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660" r:id="rId2"/>
  </p:sldMasterIdLst>
  <p:notesMasterIdLst>
    <p:notesMasterId r:id="rId18"/>
  </p:notesMasterIdLst>
  <p:sldIdLst>
    <p:sldId id="256" r:id="rId3"/>
    <p:sldId id="258" r:id="rId4"/>
    <p:sldId id="267" r:id="rId5"/>
    <p:sldId id="266" r:id="rId6"/>
    <p:sldId id="265" r:id="rId7"/>
    <p:sldId id="268" r:id="rId8"/>
    <p:sldId id="269" r:id="rId9"/>
    <p:sldId id="264" r:id="rId10"/>
    <p:sldId id="270" r:id="rId11"/>
    <p:sldId id="2537" r:id="rId12"/>
    <p:sldId id="2538" r:id="rId13"/>
    <p:sldId id="2539" r:id="rId14"/>
    <p:sldId id="2540" r:id="rId15"/>
    <p:sldId id="2541" r:id="rId16"/>
    <p:sldId id="254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CA70A3-3565-48D0-AC27-A38AF4032499}" v="1001" dt="2023-11-14T09:46:54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7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s Vergel" userId="ce95a653-3011-4337-a72e-130502518d5a" providerId="ADAL" clId="{7ACA70A3-3565-48D0-AC27-A38AF4032499}"/>
    <pc:docChg chg="undo custSel addSld delSld modSld sldOrd addMainMaster delMainMaster modMainMaster">
      <pc:chgData name="Gus Vergel" userId="ce95a653-3011-4337-a72e-130502518d5a" providerId="ADAL" clId="{7ACA70A3-3565-48D0-AC27-A38AF4032499}" dt="2023-11-14T09:55:31.202" v="3325" actId="1076"/>
      <pc:docMkLst>
        <pc:docMk/>
      </pc:docMkLst>
      <pc:sldChg chg="addSp delSp modSp mod">
        <pc:chgData name="Gus Vergel" userId="ce95a653-3011-4337-a72e-130502518d5a" providerId="ADAL" clId="{7ACA70A3-3565-48D0-AC27-A38AF4032499}" dt="2023-11-14T05:16:38.925" v="130" actId="20577"/>
        <pc:sldMkLst>
          <pc:docMk/>
          <pc:sldMk cId="2389206635" sldId="256"/>
        </pc:sldMkLst>
        <pc:spChg chg="mod">
          <ac:chgData name="Gus Vergel" userId="ce95a653-3011-4337-a72e-130502518d5a" providerId="ADAL" clId="{7ACA70A3-3565-48D0-AC27-A38AF4032499}" dt="2023-11-14T05:13:53.127" v="30" actId="20577"/>
          <ac:spMkLst>
            <pc:docMk/>
            <pc:sldMk cId="2389206635" sldId="256"/>
            <ac:spMk id="2" creationId="{4937D8CE-6FCE-AEEB-E11B-437FD252DD9E}"/>
          </ac:spMkLst>
        </pc:spChg>
        <pc:spChg chg="mod">
          <ac:chgData name="Gus Vergel" userId="ce95a653-3011-4337-a72e-130502518d5a" providerId="ADAL" clId="{7ACA70A3-3565-48D0-AC27-A38AF4032499}" dt="2023-11-14T05:16:38.925" v="130" actId="20577"/>
          <ac:spMkLst>
            <pc:docMk/>
            <pc:sldMk cId="2389206635" sldId="256"/>
            <ac:spMk id="3" creationId="{F7A73CFB-E584-6CAB-BC31-FC82039671D8}"/>
          </ac:spMkLst>
        </pc:spChg>
        <pc:spChg chg="add del mod">
          <ac:chgData name="Gus Vergel" userId="ce95a653-3011-4337-a72e-130502518d5a" providerId="ADAL" clId="{7ACA70A3-3565-48D0-AC27-A38AF4032499}" dt="2023-11-14T05:15:24.418" v="34"/>
          <ac:spMkLst>
            <pc:docMk/>
            <pc:sldMk cId="2389206635" sldId="256"/>
            <ac:spMk id="5" creationId="{81D9EDFA-501B-F544-DC88-06691A6A6183}"/>
          </ac:spMkLst>
        </pc:spChg>
        <pc:graphicFrameChg chg="add del mod">
          <ac:chgData name="Gus Vergel" userId="ce95a653-3011-4337-a72e-130502518d5a" providerId="ADAL" clId="{7ACA70A3-3565-48D0-AC27-A38AF4032499}" dt="2023-11-14T05:15:24.418" v="34"/>
          <ac:graphicFrameMkLst>
            <pc:docMk/>
            <pc:sldMk cId="2389206635" sldId="256"/>
            <ac:graphicFrameMk id="4" creationId="{96B12D50-C064-C1F3-3627-19E653247A12}"/>
          </ac:graphicFrameMkLst>
        </pc:graphicFrameChg>
        <pc:picChg chg="add del mod">
          <ac:chgData name="Gus Vergel" userId="ce95a653-3011-4337-a72e-130502518d5a" providerId="ADAL" clId="{7ACA70A3-3565-48D0-AC27-A38AF4032499}" dt="2023-11-14T05:15:24.418" v="34"/>
          <ac:picMkLst>
            <pc:docMk/>
            <pc:sldMk cId="2389206635" sldId="256"/>
            <ac:picMk id="1025" creationId="{E28A24BC-3712-409B-1A37-0B2F9F69B0BB}"/>
          </ac:picMkLst>
        </pc:picChg>
      </pc:sldChg>
      <pc:sldChg chg="addSp delSp modSp mod ord setBg">
        <pc:chgData name="Gus Vergel" userId="ce95a653-3011-4337-a72e-130502518d5a" providerId="ADAL" clId="{7ACA70A3-3565-48D0-AC27-A38AF4032499}" dt="2023-11-14T09:20:03.508" v="3188" actId="20577"/>
        <pc:sldMkLst>
          <pc:docMk/>
          <pc:sldMk cId="4220657174" sldId="258"/>
        </pc:sldMkLst>
        <pc:spChg chg="mod">
          <ac:chgData name="Gus Vergel" userId="ce95a653-3011-4337-a72e-130502518d5a" providerId="ADAL" clId="{7ACA70A3-3565-48D0-AC27-A38AF4032499}" dt="2023-11-14T06:52:12.981" v="574" actId="26606"/>
          <ac:spMkLst>
            <pc:docMk/>
            <pc:sldMk cId="4220657174" sldId="258"/>
            <ac:spMk id="2" creationId="{D876718F-00C4-7DF9-7FB7-66DC1B329A5F}"/>
          </ac:spMkLst>
        </pc:spChg>
        <pc:spChg chg="mod">
          <ac:chgData name="Gus Vergel" userId="ce95a653-3011-4337-a72e-130502518d5a" providerId="ADAL" clId="{7ACA70A3-3565-48D0-AC27-A38AF4032499}" dt="2023-11-14T09:20:03.508" v="3188" actId="20577"/>
          <ac:spMkLst>
            <pc:docMk/>
            <pc:sldMk cId="4220657174" sldId="258"/>
            <ac:spMk id="4" creationId="{B0CB3591-D54A-14DA-4519-E33F436D5CC7}"/>
          </ac:spMkLst>
        </pc:spChg>
        <pc:spChg chg="add del mod">
          <ac:chgData name="Gus Vergel" userId="ce95a653-3011-4337-a72e-130502518d5a" providerId="ADAL" clId="{7ACA70A3-3565-48D0-AC27-A38AF4032499}" dt="2023-11-14T06:32:48.678" v="170" actId="478"/>
          <ac:spMkLst>
            <pc:docMk/>
            <pc:sldMk cId="4220657174" sldId="258"/>
            <ac:spMk id="5" creationId="{CC4A952C-9FD2-134D-BCDA-11EC5570A309}"/>
          </ac:spMkLst>
        </pc:spChg>
        <pc:spChg chg="add del mod">
          <ac:chgData name="Gus Vergel" userId="ce95a653-3011-4337-a72e-130502518d5a" providerId="ADAL" clId="{7ACA70A3-3565-48D0-AC27-A38AF4032499}" dt="2023-11-14T06:33:52.820" v="175" actId="21"/>
          <ac:spMkLst>
            <pc:docMk/>
            <pc:sldMk cId="4220657174" sldId="258"/>
            <ac:spMk id="8" creationId="{0DD9BA2A-61EA-B5F5-1719-A2E236F207BB}"/>
          </ac:spMkLst>
        </pc:spChg>
        <pc:spChg chg="add del">
          <ac:chgData name="Gus Vergel" userId="ce95a653-3011-4337-a72e-130502518d5a" providerId="ADAL" clId="{7ACA70A3-3565-48D0-AC27-A38AF4032499}" dt="2023-11-14T06:52:12.981" v="574" actId="26606"/>
          <ac:spMkLst>
            <pc:docMk/>
            <pc:sldMk cId="4220657174" sldId="258"/>
            <ac:spMk id="9" creationId="{C0763A76-9F1C-4FC5-82B7-DD475DA461B2}"/>
          </ac:spMkLst>
        </pc:spChg>
        <pc:spChg chg="add del">
          <ac:chgData name="Gus Vergel" userId="ce95a653-3011-4337-a72e-130502518d5a" providerId="ADAL" clId="{7ACA70A3-3565-48D0-AC27-A38AF4032499}" dt="2023-11-14T06:37:22.171" v="289" actId="26606"/>
          <ac:spMkLst>
            <pc:docMk/>
            <pc:sldMk cId="4220657174" sldId="258"/>
            <ac:spMk id="10" creationId="{8181FC64-B306-4821-98E2-780662EFC486}"/>
          </ac:spMkLst>
        </pc:spChg>
        <pc:spChg chg="add del">
          <ac:chgData name="Gus Vergel" userId="ce95a653-3011-4337-a72e-130502518d5a" providerId="ADAL" clId="{7ACA70A3-3565-48D0-AC27-A38AF4032499}" dt="2023-11-14T06:52:12.981" v="574" actId="26606"/>
          <ac:spMkLst>
            <pc:docMk/>
            <pc:sldMk cId="4220657174" sldId="258"/>
            <ac:spMk id="11" creationId="{E81BF4F6-F2CF-4984-9D14-D6966D92F99F}"/>
          </ac:spMkLst>
        </pc:spChg>
        <pc:spChg chg="add del">
          <ac:chgData name="Gus Vergel" userId="ce95a653-3011-4337-a72e-130502518d5a" providerId="ADAL" clId="{7ACA70A3-3565-48D0-AC27-A38AF4032499}" dt="2023-11-14T06:37:22.171" v="289" actId="26606"/>
          <ac:spMkLst>
            <pc:docMk/>
            <pc:sldMk cId="4220657174" sldId="258"/>
            <ac:spMk id="12" creationId="{5871FC61-DD4E-47D4-81FD-8A7E7D12B371}"/>
          </ac:spMkLst>
        </pc:spChg>
        <pc:spChg chg="add del">
          <ac:chgData name="Gus Vergel" userId="ce95a653-3011-4337-a72e-130502518d5a" providerId="ADAL" clId="{7ACA70A3-3565-48D0-AC27-A38AF4032499}" dt="2023-11-14T06:37:22.171" v="289" actId="26606"/>
          <ac:spMkLst>
            <pc:docMk/>
            <pc:sldMk cId="4220657174" sldId="258"/>
            <ac:spMk id="14" creationId="{F9EC3F91-A75C-4F74-867E-E4C28C13546B}"/>
          </ac:spMkLst>
        </pc:spChg>
        <pc:spChg chg="add del">
          <ac:chgData name="Gus Vergel" userId="ce95a653-3011-4337-a72e-130502518d5a" providerId="ADAL" clId="{7ACA70A3-3565-48D0-AC27-A38AF4032499}" dt="2023-11-14T06:37:22.171" v="289" actId="26606"/>
          <ac:spMkLst>
            <pc:docMk/>
            <pc:sldMk cId="4220657174" sldId="258"/>
            <ac:spMk id="16" creationId="{829A1E2C-5AC8-40FC-99E9-832069D39792}"/>
          </ac:spMkLst>
        </pc:spChg>
        <pc:picChg chg="add del">
          <ac:chgData name="Gus Vergel" userId="ce95a653-3011-4337-a72e-130502518d5a" providerId="ADAL" clId="{7ACA70A3-3565-48D0-AC27-A38AF4032499}" dt="2023-11-14T06:33:29.985" v="172" actId="478"/>
          <ac:picMkLst>
            <pc:docMk/>
            <pc:sldMk cId="4220657174" sldId="258"/>
            <ac:picMk id="6" creationId="{5B2E1522-1F23-CEC6-D1F0-A30260245EF5}"/>
          </ac:picMkLst>
        </pc:picChg>
        <pc:picChg chg="add del">
          <ac:chgData name="Gus Vergel" userId="ce95a653-3011-4337-a72e-130502518d5a" providerId="ADAL" clId="{7ACA70A3-3565-48D0-AC27-A38AF4032499}" dt="2023-11-14T06:37:22.171" v="289" actId="26606"/>
          <ac:picMkLst>
            <pc:docMk/>
            <pc:sldMk cId="4220657174" sldId="258"/>
            <ac:picMk id="7" creationId="{4C0BE36B-2068-34E3-DF00-942E8F333B21}"/>
          </ac:picMkLst>
        </pc:picChg>
        <pc:picChg chg="add del">
          <ac:chgData name="Gus Vergel" userId="ce95a653-3011-4337-a72e-130502518d5a" providerId="ADAL" clId="{7ACA70A3-3565-48D0-AC27-A38AF4032499}" dt="2023-11-14T06:52:12.981" v="574" actId="26606"/>
          <ac:picMkLst>
            <pc:docMk/>
            <pc:sldMk cId="4220657174" sldId="258"/>
            <ac:picMk id="13" creationId="{A3701D6D-9E6A-C2A8-0FC1-AFA770227C35}"/>
          </ac:picMkLst>
        </pc:picChg>
      </pc:sldChg>
      <pc:sldChg chg="modSp mod modAnim">
        <pc:chgData name="Gus Vergel" userId="ce95a653-3011-4337-a72e-130502518d5a" providerId="ADAL" clId="{7ACA70A3-3565-48D0-AC27-A38AF4032499}" dt="2023-11-14T08:29:31.533" v="2451" actId="313"/>
        <pc:sldMkLst>
          <pc:docMk/>
          <pc:sldMk cId="3343972518" sldId="264"/>
        </pc:sldMkLst>
        <pc:spChg chg="mod">
          <ac:chgData name="Gus Vergel" userId="ce95a653-3011-4337-a72e-130502518d5a" providerId="ADAL" clId="{7ACA70A3-3565-48D0-AC27-A38AF4032499}" dt="2023-11-14T08:23:28.221" v="2432" actId="20577"/>
          <ac:spMkLst>
            <pc:docMk/>
            <pc:sldMk cId="3343972518" sldId="264"/>
            <ac:spMk id="2" creationId="{7C526C4F-2C8D-4CAA-8EB4-F30A2F35AACA}"/>
          </ac:spMkLst>
        </pc:spChg>
        <pc:spChg chg="mod">
          <ac:chgData name="Gus Vergel" userId="ce95a653-3011-4337-a72e-130502518d5a" providerId="ADAL" clId="{7ACA70A3-3565-48D0-AC27-A38AF4032499}" dt="2023-11-14T08:29:31.533" v="2451" actId="313"/>
          <ac:spMkLst>
            <pc:docMk/>
            <pc:sldMk cId="3343972518" sldId="264"/>
            <ac:spMk id="3" creationId="{3428C82D-29D6-055F-AB0E-8288B7DDD5DB}"/>
          </ac:spMkLst>
        </pc:spChg>
      </pc:sldChg>
      <pc:sldChg chg="modSp mod modAnim">
        <pc:chgData name="Gus Vergel" userId="ce95a653-3011-4337-a72e-130502518d5a" providerId="ADAL" clId="{7ACA70A3-3565-48D0-AC27-A38AF4032499}" dt="2023-11-14T07:26:43.474" v="1274"/>
        <pc:sldMkLst>
          <pc:docMk/>
          <pc:sldMk cId="2858837160" sldId="265"/>
        </pc:sldMkLst>
        <pc:spChg chg="mod">
          <ac:chgData name="Gus Vergel" userId="ce95a653-3011-4337-a72e-130502518d5a" providerId="ADAL" clId="{7ACA70A3-3565-48D0-AC27-A38AF4032499}" dt="2023-11-14T07:20:55.095" v="984" actId="20577"/>
          <ac:spMkLst>
            <pc:docMk/>
            <pc:sldMk cId="2858837160" sldId="265"/>
            <ac:spMk id="2" creationId="{FD5BC48D-615D-FE1D-2D98-EC5535CE44F8}"/>
          </ac:spMkLst>
        </pc:spChg>
        <pc:spChg chg="mod">
          <ac:chgData name="Gus Vergel" userId="ce95a653-3011-4337-a72e-130502518d5a" providerId="ADAL" clId="{7ACA70A3-3565-48D0-AC27-A38AF4032499}" dt="2023-11-14T07:26:29.121" v="1273" actId="313"/>
          <ac:spMkLst>
            <pc:docMk/>
            <pc:sldMk cId="2858837160" sldId="265"/>
            <ac:spMk id="3" creationId="{E0BABF27-4B92-E658-3861-25DEF1EFF2FB}"/>
          </ac:spMkLst>
        </pc:spChg>
      </pc:sldChg>
      <pc:sldChg chg="addSp delSp modSp mod ord modAnim">
        <pc:chgData name="Gus Vergel" userId="ce95a653-3011-4337-a72e-130502518d5a" providerId="ADAL" clId="{7ACA70A3-3565-48D0-AC27-A38AF4032499}" dt="2023-11-14T07:19:48.543" v="969"/>
        <pc:sldMkLst>
          <pc:docMk/>
          <pc:sldMk cId="1169311899" sldId="266"/>
        </pc:sldMkLst>
        <pc:spChg chg="mod">
          <ac:chgData name="Gus Vergel" userId="ce95a653-3011-4337-a72e-130502518d5a" providerId="ADAL" clId="{7ACA70A3-3565-48D0-AC27-A38AF4032499}" dt="2023-11-14T07:17:48.485" v="942" actId="20577"/>
          <ac:spMkLst>
            <pc:docMk/>
            <pc:sldMk cId="1169311899" sldId="266"/>
            <ac:spMk id="2" creationId="{4F067AC8-A893-3A63-D323-AFF0D9682687}"/>
          </ac:spMkLst>
        </pc:spChg>
        <pc:spChg chg="del mod">
          <ac:chgData name="Gus Vergel" userId="ce95a653-3011-4337-a72e-130502518d5a" providerId="ADAL" clId="{7ACA70A3-3565-48D0-AC27-A38AF4032499}" dt="2023-11-14T07:16:50.365" v="905" actId="22"/>
          <ac:spMkLst>
            <pc:docMk/>
            <pc:sldMk cId="1169311899" sldId="266"/>
            <ac:spMk id="3" creationId="{B1034795-944E-6C5A-8997-58D621F5C896}"/>
          </ac:spMkLst>
        </pc:spChg>
        <pc:spChg chg="mod">
          <ac:chgData name="Gus Vergel" userId="ce95a653-3011-4337-a72e-130502518d5a" providerId="ADAL" clId="{7ACA70A3-3565-48D0-AC27-A38AF4032499}" dt="2023-11-14T07:16:04.634" v="899" actId="14100"/>
          <ac:spMkLst>
            <pc:docMk/>
            <pc:sldMk cId="1169311899" sldId="266"/>
            <ac:spMk id="4" creationId="{AB2C1E32-0454-060D-60DD-0CDD15FAFE87}"/>
          </ac:spMkLst>
        </pc:spChg>
        <pc:picChg chg="add mod ord">
          <ac:chgData name="Gus Vergel" userId="ce95a653-3011-4337-a72e-130502518d5a" providerId="ADAL" clId="{7ACA70A3-3565-48D0-AC27-A38AF4032499}" dt="2023-11-14T07:16:50.365" v="905" actId="22"/>
          <ac:picMkLst>
            <pc:docMk/>
            <pc:sldMk cId="1169311899" sldId="266"/>
            <ac:picMk id="6" creationId="{BD79D176-54AA-374E-0981-C4725E2D1D67}"/>
          </ac:picMkLst>
        </pc:picChg>
      </pc:sldChg>
      <pc:sldChg chg="del">
        <pc:chgData name="Gus Vergel" userId="ce95a653-3011-4337-a72e-130502518d5a" providerId="ADAL" clId="{7ACA70A3-3565-48D0-AC27-A38AF4032499}" dt="2023-11-14T06:33:00.579" v="171"/>
        <pc:sldMkLst>
          <pc:docMk/>
          <pc:sldMk cId="1631205710" sldId="267"/>
        </pc:sldMkLst>
      </pc:sldChg>
      <pc:sldChg chg="addSp delSp modSp mod setBg modAnim">
        <pc:chgData name="Gus Vergel" userId="ce95a653-3011-4337-a72e-130502518d5a" providerId="ADAL" clId="{7ACA70A3-3565-48D0-AC27-A38AF4032499}" dt="2023-11-14T07:39:40.431" v="1374" actId="6549"/>
        <pc:sldMkLst>
          <pc:docMk/>
          <pc:sldMk cId="2975551522" sldId="267"/>
        </pc:sldMkLst>
        <pc:spChg chg="mod">
          <ac:chgData name="Gus Vergel" userId="ce95a653-3011-4337-a72e-130502518d5a" providerId="ADAL" clId="{7ACA70A3-3565-48D0-AC27-A38AF4032499}" dt="2023-11-14T07:12:09.876" v="822" actId="20577"/>
          <ac:spMkLst>
            <pc:docMk/>
            <pc:sldMk cId="2975551522" sldId="267"/>
            <ac:spMk id="2" creationId="{D876718F-00C4-7DF9-7FB7-66DC1B329A5F}"/>
          </ac:spMkLst>
        </pc:spChg>
        <pc:spChg chg="mod ord">
          <ac:chgData name="Gus Vergel" userId="ce95a653-3011-4337-a72e-130502518d5a" providerId="ADAL" clId="{7ACA70A3-3565-48D0-AC27-A38AF4032499}" dt="2023-11-14T07:39:40.431" v="1374" actId="6549"/>
          <ac:spMkLst>
            <pc:docMk/>
            <pc:sldMk cId="2975551522" sldId="267"/>
            <ac:spMk id="4" creationId="{B0CB3591-D54A-14DA-4519-E33F436D5CC7}"/>
          </ac:spMkLst>
        </pc:spChg>
        <pc:spChg chg="add del mod">
          <ac:chgData name="Gus Vergel" userId="ce95a653-3011-4337-a72e-130502518d5a" providerId="ADAL" clId="{7ACA70A3-3565-48D0-AC27-A38AF4032499}" dt="2023-11-14T07:08:22.113" v="796" actId="22"/>
          <ac:spMkLst>
            <pc:docMk/>
            <pc:sldMk cId="2975551522" sldId="267"/>
            <ac:spMk id="5" creationId="{163140F7-BE06-13A2-7A93-01281DCAD6AD}"/>
          </ac:spMkLst>
        </pc:spChg>
        <pc:spChg chg="add del">
          <ac:chgData name="Gus Vergel" userId="ce95a653-3011-4337-a72e-130502518d5a" providerId="ADAL" clId="{7ACA70A3-3565-48D0-AC27-A38AF4032499}" dt="2023-11-14T06:35:29.549" v="184" actId="26606"/>
          <ac:spMkLst>
            <pc:docMk/>
            <pc:sldMk cId="2975551522" sldId="267"/>
            <ac:spMk id="9" creationId="{04812C46-200A-4DEB-A05E-3ED6C68C2387}"/>
          </ac:spMkLst>
        </pc:spChg>
        <pc:spChg chg="add del">
          <ac:chgData name="Gus Vergel" userId="ce95a653-3011-4337-a72e-130502518d5a" providerId="ADAL" clId="{7ACA70A3-3565-48D0-AC27-A38AF4032499}" dt="2023-11-14T06:35:29.549" v="184" actId="26606"/>
          <ac:spMkLst>
            <pc:docMk/>
            <pc:sldMk cId="2975551522" sldId="267"/>
            <ac:spMk id="10" creationId="{D1EA859B-E555-4109-94F3-6700E046E008}"/>
          </ac:spMkLst>
        </pc:spChg>
        <pc:spChg chg="add del">
          <ac:chgData name="Gus Vergel" userId="ce95a653-3011-4337-a72e-130502518d5a" providerId="ADAL" clId="{7ACA70A3-3565-48D0-AC27-A38AF4032499}" dt="2023-11-14T06:35:22.404" v="180" actId="26606"/>
          <ac:spMkLst>
            <pc:docMk/>
            <pc:sldMk cId="2975551522" sldId="267"/>
            <ac:spMk id="12" creationId="{F13C74B1-5B17-4795-BED0-7140497B445A}"/>
          </ac:spMkLst>
        </pc:spChg>
        <pc:spChg chg="add del">
          <ac:chgData name="Gus Vergel" userId="ce95a653-3011-4337-a72e-130502518d5a" providerId="ADAL" clId="{7ACA70A3-3565-48D0-AC27-A38AF4032499}" dt="2023-11-14T06:35:35.988" v="186" actId="26606"/>
          <ac:spMkLst>
            <pc:docMk/>
            <pc:sldMk cId="2975551522" sldId="267"/>
            <ac:spMk id="13" creationId="{F13C74B1-5B17-4795-BED0-7140497B445A}"/>
          </ac:spMkLst>
        </pc:spChg>
        <pc:spChg chg="add del">
          <ac:chgData name="Gus Vergel" userId="ce95a653-3011-4337-a72e-130502518d5a" providerId="ADAL" clId="{7ACA70A3-3565-48D0-AC27-A38AF4032499}" dt="2023-11-14T06:35:22.404" v="180" actId="26606"/>
          <ac:spMkLst>
            <pc:docMk/>
            <pc:sldMk cId="2975551522" sldId="267"/>
            <ac:spMk id="14" creationId="{D4974D33-8DC5-464E-8C6D-BE58F0669C17}"/>
          </ac:spMkLst>
        </pc:spChg>
        <pc:spChg chg="add del">
          <ac:chgData name="Gus Vergel" userId="ce95a653-3011-4337-a72e-130502518d5a" providerId="ADAL" clId="{7ACA70A3-3565-48D0-AC27-A38AF4032499}" dt="2023-11-14T06:35:35.988" v="186" actId="26606"/>
          <ac:spMkLst>
            <pc:docMk/>
            <pc:sldMk cId="2975551522" sldId="267"/>
            <ac:spMk id="15" creationId="{D4974D33-8DC5-464E-8C6D-BE58F0669C17}"/>
          </ac:spMkLst>
        </pc:spChg>
        <pc:picChg chg="del">
          <ac:chgData name="Gus Vergel" userId="ce95a653-3011-4337-a72e-130502518d5a" providerId="ADAL" clId="{7ACA70A3-3565-48D0-AC27-A38AF4032499}" dt="2023-11-14T06:35:00.140" v="177" actId="478"/>
          <ac:picMkLst>
            <pc:docMk/>
            <pc:sldMk cId="2975551522" sldId="267"/>
            <ac:picMk id="6" creationId="{5B2E1522-1F23-CEC6-D1F0-A30260245EF5}"/>
          </ac:picMkLst>
        </pc:picChg>
        <pc:picChg chg="add del mod ord">
          <ac:chgData name="Gus Vergel" userId="ce95a653-3011-4337-a72e-130502518d5a" providerId="ADAL" clId="{7ACA70A3-3565-48D0-AC27-A38AF4032499}" dt="2023-11-14T06:35:54.310" v="193"/>
          <ac:picMkLst>
            <pc:docMk/>
            <pc:sldMk cId="2975551522" sldId="267"/>
            <ac:picMk id="7" creationId="{7F13CD75-D2B0-943B-FDF8-25926C450D68}"/>
          </ac:picMkLst>
        </pc:picChg>
        <pc:picChg chg="add mod ord">
          <ac:chgData name="Gus Vergel" userId="ce95a653-3011-4337-a72e-130502518d5a" providerId="ADAL" clId="{7ACA70A3-3565-48D0-AC27-A38AF4032499}" dt="2023-11-14T07:08:40.900" v="798" actId="14100"/>
          <ac:picMkLst>
            <pc:docMk/>
            <pc:sldMk cId="2975551522" sldId="267"/>
            <ac:picMk id="11" creationId="{4655685B-C152-F6E4-17FE-A35A686B8B48}"/>
          </ac:picMkLst>
        </pc:picChg>
      </pc:sldChg>
      <pc:sldChg chg="addSp delSp modSp mod delAnim modAnim">
        <pc:chgData name="Gus Vergel" userId="ce95a653-3011-4337-a72e-130502518d5a" providerId="ADAL" clId="{7ACA70A3-3565-48D0-AC27-A38AF4032499}" dt="2023-11-14T07:51:29.570" v="1564" actId="20577"/>
        <pc:sldMkLst>
          <pc:docMk/>
          <pc:sldMk cId="2736285246" sldId="268"/>
        </pc:sldMkLst>
        <pc:spChg chg="mod">
          <ac:chgData name="Gus Vergel" userId="ce95a653-3011-4337-a72e-130502518d5a" providerId="ADAL" clId="{7ACA70A3-3565-48D0-AC27-A38AF4032499}" dt="2023-11-14T07:28:05.351" v="1295" actId="20577"/>
          <ac:spMkLst>
            <pc:docMk/>
            <pc:sldMk cId="2736285246" sldId="268"/>
            <ac:spMk id="2" creationId="{4F067AC8-A893-3A63-D323-AFF0D9682687}"/>
          </ac:spMkLst>
        </pc:spChg>
        <pc:spChg chg="mod">
          <ac:chgData name="Gus Vergel" userId="ce95a653-3011-4337-a72e-130502518d5a" providerId="ADAL" clId="{7ACA70A3-3565-48D0-AC27-A38AF4032499}" dt="2023-11-14T07:51:29.570" v="1564" actId="20577"/>
          <ac:spMkLst>
            <pc:docMk/>
            <pc:sldMk cId="2736285246" sldId="268"/>
            <ac:spMk id="4" creationId="{AB2C1E32-0454-060D-60DD-0CDD15FAFE87}"/>
          </ac:spMkLst>
        </pc:spChg>
        <pc:spChg chg="add del mod">
          <ac:chgData name="Gus Vergel" userId="ce95a653-3011-4337-a72e-130502518d5a" providerId="ADAL" clId="{7ACA70A3-3565-48D0-AC27-A38AF4032499}" dt="2023-11-14T07:30:44.526" v="1297" actId="22"/>
          <ac:spMkLst>
            <pc:docMk/>
            <pc:sldMk cId="2736285246" sldId="268"/>
            <ac:spMk id="5" creationId="{EF40F3D1-6B09-0A4B-F3D7-A4AC6FBF0BED}"/>
          </ac:spMkLst>
        </pc:spChg>
        <pc:picChg chg="del">
          <ac:chgData name="Gus Vergel" userId="ce95a653-3011-4337-a72e-130502518d5a" providerId="ADAL" clId="{7ACA70A3-3565-48D0-AC27-A38AF4032499}" dt="2023-11-14T07:29:36.946" v="1296" actId="478"/>
          <ac:picMkLst>
            <pc:docMk/>
            <pc:sldMk cId="2736285246" sldId="268"/>
            <ac:picMk id="6" creationId="{BD79D176-54AA-374E-0981-C4725E2D1D67}"/>
          </ac:picMkLst>
        </pc:picChg>
        <pc:picChg chg="add mod ord">
          <ac:chgData name="Gus Vergel" userId="ce95a653-3011-4337-a72e-130502518d5a" providerId="ADAL" clId="{7ACA70A3-3565-48D0-AC27-A38AF4032499}" dt="2023-11-14T07:30:49.812" v="1299" actId="14100"/>
          <ac:picMkLst>
            <pc:docMk/>
            <pc:sldMk cId="2736285246" sldId="268"/>
            <ac:picMk id="8" creationId="{AB21B155-8E88-7E80-B99D-3A3A8DF79425}"/>
          </ac:picMkLst>
        </pc:picChg>
      </pc:sldChg>
      <pc:sldChg chg="new del">
        <pc:chgData name="Gus Vergel" userId="ce95a653-3011-4337-a72e-130502518d5a" providerId="ADAL" clId="{7ACA70A3-3565-48D0-AC27-A38AF4032499}" dt="2023-11-14T07:15:14.498" v="837" actId="680"/>
        <pc:sldMkLst>
          <pc:docMk/>
          <pc:sldMk cId="3922276351" sldId="268"/>
        </pc:sldMkLst>
      </pc:sldChg>
      <pc:sldChg chg="del">
        <pc:chgData name="Gus Vergel" userId="ce95a653-3011-4337-a72e-130502518d5a" providerId="ADAL" clId="{7ACA70A3-3565-48D0-AC27-A38AF4032499}" dt="2023-11-14T07:45:36.129" v="1504"/>
        <pc:sldMkLst>
          <pc:docMk/>
          <pc:sldMk cId="136186981" sldId="269"/>
        </pc:sldMkLst>
      </pc:sldChg>
      <pc:sldChg chg="addSp delSp modSp mod modAnim">
        <pc:chgData name="Gus Vergel" userId="ce95a653-3011-4337-a72e-130502518d5a" providerId="ADAL" clId="{7ACA70A3-3565-48D0-AC27-A38AF4032499}" dt="2023-11-14T08:09:37.440" v="1677" actId="1076"/>
        <pc:sldMkLst>
          <pc:docMk/>
          <pc:sldMk cId="1226204639" sldId="269"/>
        </pc:sldMkLst>
        <pc:spChg chg="mod">
          <ac:chgData name="Gus Vergel" userId="ce95a653-3011-4337-a72e-130502518d5a" providerId="ADAL" clId="{7ACA70A3-3565-48D0-AC27-A38AF4032499}" dt="2023-11-14T07:49:28.389" v="1535" actId="20577"/>
          <ac:spMkLst>
            <pc:docMk/>
            <pc:sldMk cId="1226204639" sldId="269"/>
            <ac:spMk id="2" creationId="{4F067AC8-A893-3A63-D323-AFF0D9682687}"/>
          </ac:spMkLst>
        </pc:spChg>
        <pc:spChg chg="mod">
          <ac:chgData name="Gus Vergel" userId="ce95a653-3011-4337-a72e-130502518d5a" providerId="ADAL" clId="{7ACA70A3-3565-48D0-AC27-A38AF4032499}" dt="2023-11-14T08:09:37.440" v="1677" actId="1076"/>
          <ac:spMkLst>
            <pc:docMk/>
            <pc:sldMk cId="1226204639" sldId="269"/>
            <ac:spMk id="4" creationId="{AB2C1E32-0454-060D-60DD-0CDD15FAFE87}"/>
          </ac:spMkLst>
        </pc:spChg>
        <pc:spChg chg="add mod">
          <ac:chgData name="Gus Vergel" userId="ce95a653-3011-4337-a72e-130502518d5a" providerId="ADAL" clId="{7ACA70A3-3565-48D0-AC27-A38AF4032499}" dt="2023-11-14T08:09:24.586" v="1675" actId="1076"/>
          <ac:spMkLst>
            <pc:docMk/>
            <pc:sldMk cId="1226204639" sldId="269"/>
            <ac:spMk id="5" creationId="{D9700E4E-A4A6-D832-3C60-144AA7AC0397}"/>
          </ac:spMkLst>
        </pc:spChg>
        <pc:picChg chg="add mod">
          <ac:chgData name="Gus Vergel" userId="ce95a653-3011-4337-a72e-130502518d5a" providerId="ADAL" clId="{7ACA70A3-3565-48D0-AC27-A38AF4032499}" dt="2023-11-14T08:09:31.409" v="1676" actId="1076"/>
          <ac:picMkLst>
            <pc:docMk/>
            <pc:sldMk cId="1226204639" sldId="269"/>
            <ac:picMk id="7" creationId="{9AE8468A-0F51-435B-F03A-29DD8D5D038A}"/>
          </ac:picMkLst>
        </pc:picChg>
        <pc:picChg chg="del">
          <ac:chgData name="Gus Vergel" userId="ce95a653-3011-4337-a72e-130502518d5a" providerId="ADAL" clId="{7ACA70A3-3565-48D0-AC27-A38AF4032499}" dt="2023-11-14T07:49:44.190" v="1536" actId="478"/>
          <ac:picMkLst>
            <pc:docMk/>
            <pc:sldMk cId="1226204639" sldId="269"/>
            <ac:picMk id="8" creationId="{AB21B155-8E88-7E80-B99D-3A3A8DF79425}"/>
          </ac:picMkLst>
        </pc:picChg>
      </pc:sldChg>
      <pc:sldChg chg="del">
        <pc:chgData name="Gus Vergel" userId="ce95a653-3011-4337-a72e-130502518d5a" providerId="ADAL" clId="{7ACA70A3-3565-48D0-AC27-A38AF4032499}" dt="2023-11-14T07:45:46.965" v="1505"/>
        <pc:sldMkLst>
          <pc:docMk/>
          <pc:sldMk cId="1455841505" sldId="269"/>
        </pc:sldMkLst>
      </pc:sldChg>
      <pc:sldChg chg="del">
        <pc:chgData name="Gus Vergel" userId="ce95a653-3011-4337-a72e-130502518d5a" providerId="ADAL" clId="{7ACA70A3-3565-48D0-AC27-A38AF4032499}" dt="2023-11-14T07:45:01.978" v="1501"/>
        <pc:sldMkLst>
          <pc:docMk/>
          <pc:sldMk cId="2370982442" sldId="269"/>
        </pc:sldMkLst>
      </pc:sldChg>
      <pc:sldChg chg="del">
        <pc:chgData name="Gus Vergel" userId="ce95a653-3011-4337-a72e-130502518d5a" providerId="ADAL" clId="{7ACA70A3-3565-48D0-AC27-A38AF4032499}" dt="2023-11-14T07:48:22.399" v="1508"/>
        <pc:sldMkLst>
          <pc:docMk/>
          <pc:sldMk cId="2483005178" sldId="269"/>
        </pc:sldMkLst>
      </pc:sldChg>
      <pc:sldChg chg="del">
        <pc:chgData name="Gus Vergel" userId="ce95a653-3011-4337-a72e-130502518d5a" providerId="ADAL" clId="{7ACA70A3-3565-48D0-AC27-A38AF4032499}" dt="2023-11-14T07:45:22.467" v="1503"/>
        <pc:sldMkLst>
          <pc:docMk/>
          <pc:sldMk cId="2749409466" sldId="269"/>
        </pc:sldMkLst>
      </pc:sldChg>
      <pc:sldChg chg="del">
        <pc:chgData name="Gus Vergel" userId="ce95a653-3011-4337-a72e-130502518d5a" providerId="ADAL" clId="{7ACA70A3-3565-48D0-AC27-A38AF4032499}" dt="2023-11-14T07:45:09.380" v="1502"/>
        <pc:sldMkLst>
          <pc:docMk/>
          <pc:sldMk cId="3482527900" sldId="269"/>
        </pc:sldMkLst>
      </pc:sldChg>
      <pc:sldChg chg="add del setBg">
        <pc:chgData name="Gus Vergel" userId="ce95a653-3011-4337-a72e-130502518d5a" providerId="ADAL" clId="{7ACA70A3-3565-48D0-AC27-A38AF4032499}" dt="2023-11-14T07:55:51.358" v="1566"/>
        <pc:sldMkLst>
          <pc:docMk/>
          <pc:sldMk cId="1072524310" sldId="270"/>
        </pc:sldMkLst>
      </pc:sldChg>
      <pc:sldChg chg="modSp del mod">
        <pc:chgData name="Gus Vergel" userId="ce95a653-3011-4337-a72e-130502518d5a" providerId="ADAL" clId="{7ACA70A3-3565-48D0-AC27-A38AF4032499}" dt="2023-11-14T08:12:23.490" v="1678" actId="47"/>
        <pc:sldMkLst>
          <pc:docMk/>
          <pc:sldMk cId="1331207458" sldId="270"/>
        </pc:sldMkLst>
        <pc:spChg chg="mod">
          <ac:chgData name="Gus Vergel" userId="ce95a653-3011-4337-a72e-130502518d5a" providerId="ADAL" clId="{7ACA70A3-3565-48D0-AC27-A38AF4032499}" dt="2023-11-14T08:01:43.135" v="1597" actId="20577"/>
          <ac:spMkLst>
            <pc:docMk/>
            <pc:sldMk cId="1331207458" sldId="270"/>
            <ac:spMk id="2" creationId="{7C526C4F-2C8D-4CAA-8EB4-F30A2F35AACA}"/>
          </ac:spMkLst>
        </pc:spChg>
      </pc:sldChg>
      <pc:sldChg chg="add del setBg">
        <pc:chgData name="Gus Vergel" userId="ce95a653-3011-4337-a72e-130502518d5a" providerId="ADAL" clId="{7ACA70A3-3565-48D0-AC27-A38AF4032499}" dt="2023-11-14T07:56:06.409" v="1568"/>
        <pc:sldMkLst>
          <pc:docMk/>
          <pc:sldMk cId="2399565231" sldId="270"/>
        </pc:sldMkLst>
      </pc:sldChg>
      <pc:sldChg chg="addSp modSp mod modTransition modAnim">
        <pc:chgData name="Gus Vergel" userId="ce95a653-3011-4337-a72e-130502518d5a" providerId="ADAL" clId="{7ACA70A3-3565-48D0-AC27-A38AF4032499}" dt="2023-11-14T09:37:57.274" v="3249"/>
        <pc:sldMkLst>
          <pc:docMk/>
          <pc:sldMk cId="2641590599" sldId="270"/>
        </pc:sldMkLst>
        <pc:spChg chg="mod">
          <ac:chgData name="Gus Vergel" userId="ce95a653-3011-4337-a72e-130502518d5a" providerId="ADAL" clId="{7ACA70A3-3565-48D0-AC27-A38AF4032499}" dt="2023-11-14T08:30:09.037" v="2465" actId="313"/>
          <ac:spMkLst>
            <pc:docMk/>
            <pc:sldMk cId="2641590599" sldId="270"/>
            <ac:spMk id="2" creationId="{7C526C4F-2C8D-4CAA-8EB4-F30A2F35AACA}"/>
          </ac:spMkLst>
        </pc:spChg>
        <pc:spChg chg="mod">
          <ac:chgData name="Gus Vergel" userId="ce95a653-3011-4337-a72e-130502518d5a" providerId="ADAL" clId="{7ACA70A3-3565-48D0-AC27-A38AF4032499}" dt="2023-11-14T09:37:40.663" v="3246" actId="1076"/>
          <ac:spMkLst>
            <pc:docMk/>
            <pc:sldMk cId="2641590599" sldId="270"/>
            <ac:spMk id="3" creationId="{3428C82D-29D6-055F-AB0E-8288B7DDD5DB}"/>
          </ac:spMkLst>
        </pc:spChg>
        <pc:picChg chg="add mod">
          <ac:chgData name="Gus Vergel" userId="ce95a653-3011-4337-a72e-130502518d5a" providerId="ADAL" clId="{7ACA70A3-3565-48D0-AC27-A38AF4032499}" dt="2023-11-14T09:37:48.666" v="3248" actId="1076"/>
          <ac:picMkLst>
            <pc:docMk/>
            <pc:sldMk cId="2641590599" sldId="270"/>
            <ac:picMk id="4" creationId="{B8C195A0-BD5F-B0EA-A650-3FE8C2164976}"/>
          </ac:picMkLst>
        </pc:picChg>
      </pc:sldChg>
      <pc:sldChg chg="delSp modSp del mod">
        <pc:chgData name="Gus Vergel" userId="ce95a653-3011-4337-a72e-130502518d5a" providerId="ADAL" clId="{7ACA70A3-3565-48D0-AC27-A38AF4032499}" dt="2023-11-14T09:27:24.723" v="3245" actId="2696"/>
        <pc:sldMkLst>
          <pc:docMk/>
          <pc:sldMk cId="1327541246" sldId="2500"/>
        </pc:sldMkLst>
        <pc:spChg chg="mod">
          <ac:chgData name="Gus Vergel" userId="ce95a653-3011-4337-a72e-130502518d5a" providerId="ADAL" clId="{7ACA70A3-3565-48D0-AC27-A38AF4032499}" dt="2023-11-14T09:16:04.117" v="3162" actId="20577"/>
          <ac:spMkLst>
            <pc:docMk/>
            <pc:sldMk cId="1327541246" sldId="2500"/>
            <ac:spMk id="2" creationId="{00000000-0000-0000-0000-000000000000}"/>
          </ac:spMkLst>
        </pc:spChg>
        <pc:spChg chg="del">
          <ac:chgData name="Gus Vergel" userId="ce95a653-3011-4337-a72e-130502518d5a" providerId="ADAL" clId="{7ACA70A3-3565-48D0-AC27-A38AF4032499}" dt="2023-11-14T09:16:54.459" v="3173" actId="478"/>
          <ac:spMkLst>
            <pc:docMk/>
            <pc:sldMk cId="1327541246" sldId="2500"/>
            <ac:spMk id="12" creationId="{A02D95BA-60AD-4B13-8CC6-FB5444A36E2F}"/>
          </ac:spMkLst>
        </pc:spChg>
        <pc:spChg chg="del">
          <ac:chgData name="Gus Vergel" userId="ce95a653-3011-4337-a72e-130502518d5a" providerId="ADAL" clId="{7ACA70A3-3565-48D0-AC27-A38AF4032499}" dt="2023-11-14T09:18:21.789" v="3183" actId="478"/>
          <ac:spMkLst>
            <pc:docMk/>
            <pc:sldMk cId="1327541246" sldId="2500"/>
            <ac:spMk id="13" creationId="{F727DE78-2F7C-401E-B095-3A57A1287B1D}"/>
          </ac:spMkLst>
        </pc:spChg>
        <pc:spChg chg="del">
          <ac:chgData name="Gus Vergel" userId="ce95a653-3011-4337-a72e-130502518d5a" providerId="ADAL" clId="{7ACA70A3-3565-48D0-AC27-A38AF4032499}" dt="2023-11-14T09:18:17.474" v="3181" actId="478"/>
          <ac:spMkLst>
            <pc:docMk/>
            <pc:sldMk cId="1327541246" sldId="2500"/>
            <ac:spMk id="14" creationId="{1C47AD7B-9669-46A5-B643-08D379A2051E}"/>
          </ac:spMkLst>
        </pc:spChg>
        <pc:spChg chg="del">
          <ac:chgData name="Gus Vergel" userId="ce95a653-3011-4337-a72e-130502518d5a" providerId="ADAL" clId="{7ACA70A3-3565-48D0-AC27-A38AF4032499}" dt="2023-11-14T09:16:41.580" v="3172" actId="478"/>
          <ac:spMkLst>
            <pc:docMk/>
            <pc:sldMk cId="1327541246" sldId="2500"/>
            <ac:spMk id="15" creationId="{A567D54F-BFC3-4E3C-A926-46D001C833A5}"/>
          </ac:spMkLst>
        </pc:spChg>
        <pc:spChg chg="del">
          <ac:chgData name="Gus Vergel" userId="ce95a653-3011-4337-a72e-130502518d5a" providerId="ADAL" clId="{7ACA70A3-3565-48D0-AC27-A38AF4032499}" dt="2023-11-14T09:16:56.701" v="3174" actId="478"/>
          <ac:spMkLst>
            <pc:docMk/>
            <pc:sldMk cId="1327541246" sldId="2500"/>
            <ac:spMk id="18" creationId="{1FE23867-E203-41EB-A21A-753856D55BF6}"/>
          </ac:spMkLst>
        </pc:spChg>
        <pc:spChg chg="mod">
          <ac:chgData name="Gus Vergel" userId="ce95a653-3011-4337-a72e-130502518d5a" providerId="ADAL" clId="{7ACA70A3-3565-48D0-AC27-A38AF4032499}" dt="2023-11-14T09:16:27.876" v="3171" actId="20577"/>
          <ac:spMkLst>
            <pc:docMk/>
            <pc:sldMk cId="1327541246" sldId="2500"/>
            <ac:spMk id="24" creationId="{7DA24F6C-37FC-4B3B-AEE2-67EC03527A00}"/>
          </ac:spMkLst>
        </pc:spChg>
        <pc:picChg chg="del">
          <ac:chgData name="Gus Vergel" userId="ce95a653-3011-4337-a72e-130502518d5a" providerId="ADAL" clId="{7ACA70A3-3565-48D0-AC27-A38AF4032499}" dt="2023-11-14T09:18:19.253" v="3182" actId="478"/>
          <ac:picMkLst>
            <pc:docMk/>
            <pc:sldMk cId="1327541246" sldId="2500"/>
            <ac:picMk id="11" creationId="{52C4A040-D871-4542-88A3-0A1BEA73F42F}"/>
          </ac:picMkLst>
        </pc:picChg>
      </pc:sldChg>
      <pc:sldChg chg="addSp modSp mod modAnim">
        <pc:chgData name="Gus Vergel" userId="ce95a653-3011-4337-a72e-130502518d5a" providerId="ADAL" clId="{7ACA70A3-3565-48D0-AC27-A38AF4032499}" dt="2023-11-14T09:00:29.539" v="3094" actId="20577"/>
        <pc:sldMkLst>
          <pc:docMk/>
          <pc:sldMk cId="3013763668" sldId="2538"/>
        </pc:sldMkLst>
        <pc:spChg chg="mod">
          <ac:chgData name="Gus Vergel" userId="ce95a653-3011-4337-a72e-130502518d5a" providerId="ADAL" clId="{7ACA70A3-3565-48D0-AC27-A38AF4032499}" dt="2023-11-14T08:50:43.110" v="2853" actId="20577"/>
          <ac:spMkLst>
            <pc:docMk/>
            <pc:sldMk cId="3013763668" sldId="2538"/>
            <ac:spMk id="2" creationId="{7C526C4F-2C8D-4CAA-8EB4-F30A2F35AACA}"/>
          </ac:spMkLst>
        </pc:spChg>
        <pc:spChg chg="mod">
          <ac:chgData name="Gus Vergel" userId="ce95a653-3011-4337-a72e-130502518d5a" providerId="ADAL" clId="{7ACA70A3-3565-48D0-AC27-A38AF4032499}" dt="2023-11-14T09:00:29.539" v="3094" actId="20577"/>
          <ac:spMkLst>
            <pc:docMk/>
            <pc:sldMk cId="3013763668" sldId="2538"/>
            <ac:spMk id="3" creationId="{3428C82D-29D6-055F-AB0E-8288B7DDD5DB}"/>
          </ac:spMkLst>
        </pc:spChg>
        <pc:picChg chg="add mod">
          <ac:chgData name="Gus Vergel" userId="ce95a653-3011-4337-a72e-130502518d5a" providerId="ADAL" clId="{7ACA70A3-3565-48D0-AC27-A38AF4032499}" dt="2023-11-14T08:58:20.327" v="3052" actId="1076"/>
          <ac:picMkLst>
            <pc:docMk/>
            <pc:sldMk cId="3013763668" sldId="2538"/>
            <ac:picMk id="5" creationId="{C2E158B4-47F2-0040-DAB3-152BF22A9C6F}"/>
          </ac:picMkLst>
        </pc:picChg>
      </pc:sldChg>
      <pc:sldChg chg="addSp delSp modSp mod delAnim modAnim">
        <pc:chgData name="Gus Vergel" userId="ce95a653-3011-4337-a72e-130502518d5a" providerId="ADAL" clId="{7ACA70A3-3565-48D0-AC27-A38AF4032499}" dt="2023-11-14T09:05:33.745" v="3154" actId="1076"/>
        <pc:sldMkLst>
          <pc:docMk/>
          <pc:sldMk cId="3116768892" sldId="2539"/>
        </pc:sldMkLst>
        <pc:spChg chg="mod">
          <ac:chgData name="Gus Vergel" userId="ce95a653-3011-4337-a72e-130502518d5a" providerId="ADAL" clId="{7ACA70A3-3565-48D0-AC27-A38AF4032499}" dt="2023-11-14T09:02:13.102" v="3147" actId="20577"/>
          <ac:spMkLst>
            <pc:docMk/>
            <pc:sldMk cId="3116768892" sldId="2539"/>
            <ac:spMk id="2" creationId="{7C526C4F-2C8D-4CAA-8EB4-F30A2F35AACA}"/>
          </ac:spMkLst>
        </pc:spChg>
        <pc:spChg chg="del mod">
          <ac:chgData name="Gus Vergel" userId="ce95a653-3011-4337-a72e-130502518d5a" providerId="ADAL" clId="{7ACA70A3-3565-48D0-AC27-A38AF4032499}" dt="2023-11-14T09:05:06.603" v="3151" actId="22"/>
          <ac:spMkLst>
            <pc:docMk/>
            <pc:sldMk cId="3116768892" sldId="2539"/>
            <ac:spMk id="3" creationId="{3428C82D-29D6-055F-AB0E-8288B7DDD5DB}"/>
          </ac:spMkLst>
        </pc:spChg>
        <pc:picChg chg="del">
          <ac:chgData name="Gus Vergel" userId="ce95a653-3011-4337-a72e-130502518d5a" providerId="ADAL" clId="{7ACA70A3-3565-48D0-AC27-A38AF4032499}" dt="2023-11-14T09:04:48.276" v="3148" actId="478"/>
          <ac:picMkLst>
            <pc:docMk/>
            <pc:sldMk cId="3116768892" sldId="2539"/>
            <ac:picMk id="5" creationId="{C2E158B4-47F2-0040-DAB3-152BF22A9C6F}"/>
          </ac:picMkLst>
        </pc:picChg>
        <pc:picChg chg="add mod ord">
          <ac:chgData name="Gus Vergel" userId="ce95a653-3011-4337-a72e-130502518d5a" providerId="ADAL" clId="{7ACA70A3-3565-48D0-AC27-A38AF4032499}" dt="2023-11-14T09:05:33.745" v="3154" actId="1076"/>
          <ac:picMkLst>
            <pc:docMk/>
            <pc:sldMk cId="3116768892" sldId="2539"/>
            <ac:picMk id="6" creationId="{8F65EF2E-F734-2AD4-C1E7-4F74323C63FA}"/>
          </ac:picMkLst>
        </pc:picChg>
      </pc:sldChg>
      <pc:sldChg chg="addSp delSp modSp add del mod">
        <pc:chgData name="Gus Vergel" userId="ce95a653-3011-4337-a72e-130502518d5a" providerId="ADAL" clId="{7ACA70A3-3565-48D0-AC27-A38AF4032499}" dt="2023-11-14T09:18:01.911" v="3180" actId="47"/>
        <pc:sldMkLst>
          <pc:docMk/>
          <pc:sldMk cId="813135507" sldId="2541"/>
        </pc:sldMkLst>
        <pc:spChg chg="del mod">
          <ac:chgData name="Gus Vergel" userId="ce95a653-3011-4337-a72e-130502518d5a" providerId="ADAL" clId="{7ACA70A3-3565-48D0-AC27-A38AF4032499}" dt="2023-11-14T09:17:47.422" v="3178" actId="478"/>
          <ac:spMkLst>
            <pc:docMk/>
            <pc:sldMk cId="813135507" sldId="2541"/>
            <ac:spMk id="2" creationId="{243AE23C-D3F1-D046-9AD9-5392E95E6EF2}"/>
          </ac:spMkLst>
        </pc:spChg>
        <pc:spChg chg="del">
          <ac:chgData name="Gus Vergel" userId="ce95a653-3011-4337-a72e-130502518d5a" providerId="ADAL" clId="{7ACA70A3-3565-48D0-AC27-A38AF4032499}" dt="2023-11-14T09:17:51.703" v="3179" actId="478"/>
          <ac:spMkLst>
            <pc:docMk/>
            <pc:sldMk cId="813135507" sldId="2541"/>
            <ac:spMk id="3" creationId="{8CC194A1-3972-884C-91ED-839930915AAF}"/>
          </ac:spMkLst>
        </pc:spChg>
        <pc:spChg chg="add mod">
          <ac:chgData name="Gus Vergel" userId="ce95a653-3011-4337-a72e-130502518d5a" providerId="ADAL" clId="{7ACA70A3-3565-48D0-AC27-A38AF4032499}" dt="2023-11-14T09:17:47.422" v="3178" actId="478"/>
          <ac:spMkLst>
            <pc:docMk/>
            <pc:sldMk cId="813135507" sldId="2541"/>
            <ac:spMk id="9" creationId="{6ABB7A0A-9B92-6429-644D-86135D9A5025}"/>
          </ac:spMkLst>
        </pc:spChg>
        <pc:spChg chg="add mod">
          <ac:chgData name="Gus Vergel" userId="ce95a653-3011-4337-a72e-130502518d5a" providerId="ADAL" clId="{7ACA70A3-3565-48D0-AC27-A38AF4032499}" dt="2023-11-14T09:17:51.703" v="3179" actId="478"/>
          <ac:spMkLst>
            <pc:docMk/>
            <pc:sldMk cId="813135507" sldId="2541"/>
            <ac:spMk id="11" creationId="{F21ADC83-9732-E7B4-F3E1-01439E5E4E68}"/>
          </ac:spMkLst>
        </pc:spChg>
      </pc:sldChg>
      <pc:sldChg chg="addSp delSp modSp mod">
        <pc:chgData name="Gus Vergel" userId="ce95a653-3011-4337-a72e-130502518d5a" providerId="ADAL" clId="{7ACA70A3-3565-48D0-AC27-A38AF4032499}" dt="2023-11-14T09:26:58.867" v="3244" actId="1076"/>
        <pc:sldMkLst>
          <pc:docMk/>
          <pc:sldMk cId="1593529270" sldId="2541"/>
        </pc:sldMkLst>
        <pc:spChg chg="mod">
          <ac:chgData name="Gus Vergel" userId="ce95a653-3011-4337-a72e-130502518d5a" providerId="ADAL" clId="{7ACA70A3-3565-48D0-AC27-A38AF4032499}" dt="2023-11-14T09:20:29.737" v="3213" actId="6549"/>
          <ac:spMkLst>
            <pc:docMk/>
            <pc:sldMk cId="1593529270" sldId="2541"/>
            <ac:spMk id="2" creationId="{7C526C4F-2C8D-4CAA-8EB4-F30A2F35AACA}"/>
          </ac:spMkLst>
        </pc:spChg>
        <pc:spChg chg="add del mod">
          <ac:chgData name="Gus Vergel" userId="ce95a653-3011-4337-a72e-130502518d5a" providerId="ADAL" clId="{7ACA70A3-3565-48D0-AC27-A38AF4032499}" dt="2023-11-14T09:21:36.460" v="3218" actId="478"/>
          <ac:spMkLst>
            <pc:docMk/>
            <pc:sldMk cId="1593529270" sldId="2541"/>
            <ac:spMk id="4" creationId="{BF5E5EAB-B8E1-361F-C5F8-78A1F8A4BF98}"/>
          </ac:spMkLst>
        </pc:spChg>
        <pc:spChg chg="add mod">
          <ac:chgData name="Gus Vergel" userId="ce95a653-3011-4337-a72e-130502518d5a" providerId="ADAL" clId="{7ACA70A3-3565-48D0-AC27-A38AF4032499}" dt="2023-11-14T09:21:21.315" v="3216" actId="1076"/>
          <ac:spMkLst>
            <pc:docMk/>
            <pc:sldMk cId="1593529270" sldId="2541"/>
            <ac:spMk id="7" creationId="{CD261874-2F53-DEF4-FBA9-0989203AEE0D}"/>
          </ac:spMkLst>
        </pc:spChg>
        <pc:spChg chg="add mod">
          <ac:chgData name="Gus Vergel" userId="ce95a653-3011-4337-a72e-130502518d5a" providerId="ADAL" clId="{7ACA70A3-3565-48D0-AC27-A38AF4032499}" dt="2023-11-14T09:26:58.867" v="3244" actId="1076"/>
          <ac:spMkLst>
            <pc:docMk/>
            <pc:sldMk cId="1593529270" sldId="2541"/>
            <ac:spMk id="10" creationId="{4EBE914E-14CE-6C9E-627B-76A4DF5BDDEF}"/>
          </ac:spMkLst>
        </pc:spChg>
        <pc:picChg chg="add mod">
          <ac:chgData name="Gus Vergel" userId="ce95a653-3011-4337-a72e-130502518d5a" providerId="ADAL" clId="{7ACA70A3-3565-48D0-AC27-A38AF4032499}" dt="2023-11-14T09:25:47.756" v="3227" actId="1076"/>
          <ac:picMkLst>
            <pc:docMk/>
            <pc:sldMk cId="1593529270" sldId="2541"/>
            <ac:picMk id="5" creationId="{24B439BE-93B1-EED1-03CF-A0B641534EE7}"/>
          </ac:picMkLst>
        </pc:picChg>
        <pc:picChg chg="del">
          <ac:chgData name="Gus Vergel" userId="ce95a653-3011-4337-a72e-130502518d5a" providerId="ADAL" clId="{7ACA70A3-3565-48D0-AC27-A38AF4032499}" dt="2023-11-14T09:20:14.794" v="3189" actId="478"/>
          <ac:picMkLst>
            <pc:docMk/>
            <pc:sldMk cId="1593529270" sldId="2541"/>
            <ac:picMk id="6" creationId="{8F65EF2E-F734-2AD4-C1E7-4F74323C63FA}"/>
          </ac:picMkLst>
        </pc:picChg>
        <pc:picChg chg="add mod">
          <ac:chgData name="Gus Vergel" userId="ce95a653-3011-4337-a72e-130502518d5a" providerId="ADAL" clId="{7ACA70A3-3565-48D0-AC27-A38AF4032499}" dt="2023-11-14T09:26:58.867" v="3244" actId="1076"/>
          <ac:picMkLst>
            <pc:docMk/>
            <pc:sldMk cId="1593529270" sldId="2541"/>
            <ac:picMk id="8" creationId="{56C79C65-A3B3-B392-C29D-A69C122493E0}"/>
          </ac:picMkLst>
        </pc:picChg>
        <pc:picChg chg="add mod">
          <ac:chgData name="Gus Vergel" userId="ce95a653-3011-4337-a72e-130502518d5a" providerId="ADAL" clId="{7ACA70A3-3565-48D0-AC27-A38AF4032499}" dt="2023-11-14T09:26:58.867" v="3244" actId="1076"/>
          <ac:picMkLst>
            <pc:docMk/>
            <pc:sldMk cId="1593529270" sldId="2541"/>
            <ac:picMk id="9" creationId="{5B98ADE3-AA38-5EC5-D537-31BE6B3354F2}"/>
          </ac:picMkLst>
        </pc:picChg>
        <pc:picChg chg="add mod">
          <ac:chgData name="Gus Vergel" userId="ce95a653-3011-4337-a72e-130502518d5a" providerId="ADAL" clId="{7ACA70A3-3565-48D0-AC27-A38AF4032499}" dt="2023-11-14T09:26:40.852" v="3241" actId="1076"/>
          <ac:picMkLst>
            <pc:docMk/>
            <pc:sldMk cId="1593529270" sldId="2541"/>
            <ac:picMk id="11" creationId="{433382DA-B17B-5E74-CF2E-BD30399063EC}"/>
          </ac:picMkLst>
        </pc:picChg>
        <pc:picChg chg="add mod">
          <ac:chgData name="Gus Vergel" userId="ce95a653-3011-4337-a72e-130502518d5a" providerId="ADAL" clId="{7ACA70A3-3565-48D0-AC27-A38AF4032499}" dt="2023-11-14T09:26:44.316" v="3242" actId="1076"/>
          <ac:picMkLst>
            <pc:docMk/>
            <pc:sldMk cId="1593529270" sldId="2541"/>
            <ac:picMk id="12" creationId="{6DC7D0BF-E46C-2D61-AE90-B4A3B8E7DB58}"/>
          </ac:picMkLst>
        </pc:picChg>
        <pc:picChg chg="add mod">
          <ac:chgData name="Gus Vergel" userId="ce95a653-3011-4337-a72e-130502518d5a" providerId="ADAL" clId="{7ACA70A3-3565-48D0-AC27-A38AF4032499}" dt="2023-11-14T09:26:46.357" v="3243" actId="1076"/>
          <ac:picMkLst>
            <pc:docMk/>
            <pc:sldMk cId="1593529270" sldId="2541"/>
            <ac:picMk id="13" creationId="{0FFDC8A2-863E-EAFA-311E-B0B8D6D0AF6E}"/>
          </ac:picMkLst>
        </pc:picChg>
      </pc:sldChg>
      <pc:sldChg chg="addSp delSp modSp mod">
        <pc:chgData name="Gus Vergel" userId="ce95a653-3011-4337-a72e-130502518d5a" providerId="ADAL" clId="{7ACA70A3-3565-48D0-AC27-A38AF4032499}" dt="2023-11-14T09:55:31.202" v="3325" actId="1076"/>
        <pc:sldMkLst>
          <pc:docMk/>
          <pc:sldMk cId="2451813602" sldId="2542"/>
        </pc:sldMkLst>
        <pc:spChg chg="mod">
          <ac:chgData name="Gus Vergel" userId="ce95a653-3011-4337-a72e-130502518d5a" providerId="ADAL" clId="{7ACA70A3-3565-48D0-AC27-A38AF4032499}" dt="2023-11-14T09:51:26.492" v="3322" actId="20577"/>
          <ac:spMkLst>
            <pc:docMk/>
            <pc:sldMk cId="2451813602" sldId="2542"/>
            <ac:spMk id="2" creationId="{7C526C4F-2C8D-4CAA-8EB4-F30A2F35AACA}"/>
          </ac:spMkLst>
        </pc:spChg>
        <pc:spChg chg="add del mod">
          <ac:chgData name="Gus Vergel" userId="ce95a653-3011-4337-a72e-130502518d5a" providerId="ADAL" clId="{7ACA70A3-3565-48D0-AC27-A38AF4032499}" dt="2023-11-14T09:48:02.688" v="3254" actId="22"/>
          <ac:spMkLst>
            <pc:docMk/>
            <pc:sldMk cId="2451813602" sldId="2542"/>
            <ac:spMk id="4" creationId="{7322F93C-B144-DF63-E6A3-411466E2C711}"/>
          </ac:spMkLst>
        </pc:spChg>
        <pc:picChg chg="del">
          <ac:chgData name="Gus Vergel" userId="ce95a653-3011-4337-a72e-130502518d5a" providerId="ADAL" clId="{7ACA70A3-3565-48D0-AC27-A38AF4032499}" dt="2023-11-14T09:46:57.342" v="3250" actId="478"/>
          <ac:picMkLst>
            <pc:docMk/>
            <pc:sldMk cId="2451813602" sldId="2542"/>
            <ac:picMk id="6" creationId="{8F65EF2E-F734-2AD4-C1E7-4F74323C63FA}"/>
          </ac:picMkLst>
        </pc:picChg>
        <pc:picChg chg="add mod ord">
          <ac:chgData name="Gus Vergel" userId="ce95a653-3011-4337-a72e-130502518d5a" providerId="ADAL" clId="{7ACA70A3-3565-48D0-AC27-A38AF4032499}" dt="2023-11-14T09:48:12.727" v="3255" actId="1076"/>
          <ac:picMkLst>
            <pc:docMk/>
            <pc:sldMk cId="2451813602" sldId="2542"/>
            <ac:picMk id="7" creationId="{006593C0-39AE-0F17-7E3F-B4F512C88C01}"/>
          </ac:picMkLst>
        </pc:picChg>
        <pc:picChg chg="add mod">
          <ac:chgData name="Gus Vergel" userId="ce95a653-3011-4337-a72e-130502518d5a" providerId="ADAL" clId="{7ACA70A3-3565-48D0-AC27-A38AF4032499}" dt="2023-11-14T09:55:31.202" v="3325" actId="1076"/>
          <ac:picMkLst>
            <pc:docMk/>
            <pc:sldMk cId="2451813602" sldId="2542"/>
            <ac:picMk id="9" creationId="{AF1F1DA6-111D-DA0A-8F50-162CA1453E82}"/>
          </ac:picMkLst>
        </pc:picChg>
      </pc:sldChg>
      <pc:sldMasterChg chg="add del addSldLayout delSldLayout">
        <pc:chgData name="Gus Vergel" userId="ce95a653-3011-4337-a72e-130502518d5a" providerId="ADAL" clId="{7ACA70A3-3565-48D0-AC27-A38AF4032499}" dt="2023-11-14T09:18:01.911" v="3180" actId="47"/>
        <pc:sldMasterMkLst>
          <pc:docMk/>
          <pc:sldMasterMk cId="2958850749" sldId="2147483648"/>
        </pc:sldMasterMkLst>
        <pc:sldLayoutChg chg="add del">
          <pc:chgData name="Gus Vergel" userId="ce95a653-3011-4337-a72e-130502518d5a" providerId="ADAL" clId="{7ACA70A3-3565-48D0-AC27-A38AF4032499}" dt="2023-11-14T09:18:01.911" v="3180" actId="47"/>
          <pc:sldLayoutMkLst>
            <pc:docMk/>
            <pc:sldMasterMk cId="2958850749" sldId="2147483648"/>
            <pc:sldLayoutMk cId="3318857726" sldId="2147483670"/>
          </pc:sldLayoutMkLst>
        </pc:sldLayoutChg>
      </pc:sldMasterChg>
      <pc:sldMasterChg chg="modSldLayout">
        <pc:chgData name="Gus Vergel" userId="ce95a653-3011-4337-a72e-130502518d5a" providerId="ADAL" clId="{7ACA70A3-3565-48D0-AC27-A38AF4032499}" dt="2023-11-14T09:17:29.400" v="3175" actId="27028"/>
        <pc:sldMasterMkLst>
          <pc:docMk/>
          <pc:sldMasterMk cId="3444795693" sldId="2147483660"/>
        </pc:sldMasterMkLst>
        <pc:sldLayoutChg chg="replId">
          <pc:chgData name="Gus Vergel" userId="ce95a653-3011-4337-a72e-130502518d5a" providerId="ADAL" clId="{7ACA70A3-3565-48D0-AC27-A38AF4032499}" dt="2023-11-14T09:17:29.400" v="3175" actId="27028"/>
          <pc:sldLayoutMkLst>
            <pc:docMk/>
            <pc:sldMasterMk cId="3444795693" sldId="2147483660"/>
            <pc:sldLayoutMk cId="3042934810" sldId="2147483723"/>
          </pc:sldLayoutMkLst>
        </pc:sldLayoutChg>
      </pc:sldMasterChg>
      <pc:sldMasterChg chg="replId">
        <pc:chgData name="Gus Vergel" userId="ce95a653-3011-4337-a72e-130502518d5a" providerId="ADAL" clId="{7ACA70A3-3565-48D0-AC27-A38AF4032499}" dt="2023-11-14T09:17:29.400" v="3175" actId="27028"/>
        <pc:sldMasterMkLst>
          <pc:docMk/>
          <pc:sldMasterMk cId="2888258930" sldId="2147483722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258C6-24A4-4C2E-BB3C-015C60B6D7FA}" type="datetimeFigureOut">
              <a:rPr lang="en-CA" smtClean="0"/>
              <a:t>2023-11-14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497F5-C417-412B-A3BC-3F34192107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250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C11F3-CC4D-DE4C-EE34-C7822FF24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BC7148-0072-1703-D1E8-0B42BB5C9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017A1-DA96-5F2A-05DA-6B227D933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A427-F131-4E17-BA17-6C9DAFDEEA13}" type="datetimeFigureOut">
              <a:rPr lang="en-CA" smtClean="0"/>
              <a:t>2023-11-13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F1218-5CCE-5A43-671C-A848D2F6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E8418-D3B9-F97D-1AA3-9F9DFC3F1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2828-C0EE-4A1A-969E-98ED639407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386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59213-3C65-17E9-C2D4-B18FFB566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0B7C95-60B5-7511-0143-335C6A9EB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69D84-0DE5-06D3-910C-04A6C4FC5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A427-F131-4E17-BA17-6C9DAFDEEA13}" type="datetimeFigureOut">
              <a:rPr lang="en-CA" smtClean="0"/>
              <a:t>2023-11-13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11EA6-70EB-3D54-89F8-020E339B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D2309-A742-2935-2335-64E9587F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2828-C0EE-4A1A-969E-98ED639407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945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3215D6-75D9-C5C6-86DC-5D68BFD9B5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996668-26EE-87FA-40A1-F8447DB2F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69580-851B-9DD1-9DF6-941423134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A427-F131-4E17-BA17-6C9DAFDEEA13}" type="datetimeFigureOut">
              <a:rPr lang="en-CA" smtClean="0"/>
              <a:t>2023-11-13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B6476-0F55-C05A-F2A6-D2D07EF3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3E8EE-C233-F9CB-6986-97671A0B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2828-C0EE-4A1A-969E-98ED639407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526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8763001" y="3429000"/>
            <a:ext cx="3429000" cy="3429000"/>
          </a:xfrm>
          <a:custGeom>
            <a:avLst/>
            <a:gdLst>
              <a:gd name="connsiteX0" fmla="*/ 5143500 w 5143500"/>
              <a:gd name="connsiteY0" fmla="*/ 0 h 5143500"/>
              <a:gd name="connsiteX1" fmla="*/ 5143500 w 5143500"/>
              <a:gd name="connsiteY1" fmla="*/ 5143500 h 5143500"/>
              <a:gd name="connsiteX2" fmla="*/ 0 w 5143500"/>
              <a:gd name="connsiteY2" fmla="*/ 5143500 h 5143500"/>
              <a:gd name="connsiteX3" fmla="*/ 5143500 w 5143500"/>
              <a:gd name="connsiteY3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0" h="5143500">
                <a:moveTo>
                  <a:pt x="5143500" y="0"/>
                </a:moveTo>
                <a:lnTo>
                  <a:pt x="5143500" y="5143500"/>
                </a:lnTo>
                <a:lnTo>
                  <a:pt x="0" y="5143500"/>
                </a:lnTo>
                <a:cubicBezTo>
                  <a:pt x="0" y="2302823"/>
                  <a:pt x="2302823" y="0"/>
                  <a:pt x="5143500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4902200" y="910015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 algn="r"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92297" y="3106158"/>
            <a:ext cx="6378348" cy="1431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90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163971" y="4988069"/>
            <a:ext cx="2586460" cy="185450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15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80543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3695700" y="910015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 algn="l"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826000" y="3106158"/>
            <a:ext cx="6378348" cy="14313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0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reeform 4"/>
          <p:cNvSpPr/>
          <p:nvPr userDrawn="1"/>
        </p:nvSpPr>
        <p:spPr>
          <a:xfrm rot="5400000">
            <a:off x="0" y="3429001"/>
            <a:ext cx="3429000" cy="3429000"/>
          </a:xfrm>
          <a:custGeom>
            <a:avLst/>
            <a:gdLst>
              <a:gd name="connsiteX0" fmla="*/ 5143500 w 5143500"/>
              <a:gd name="connsiteY0" fmla="*/ 0 h 5143500"/>
              <a:gd name="connsiteX1" fmla="*/ 5143500 w 5143500"/>
              <a:gd name="connsiteY1" fmla="*/ 5143500 h 5143500"/>
              <a:gd name="connsiteX2" fmla="*/ 0 w 5143500"/>
              <a:gd name="connsiteY2" fmla="*/ 5143500 h 5143500"/>
              <a:gd name="connsiteX3" fmla="*/ 5143500 w 5143500"/>
              <a:gd name="connsiteY3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0" h="5143500">
                <a:moveTo>
                  <a:pt x="5143500" y="0"/>
                </a:moveTo>
                <a:lnTo>
                  <a:pt x="5143500" y="5143500"/>
                </a:lnTo>
                <a:lnTo>
                  <a:pt x="0" y="5143500"/>
                </a:lnTo>
                <a:cubicBezTo>
                  <a:pt x="0" y="2302823"/>
                  <a:pt x="2302823" y="0"/>
                  <a:pt x="5143500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309" y="4988069"/>
            <a:ext cx="2586460" cy="18545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9947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3695700" y="4947178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 algn="l"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826000" y="2899134"/>
            <a:ext cx="6378348" cy="14313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0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 rot="10800000">
            <a:off x="0" y="0"/>
            <a:ext cx="3429000" cy="3429000"/>
          </a:xfrm>
          <a:custGeom>
            <a:avLst/>
            <a:gdLst>
              <a:gd name="connsiteX0" fmla="*/ 5143500 w 5143500"/>
              <a:gd name="connsiteY0" fmla="*/ 0 h 5143500"/>
              <a:gd name="connsiteX1" fmla="*/ 5143500 w 5143500"/>
              <a:gd name="connsiteY1" fmla="*/ 5143500 h 5143500"/>
              <a:gd name="connsiteX2" fmla="*/ 0 w 5143500"/>
              <a:gd name="connsiteY2" fmla="*/ 5143500 h 5143500"/>
              <a:gd name="connsiteX3" fmla="*/ 5143500 w 5143500"/>
              <a:gd name="connsiteY3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0" h="5143500">
                <a:moveTo>
                  <a:pt x="5143500" y="0"/>
                </a:moveTo>
                <a:lnTo>
                  <a:pt x="5143500" y="5143500"/>
                </a:lnTo>
                <a:lnTo>
                  <a:pt x="0" y="5143500"/>
                </a:lnTo>
                <a:cubicBezTo>
                  <a:pt x="0" y="2302823"/>
                  <a:pt x="2302823" y="0"/>
                  <a:pt x="5143500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309" y="457184"/>
            <a:ext cx="2586460" cy="18545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13690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4902200" y="4947178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 algn="r"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36852" y="2899134"/>
            <a:ext cx="6378348" cy="14313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90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reeform 4"/>
          <p:cNvSpPr/>
          <p:nvPr userDrawn="1"/>
        </p:nvSpPr>
        <p:spPr>
          <a:xfrm rot="16200000">
            <a:off x="8782050" y="1"/>
            <a:ext cx="3429000" cy="3429000"/>
          </a:xfrm>
          <a:custGeom>
            <a:avLst/>
            <a:gdLst>
              <a:gd name="connsiteX0" fmla="*/ 5143500 w 5143500"/>
              <a:gd name="connsiteY0" fmla="*/ 0 h 5143500"/>
              <a:gd name="connsiteX1" fmla="*/ 5143500 w 5143500"/>
              <a:gd name="connsiteY1" fmla="*/ 5143500 h 5143500"/>
              <a:gd name="connsiteX2" fmla="*/ 0 w 5143500"/>
              <a:gd name="connsiteY2" fmla="*/ 5143500 h 5143500"/>
              <a:gd name="connsiteX3" fmla="*/ 5143500 w 5143500"/>
              <a:gd name="connsiteY3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0" h="5143500">
                <a:moveTo>
                  <a:pt x="5143500" y="0"/>
                </a:moveTo>
                <a:lnTo>
                  <a:pt x="5143500" y="5143500"/>
                </a:lnTo>
                <a:lnTo>
                  <a:pt x="0" y="5143500"/>
                </a:lnTo>
                <a:cubicBezTo>
                  <a:pt x="0" y="2302823"/>
                  <a:pt x="2302823" y="0"/>
                  <a:pt x="5143500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157031" y="457184"/>
            <a:ext cx="2586460" cy="185450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15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3642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FG Blue">
    <p:bg>
      <p:bgPr>
        <a:solidFill>
          <a:srgbClr val="0093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5329238"/>
            <a:ext cx="12192000" cy="1528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138679"/>
            <a:ext cx="7315200" cy="2743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136354"/>
            <a:ext cx="73152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1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81" y="5726620"/>
            <a:ext cx="2150415" cy="805439"/>
          </a:xfrm>
          <a:prstGeom prst="rect">
            <a:avLst/>
          </a:prstGeom>
        </p:spPr>
      </p:pic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932" y="0"/>
            <a:ext cx="5710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latin typeface="Arial" panose="020B0604020202020204" pitchFamily="34" charset="0"/>
            </a:endParaRPr>
          </a:p>
        </p:txBody>
      </p:sp>
      <p:grpSp>
        <p:nvGrpSpPr>
          <p:cNvPr id="231" name="Group 230"/>
          <p:cNvGrpSpPr/>
          <p:nvPr userDrawn="1"/>
        </p:nvGrpSpPr>
        <p:grpSpPr>
          <a:xfrm>
            <a:off x="6516797" y="-1015445"/>
            <a:ext cx="6162238" cy="7407834"/>
            <a:chOff x="5548224" y="-1015446"/>
            <a:chExt cx="7489459" cy="9005677"/>
          </a:xfrm>
        </p:grpSpPr>
        <p:sp>
          <p:nvSpPr>
            <p:cNvPr id="121" name="Freeform 5"/>
            <p:cNvSpPr>
              <a:spLocks/>
            </p:cNvSpPr>
            <p:nvPr userDrawn="1"/>
          </p:nvSpPr>
          <p:spPr bwMode="auto">
            <a:xfrm>
              <a:off x="11129911" y="515353"/>
              <a:ext cx="410296" cy="533176"/>
            </a:xfrm>
            <a:custGeom>
              <a:avLst/>
              <a:gdLst>
                <a:gd name="T0" fmla="*/ 101 w 110"/>
                <a:gd name="T1" fmla="*/ 85 h 143"/>
                <a:gd name="T2" fmla="*/ 41 w 110"/>
                <a:gd name="T3" fmla="*/ 137 h 143"/>
                <a:gd name="T4" fmla="*/ 8 w 110"/>
                <a:gd name="T5" fmla="*/ 61 h 143"/>
                <a:gd name="T6" fmla="*/ 70 w 110"/>
                <a:gd name="T7" fmla="*/ 7 h 143"/>
                <a:gd name="T8" fmla="*/ 101 w 110"/>
                <a:gd name="T9" fmla="*/ 8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43">
                  <a:moveTo>
                    <a:pt x="101" y="85"/>
                  </a:moveTo>
                  <a:cubicBezTo>
                    <a:pt x="92" y="120"/>
                    <a:pt x="66" y="143"/>
                    <a:pt x="41" y="137"/>
                  </a:cubicBezTo>
                  <a:cubicBezTo>
                    <a:pt x="15" y="131"/>
                    <a:pt x="0" y="97"/>
                    <a:pt x="8" y="61"/>
                  </a:cubicBezTo>
                  <a:cubicBezTo>
                    <a:pt x="16" y="24"/>
                    <a:pt x="44" y="0"/>
                    <a:pt x="70" y="7"/>
                  </a:cubicBezTo>
                  <a:cubicBezTo>
                    <a:pt x="96" y="14"/>
                    <a:pt x="110" y="49"/>
                    <a:pt x="101" y="85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6"/>
            <p:cNvSpPr>
              <a:spLocks/>
            </p:cNvSpPr>
            <p:nvPr userDrawn="1"/>
          </p:nvSpPr>
          <p:spPr bwMode="auto">
            <a:xfrm>
              <a:off x="10515510" y="442457"/>
              <a:ext cx="408213" cy="524845"/>
            </a:xfrm>
            <a:custGeom>
              <a:avLst/>
              <a:gdLst>
                <a:gd name="T0" fmla="*/ 108 w 110"/>
                <a:gd name="T1" fmla="*/ 73 h 141"/>
                <a:gd name="T2" fmla="*/ 52 w 110"/>
                <a:gd name="T3" fmla="*/ 141 h 141"/>
                <a:gd name="T4" fmla="*/ 1 w 110"/>
                <a:gd name="T5" fmla="*/ 72 h 141"/>
                <a:gd name="T6" fmla="*/ 59 w 110"/>
                <a:gd name="T7" fmla="*/ 1 h 141"/>
                <a:gd name="T8" fmla="*/ 108 w 110"/>
                <a:gd name="T9" fmla="*/ 7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41">
                  <a:moveTo>
                    <a:pt x="108" y="73"/>
                  </a:moveTo>
                  <a:cubicBezTo>
                    <a:pt x="106" y="111"/>
                    <a:pt x="81" y="140"/>
                    <a:pt x="52" y="141"/>
                  </a:cubicBezTo>
                  <a:cubicBezTo>
                    <a:pt x="23" y="141"/>
                    <a:pt x="0" y="110"/>
                    <a:pt x="1" y="72"/>
                  </a:cubicBezTo>
                  <a:cubicBezTo>
                    <a:pt x="3" y="32"/>
                    <a:pt x="28" y="0"/>
                    <a:pt x="59" y="1"/>
                  </a:cubicBezTo>
                  <a:cubicBezTo>
                    <a:pt x="89" y="2"/>
                    <a:pt x="110" y="34"/>
                    <a:pt x="108" y="73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7"/>
            <p:cNvSpPr>
              <a:spLocks/>
            </p:cNvSpPr>
            <p:nvPr userDrawn="1"/>
          </p:nvSpPr>
          <p:spPr bwMode="auto">
            <a:xfrm>
              <a:off x="9799054" y="486195"/>
              <a:ext cx="470695" cy="581079"/>
            </a:xfrm>
            <a:custGeom>
              <a:avLst/>
              <a:gdLst>
                <a:gd name="T0" fmla="*/ 121 w 126"/>
                <a:gd name="T1" fmla="*/ 67 h 156"/>
                <a:gd name="T2" fmla="*/ 76 w 126"/>
                <a:gd name="T3" fmla="*/ 149 h 156"/>
                <a:gd name="T4" fmla="*/ 7 w 126"/>
                <a:gd name="T5" fmla="*/ 91 h 156"/>
                <a:gd name="T6" fmla="*/ 54 w 126"/>
                <a:gd name="T7" fmla="*/ 6 h 156"/>
                <a:gd name="T8" fmla="*/ 121 w 126"/>
                <a:gd name="T9" fmla="*/ 6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56">
                  <a:moveTo>
                    <a:pt x="121" y="67"/>
                  </a:moveTo>
                  <a:cubicBezTo>
                    <a:pt x="126" y="106"/>
                    <a:pt x="106" y="142"/>
                    <a:pt x="76" y="149"/>
                  </a:cubicBezTo>
                  <a:cubicBezTo>
                    <a:pt x="45" y="156"/>
                    <a:pt x="14" y="130"/>
                    <a:pt x="7" y="91"/>
                  </a:cubicBezTo>
                  <a:cubicBezTo>
                    <a:pt x="0" y="51"/>
                    <a:pt x="21" y="12"/>
                    <a:pt x="54" y="6"/>
                  </a:cubicBezTo>
                  <a:cubicBezTo>
                    <a:pt x="86" y="0"/>
                    <a:pt x="116" y="27"/>
                    <a:pt x="121" y="67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8"/>
            <p:cNvSpPr>
              <a:spLocks/>
            </p:cNvSpPr>
            <p:nvPr userDrawn="1"/>
          </p:nvSpPr>
          <p:spPr bwMode="auto">
            <a:xfrm>
              <a:off x="9065937" y="698632"/>
              <a:ext cx="531094" cy="610237"/>
            </a:xfrm>
            <a:custGeom>
              <a:avLst/>
              <a:gdLst>
                <a:gd name="T0" fmla="*/ 129 w 143"/>
                <a:gd name="T1" fmla="*/ 59 h 164"/>
                <a:gd name="T2" fmla="*/ 99 w 143"/>
                <a:gd name="T3" fmla="*/ 150 h 164"/>
                <a:gd name="T4" fmla="*/ 16 w 143"/>
                <a:gd name="T5" fmla="*/ 110 h 164"/>
                <a:gd name="T6" fmla="*/ 45 w 143"/>
                <a:gd name="T7" fmla="*/ 14 h 164"/>
                <a:gd name="T8" fmla="*/ 129 w 143"/>
                <a:gd name="T9" fmla="*/ 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64">
                  <a:moveTo>
                    <a:pt x="129" y="59"/>
                  </a:moveTo>
                  <a:cubicBezTo>
                    <a:pt x="143" y="96"/>
                    <a:pt x="129" y="137"/>
                    <a:pt x="99" y="150"/>
                  </a:cubicBezTo>
                  <a:cubicBezTo>
                    <a:pt x="68" y="164"/>
                    <a:pt x="31" y="147"/>
                    <a:pt x="16" y="110"/>
                  </a:cubicBezTo>
                  <a:cubicBezTo>
                    <a:pt x="0" y="72"/>
                    <a:pt x="13" y="28"/>
                    <a:pt x="45" y="14"/>
                  </a:cubicBezTo>
                  <a:cubicBezTo>
                    <a:pt x="78" y="0"/>
                    <a:pt x="116" y="20"/>
                    <a:pt x="129" y="59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9"/>
            <p:cNvSpPr>
              <a:spLocks/>
            </p:cNvSpPr>
            <p:nvPr userDrawn="1"/>
          </p:nvSpPr>
          <p:spPr bwMode="auto">
            <a:xfrm>
              <a:off x="8376556" y="1090184"/>
              <a:ext cx="562334" cy="603989"/>
            </a:xfrm>
            <a:custGeom>
              <a:avLst/>
              <a:gdLst>
                <a:gd name="T0" fmla="*/ 129 w 151"/>
                <a:gd name="T1" fmla="*/ 46 h 162"/>
                <a:gd name="T2" fmla="*/ 117 w 151"/>
                <a:gd name="T3" fmla="*/ 142 h 162"/>
                <a:gd name="T4" fmla="*/ 24 w 151"/>
                <a:gd name="T5" fmla="*/ 121 h 162"/>
                <a:gd name="T6" fmla="*/ 34 w 151"/>
                <a:gd name="T7" fmla="*/ 21 h 162"/>
                <a:gd name="T8" fmla="*/ 129 w 151"/>
                <a:gd name="T9" fmla="*/ 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62">
                  <a:moveTo>
                    <a:pt x="129" y="46"/>
                  </a:moveTo>
                  <a:cubicBezTo>
                    <a:pt x="151" y="79"/>
                    <a:pt x="145" y="122"/>
                    <a:pt x="117" y="142"/>
                  </a:cubicBezTo>
                  <a:cubicBezTo>
                    <a:pt x="89" y="162"/>
                    <a:pt x="48" y="153"/>
                    <a:pt x="24" y="121"/>
                  </a:cubicBezTo>
                  <a:cubicBezTo>
                    <a:pt x="0" y="87"/>
                    <a:pt x="4" y="42"/>
                    <a:pt x="34" y="21"/>
                  </a:cubicBezTo>
                  <a:cubicBezTo>
                    <a:pt x="64" y="0"/>
                    <a:pt x="106" y="11"/>
                    <a:pt x="129" y="46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0"/>
            <p:cNvSpPr>
              <a:spLocks/>
            </p:cNvSpPr>
            <p:nvPr userDrawn="1"/>
          </p:nvSpPr>
          <p:spPr bwMode="auto">
            <a:xfrm>
              <a:off x="7772568" y="1629607"/>
              <a:ext cx="585245" cy="560252"/>
            </a:xfrm>
            <a:custGeom>
              <a:avLst/>
              <a:gdLst>
                <a:gd name="T0" fmla="*/ 124 w 157"/>
                <a:gd name="T1" fmla="*/ 31 h 150"/>
                <a:gd name="T2" fmla="*/ 133 w 157"/>
                <a:gd name="T3" fmla="*/ 125 h 150"/>
                <a:gd name="T4" fmla="*/ 37 w 157"/>
                <a:gd name="T5" fmla="*/ 124 h 150"/>
                <a:gd name="T6" fmla="*/ 24 w 157"/>
                <a:gd name="T7" fmla="*/ 27 h 150"/>
                <a:gd name="T8" fmla="*/ 124 w 157"/>
                <a:gd name="T9" fmla="*/ 3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0">
                  <a:moveTo>
                    <a:pt x="124" y="31"/>
                  </a:moveTo>
                  <a:cubicBezTo>
                    <a:pt x="153" y="58"/>
                    <a:pt x="157" y="100"/>
                    <a:pt x="133" y="125"/>
                  </a:cubicBezTo>
                  <a:cubicBezTo>
                    <a:pt x="110" y="150"/>
                    <a:pt x="67" y="149"/>
                    <a:pt x="37" y="124"/>
                  </a:cubicBezTo>
                  <a:cubicBezTo>
                    <a:pt x="6" y="97"/>
                    <a:pt x="0" y="54"/>
                    <a:pt x="24" y="27"/>
                  </a:cubicBezTo>
                  <a:cubicBezTo>
                    <a:pt x="49" y="0"/>
                    <a:pt x="94" y="2"/>
                    <a:pt x="124" y="31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"/>
            <p:cNvSpPr>
              <a:spLocks/>
            </p:cNvSpPr>
            <p:nvPr userDrawn="1"/>
          </p:nvSpPr>
          <p:spPr bwMode="auto">
            <a:xfrm>
              <a:off x="12764846" y="3102090"/>
              <a:ext cx="239513" cy="283250"/>
            </a:xfrm>
            <a:custGeom>
              <a:avLst/>
              <a:gdLst>
                <a:gd name="T0" fmla="*/ 38 w 64"/>
                <a:gd name="T1" fmla="*/ 6 h 76"/>
                <a:gd name="T2" fmla="*/ 61 w 64"/>
                <a:gd name="T3" fmla="*/ 27 h 76"/>
                <a:gd name="T4" fmla="*/ 27 w 64"/>
                <a:gd name="T5" fmla="*/ 70 h 76"/>
                <a:gd name="T6" fmla="*/ 3 w 64"/>
                <a:gd name="T7" fmla="*/ 50 h 76"/>
                <a:gd name="T8" fmla="*/ 38 w 64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6">
                  <a:moveTo>
                    <a:pt x="38" y="6"/>
                  </a:moveTo>
                  <a:cubicBezTo>
                    <a:pt x="54" y="0"/>
                    <a:pt x="64" y="9"/>
                    <a:pt x="61" y="27"/>
                  </a:cubicBezTo>
                  <a:cubicBezTo>
                    <a:pt x="58" y="45"/>
                    <a:pt x="43" y="64"/>
                    <a:pt x="27" y="70"/>
                  </a:cubicBezTo>
                  <a:cubicBezTo>
                    <a:pt x="11" y="76"/>
                    <a:pt x="0" y="68"/>
                    <a:pt x="3" y="50"/>
                  </a:cubicBezTo>
                  <a:cubicBezTo>
                    <a:pt x="6" y="32"/>
                    <a:pt x="21" y="12"/>
                    <a:pt x="38" y="6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2"/>
            <p:cNvSpPr>
              <a:spLocks/>
            </p:cNvSpPr>
            <p:nvPr userDrawn="1"/>
          </p:nvSpPr>
          <p:spPr bwMode="auto">
            <a:xfrm>
              <a:off x="12802335" y="2681381"/>
              <a:ext cx="235348" cy="320739"/>
            </a:xfrm>
            <a:custGeom>
              <a:avLst/>
              <a:gdLst>
                <a:gd name="T0" fmla="*/ 31 w 63"/>
                <a:gd name="T1" fmla="*/ 10 h 86"/>
                <a:gd name="T2" fmla="*/ 62 w 63"/>
                <a:gd name="T3" fmla="*/ 27 h 86"/>
                <a:gd name="T4" fmla="*/ 31 w 63"/>
                <a:gd name="T5" fmla="*/ 76 h 86"/>
                <a:gd name="T6" fmla="*/ 0 w 63"/>
                <a:gd name="T7" fmla="*/ 61 h 86"/>
                <a:gd name="T8" fmla="*/ 31 w 63"/>
                <a:gd name="T9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6">
                  <a:moveTo>
                    <a:pt x="31" y="10"/>
                  </a:moveTo>
                  <a:cubicBezTo>
                    <a:pt x="49" y="0"/>
                    <a:pt x="63" y="8"/>
                    <a:pt x="62" y="27"/>
                  </a:cubicBezTo>
                  <a:cubicBezTo>
                    <a:pt x="62" y="45"/>
                    <a:pt x="48" y="67"/>
                    <a:pt x="31" y="76"/>
                  </a:cubicBezTo>
                  <a:cubicBezTo>
                    <a:pt x="14" y="86"/>
                    <a:pt x="0" y="79"/>
                    <a:pt x="0" y="61"/>
                  </a:cubicBezTo>
                  <a:cubicBezTo>
                    <a:pt x="0" y="43"/>
                    <a:pt x="14" y="20"/>
                    <a:pt x="31" y="10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3"/>
            <p:cNvSpPr>
              <a:spLocks/>
            </p:cNvSpPr>
            <p:nvPr userDrawn="1"/>
          </p:nvSpPr>
          <p:spPr bwMode="auto">
            <a:xfrm>
              <a:off x="12750266" y="2256506"/>
              <a:ext cx="268671" cy="349897"/>
            </a:xfrm>
            <a:custGeom>
              <a:avLst/>
              <a:gdLst>
                <a:gd name="T0" fmla="*/ 30 w 72"/>
                <a:gd name="T1" fmla="*/ 14 h 94"/>
                <a:gd name="T2" fmla="*/ 69 w 72"/>
                <a:gd name="T3" fmla="*/ 24 h 94"/>
                <a:gd name="T4" fmla="*/ 42 w 72"/>
                <a:gd name="T5" fmla="*/ 81 h 94"/>
                <a:gd name="T6" fmla="*/ 4 w 72"/>
                <a:gd name="T7" fmla="*/ 72 h 94"/>
                <a:gd name="T8" fmla="*/ 30 w 72"/>
                <a:gd name="T9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4">
                  <a:moveTo>
                    <a:pt x="30" y="14"/>
                  </a:moveTo>
                  <a:cubicBezTo>
                    <a:pt x="49" y="0"/>
                    <a:pt x="66" y="5"/>
                    <a:pt x="69" y="24"/>
                  </a:cubicBezTo>
                  <a:cubicBezTo>
                    <a:pt x="72" y="42"/>
                    <a:pt x="60" y="68"/>
                    <a:pt x="42" y="81"/>
                  </a:cubicBezTo>
                  <a:cubicBezTo>
                    <a:pt x="24" y="94"/>
                    <a:pt x="7" y="90"/>
                    <a:pt x="4" y="72"/>
                  </a:cubicBezTo>
                  <a:cubicBezTo>
                    <a:pt x="0" y="53"/>
                    <a:pt x="12" y="27"/>
                    <a:pt x="30" y="14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4"/>
            <p:cNvSpPr>
              <a:spLocks/>
            </p:cNvSpPr>
            <p:nvPr userDrawn="1"/>
          </p:nvSpPr>
          <p:spPr bwMode="auto">
            <a:xfrm>
              <a:off x="12623221" y="1835797"/>
              <a:ext cx="297829" cy="374889"/>
            </a:xfrm>
            <a:custGeom>
              <a:avLst/>
              <a:gdLst>
                <a:gd name="T0" fmla="*/ 27 w 80"/>
                <a:gd name="T1" fmla="*/ 18 h 101"/>
                <a:gd name="T2" fmla="*/ 73 w 80"/>
                <a:gd name="T3" fmla="*/ 19 h 101"/>
                <a:gd name="T4" fmla="*/ 53 w 80"/>
                <a:gd name="T5" fmla="*/ 83 h 101"/>
                <a:gd name="T6" fmla="*/ 7 w 80"/>
                <a:gd name="T7" fmla="*/ 83 h 101"/>
                <a:gd name="T8" fmla="*/ 27 w 80"/>
                <a:gd name="T9" fmla="*/ 1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01">
                  <a:moveTo>
                    <a:pt x="27" y="18"/>
                  </a:moveTo>
                  <a:cubicBezTo>
                    <a:pt x="46" y="0"/>
                    <a:pt x="67" y="1"/>
                    <a:pt x="73" y="19"/>
                  </a:cubicBezTo>
                  <a:cubicBezTo>
                    <a:pt x="80" y="38"/>
                    <a:pt x="71" y="66"/>
                    <a:pt x="53" y="83"/>
                  </a:cubicBezTo>
                  <a:cubicBezTo>
                    <a:pt x="35" y="101"/>
                    <a:pt x="15" y="100"/>
                    <a:pt x="7" y="83"/>
                  </a:cubicBezTo>
                  <a:cubicBezTo>
                    <a:pt x="0" y="65"/>
                    <a:pt x="9" y="36"/>
                    <a:pt x="27" y="18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5"/>
            <p:cNvSpPr>
              <a:spLocks/>
            </p:cNvSpPr>
            <p:nvPr userDrawn="1"/>
          </p:nvSpPr>
          <p:spPr bwMode="auto">
            <a:xfrm>
              <a:off x="12406618" y="1417170"/>
              <a:ext cx="324904" cy="424875"/>
            </a:xfrm>
            <a:custGeom>
              <a:avLst/>
              <a:gdLst>
                <a:gd name="T0" fmla="*/ 23 w 87"/>
                <a:gd name="T1" fmla="*/ 27 h 114"/>
                <a:gd name="T2" fmla="*/ 76 w 87"/>
                <a:gd name="T3" fmla="*/ 18 h 114"/>
                <a:gd name="T4" fmla="*/ 64 w 87"/>
                <a:gd name="T5" fmla="*/ 88 h 114"/>
                <a:gd name="T6" fmla="*/ 12 w 87"/>
                <a:gd name="T7" fmla="*/ 98 h 114"/>
                <a:gd name="T8" fmla="*/ 23 w 87"/>
                <a:gd name="T9" fmla="*/ 2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4">
                  <a:moveTo>
                    <a:pt x="23" y="27"/>
                  </a:moveTo>
                  <a:cubicBezTo>
                    <a:pt x="41" y="4"/>
                    <a:pt x="65" y="0"/>
                    <a:pt x="76" y="18"/>
                  </a:cubicBezTo>
                  <a:cubicBezTo>
                    <a:pt x="87" y="35"/>
                    <a:pt x="81" y="67"/>
                    <a:pt x="64" y="88"/>
                  </a:cubicBezTo>
                  <a:cubicBezTo>
                    <a:pt x="47" y="110"/>
                    <a:pt x="24" y="114"/>
                    <a:pt x="12" y="98"/>
                  </a:cubicBezTo>
                  <a:cubicBezTo>
                    <a:pt x="0" y="82"/>
                    <a:pt x="5" y="50"/>
                    <a:pt x="23" y="27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6"/>
            <p:cNvSpPr>
              <a:spLocks/>
            </p:cNvSpPr>
            <p:nvPr userDrawn="1"/>
          </p:nvSpPr>
          <p:spPr bwMode="auto">
            <a:xfrm>
              <a:off x="12094211" y="1038115"/>
              <a:ext cx="339484" cy="476943"/>
            </a:xfrm>
            <a:custGeom>
              <a:avLst/>
              <a:gdLst>
                <a:gd name="T0" fmla="*/ 17 w 91"/>
                <a:gd name="T1" fmla="*/ 38 h 128"/>
                <a:gd name="T2" fmla="*/ 76 w 91"/>
                <a:gd name="T3" fmla="*/ 16 h 128"/>
                <a:gd name="T4" fmla="*/ 75 w 91"/>
                <a:gd name="T5" fmla="*/ 91 h 128"/>
                <a:gd name="T6" fmla="*/ 18 w 91"/>
                <a:gd name="T7" fmla="*/ 114 h 128"/>
                <a:gd name="T8" fmla="*/ 17 w 91"/>
                <a:gd name="T9" fmla="*/ 3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28">
                  <a:moveTo>
                    <a:pt x="17" y="38"/>
                  </a:moveTo>
                  <a:cubicBezTo>
                    <a:pt x="33" y="10"/>
                    <a:pt x="60" y="0"/>
                    <a:pt x="76" y="16"/>
                  </a:cubicBezTo>
                  <a:cubicBezTo>
                    <a:pt x="91" y="31"/>
                    <a:pt x="91" y="65"/>
                    <a:pt x="75" y="91"/>
                  </a:cubicBezTo>
                  <a:cubicBezTo>
                    <a:pt x="59" y="118"/>
                    <a:pt x="34" y="128"/>
                    <a:pt x="18" y="114"/>
                  </a:cubicBezTo>
                  <a:cubicBezTo>
                    <a:pt x="1" y="99"/>
                    <a:pt x="0" y="66"/>
                    <a:pt x="17" y="38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7"/>
            <p:cNvSpPr>
              <a:spLocks/>
            </p:cNvSpPr>
            <p:nvPr userDrawn="1"/>
          </p:nvSpPr>
          <p:spPr bwMode="auto">
            <a:xfrm>
              <a:off x="11663087" y="725707"/>
              <a:ext cx="379055" cy="512349"/>
            </a:xfrm>
            <a:custGeom>
              <a:avLst/>
              <a:gdLst>
                <a:gd name="T0" fmla="*/ 13 w 102"/>
                <a:gd name="T1" fmla="*/ 50 h 138"/>
                <a:gd name="T2" fmla="*/ 75 w 102"/>
                <a:gd name="T3" fmla="*/ 13 h 138"/>
                <a:gd name="T4" fmla="*/ 89 w 102"/>
                <a:gd name="T5" fmla="*/ 91 h 138"/>
                <a:gd name="T6" fmla="*/ 28 w 102"/>
                <a:gd name="T7" fmla="*/ 127 h 138"/>
                <a:gd name="T8" fmla="*/ 13 w 102"/>
                <a:gd name="T9" fmla="*/ 5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8">
                  <a:moveTo>
                    <a:pt x="13" y="50"/>
                  </a:moveTo>
                  <a:cubicBezTo>
                    <a:pt x="26" y="17"/>
                    <a:pt x="54" y="0"/>
                    <a:pt x="75" y="13"/>
                  </a:cubicBezTo>
                  <a:cubicBezTo>
                    <a:pt x="96" y="25"/>
                    <a:pt x="102" y="60"/>
                    <a:pt x="89" y="91"/>
                  </a:cubicBezTo>
                  <a:cubicBezTo>
                    <a:pt x="76" y="122"/>
                    <a:pt x="49" y="138"/>
                    <a:pt x="28" y="127"/>
                  </a:cubicBezTo>
                  <a:cubicBezTo>
                    <a:pt x="7" y="117"/>
                    <a:pt x="0" y="82"/>
                    <a:pt x="13" y="50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8"/>
            <p:cNvSpPr>
              <a:spLocks/>
            </p:cNvSpPr>
            <p:nvPr userDrawn="1"/>
          </p:nvSpPr>
          <p:spPr bwMode="auto">
            <a:xfrm>
              <a:off x="11021610" y="1235974"/>
              <a:ext cx="326988" cy="397800"/>
            </a:xfrm>
            <a:custGeom>
              <a:avLst/>
              <a:gdLst>
                <a:gd name="T0" fmla="*/ 82 w 88"/>
                <a:gd name="T1" fmla="*/ 61 h 107"/>
                <a:gd name="T2" fmla="*/ 33 w 88"/>
                <a:gd name="T3" fmla="*/ 103 h 107"/>
                <a:gd name="T4" fmla="*/ 6 w 88"/>
                <a:gd name="T5" fmla="*/ 47 h 107"/>
                <a:gd name="T6" fmla="*/ 56 w 88"/>
                <a:gd name="T7" fmla="*/ 4 h 107"/>
                <a:gd name="T8" fmla="*/ 82 w 88"/>
                <a:gd name="T9" fmla="*/ 6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07">
                  <a:moveTo>
                    <a:pt x="82" y="61"/>
                  </a:moveTo>
                  <a:cubicBezTo>
                    <a:pt x="75" y="88"/>
                    <a:pt x="54" y="107"/>
                    <a:pt x="33" y="103"/>
                  </a:cubicBezTo>
                  <a:cubicBezTo>
                    <a:pt x="12" y="100"/>
                    <a:pt x="0" y="75"/>
                    <a:pt x="6" y="47"/>
                  </a:cubicBezTo>
                  <a:cubicBezTo>
                    <a:pt x="12" y="19"/>
                    <a:pt x="34" y="0"/>
                    <a:pt x="56" y="4"/>
                  </a:cubicBezTo>
                  <a:cubicBezTo>
                    <a:pt x="77" y="8"/>
                    <a:pt x="88" y="34"/>
                    <a:pt x="82" y="61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9"/>
            <p:cNvSpPr>
              <a:spLocks/>
            </p:cNvSpPr>
            <p:nvPr userDrawn="1"/>
          </p:nvSpPr>
          <p:spPr bwMode="auto">
            <a:xfrm>
              <a:off x="10525923" y="1202650"/>
              <a:ext cx="326988" cy="397800"/>
            </a:xfrm>
            <a:custGeom>
              <a:avLst/>
              <a:gdLst>
                <a:gd name="T0" fmla="*/ 86 w 88"/>
                <a:gd name="T1" fmla="*/ 52 h 107"/>
                <a:gd name="T2" fmla="*/ 42 w 88"/>
                <a:gd name="T3" fmla="*/ 105 h 107"/>
                <a:gd name="T4" fmla="*/ 1 w 88"/>
                <a:gd name="T5" fmla="*/ 56 h 107"/>
                <a:gd name="T6" fmla="*/ 46 w 88"/>
                <a:gd name="T7" fmla="*/ 1 h 107"/>
                <a:gd name="T8" fmla="*/ 86 w 88"/>
                <a:gd name="T9" fmla="*/ 5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07">
                  <a:moveTo>
                    <a:pt x="86" y="52"/>
                  </a:moveTo>
                  <a:cubicBezTo>
                    <a:pt x="84" y="81"/>
                    <a:pt x="65" y="104"/>
                    <a:pt x="42" y="105"/>
                  </a:cubicBezTo>
                  <a:cubicBezTo>
                    <a:pt x="18" y="107"/>
                    <a:pt x="0" y="85"/>
                    <a:pt x="1" y="56"/>
                  </a:cubicBezTo>
                  <a:cubicBezTo>
                    <a:pt x="2" y="26"/>
                    <a:pt x="22" y="1"/>
                    <a:pt x="46" y="1"/>
                  </a:cubicBezTo>
                  <a:cubicBezTo>
                    <a:pt x="70" y="0"/>
                    <a:pt x="88" y="24"/>
                    <a:pt x="86" y="52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20"/>
            <p:cNvSpPr>
              <a:spLocks/>
            </p:cNvSpPr>
            <p:nvPr userDrawn="1"/>
          </p:nvSpPr>
          <p:spPr bwMode="auto">
            <a:xfrm>
              <a:off x="9959423" y="1256801"/>
              <a:ext cx="368642" cy="439454"/>
            </a:xfrm>
            <a:custGeom>
              <a:avLst/>
              <a:gdLst>
                <a:gd name="T0" fmla="*/ 96 w 99"/>
                <a:gd name="T1" fmla="*/ 49 h 118"/>
                <a:gd name="T2" fmla="*/ 59 w 99"/>
                <a:gd name="T3" fmla="*/ 112 h 118"/>
                <a:gd name="T4" fmla="*/ 6 w 99"/>
                <a:gd name="T5" fmla="*/ 71 h 118"/>
                <a:gd name="T6" fmla="*/ 43 w 99"/>
                <a:gd name="T7" fmla="*/ 6 h 118"/>
                <a:gd name="T8" fmla="*/ 96 w 99"/>
                <a:gd name="T9" fmla="*/ 4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18">
                  <a:moveTo>
                    <a:pt x="96" y="49"/>
                  </a:moveTo>
                  <a:cubicBezTo>
                    <a:pt x="99" y="77"/>
                    <a:pt x="83" y="105"/>
                    <a:pt x="59" y="112"/>
                  </a:cubicBezTo>
                  <a:cubicBezTo>
                    <a:pt x="35" y="118"/>
                    <a:pt x="11" y="100"/>
                    <a:pt x="6" y="71"/>
                  </a:cubicBezTo>
                  <a:cubicBezTo>
                    <a:pt x="0" y="42"/>
                    <a:pt x="17" y="12"/>
                    <a:pt x="43" y="6"/>
                  </a:cubicBezTo>
                  <a:cubicBezTo>
                    <a:pt x="68" y="0"/>
                    <a:pt x="92" y="20"/>
                    <a:pt x="96" y="49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21"/>
            <p:cNvSpPr>
              <a:spLocks/>
            </p:cNvSpPr>
            <p:nvPr userDrawn="1"/>
          </p:nvSpPr>
          <p:spPr bwMode="auto">
            <a:xfrm>
              <a:off x="9386676" y="1444246"/>
              <a:ext cx="412378" cy="458198"/>
            </a:xfrm>
            <a:custGeom>
              <a:avLst/>
              <a:gdLst>
                <a:gd name="T0" fmla="*/ 101 w 111"/>
                <a:gd name="T1" fmla="*/ 42 h 123"/>
                <a:gd name="T2" fmla="*/ 76 w 111"/>
                <a:gd name="T3" fmla="*/ 112 h 123"/>
                <a:gd name="T4" fmla="*/ 12 w 111"/>
                <a:gd name="T5" fmla="*/ 84 h 123"/>
                <a:gd name="T6" fmla="*/ 37 w 111"/>
                <a:gd name="T7" fmla="*/ 12 h 123"/>
                <a:gd name="T8" fmla="*/ 101 w 111"/>
                <a:gd name="T9" fmla="*/ 4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23">
                  <a:moveTo>
                    <a:pt x="101" y="42"/>
                  </a:moveTo>
                  <a:cubicBezTo>
                    <a:pt x="111" y="69"/>
                    <a:pt x="100" y="100"/>
                    <a:pt x="76" y="112"/>
                  </a:cubicBezTo>
                  <a:cubicBezTo>
                    <a:pt x="52" y="123"/>
                    <a:pt x="23" y="111"/>
                    <a:pt x="12" y="84"/>
                  </a:cubicBezTo>
                  <a:cubicBezTo>
                    <a:pt x="0" y="56"/>
                    <a:pt x="12" y="24"/>
                    <a:pt x="37" y="12"/>
                  </a:cubicBezTo>
                  <a:cubicBezTo>
                    <a:pt x="62" y="0"/>
                    <a:pt x="91" y="14"/>
                    <a:pt x="101" y="42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22"/>
            <p:cNvSpPr>
              <a:spLocks/>
            </p:cNvSpPr>
            <p:nvPr userDrawn="1"/>
          </p:nvSpPr>
          <p:spPr bwMode="auto">
            <a:xfrm>
              <a:off x="8853500" y="1760819"/>
              <a:ext cx="426958" cy="447785"/>
            </a:xfrm>
            <a:custGeom>
              <a:avLst/>
              <a:gdLst>
                <a:gd name="T0" fmla="*/ 99 w 115"/>
                <a:gd name="T1" fmla="*/ 32 h 120"/>
                <a:gd name="T2" fmla="*/ 88 w 115"/>
                <a:gd name="T3" fmla="*/ 104 h 120"/>
                <a:gd name="T4" fmla="*/ 17 w 115"/>
                <a:gd name="T5" fmla="*/ 91 h 120"/>
                <a:gd name="T6" fmla="*/ 27 w 115"/>
                <a:gd name="T7" fmla="*/ 16 h 120"/>
                <a:gd name="T8" fmla="*/ 99 w 115"/>
                <a:gd name="T9" fmla="*/ 3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20">
                  <a:moveTo>
                    <a:pt x="99" y="32"/>
                  </a:moveTo>
                  <a:cubicBezTo>
                    <a:pt x="115" y="56"/>
                    <a:pt x="110" y="88"/>
                    <a:pt x="88" y="104"/>
                  </a:cubicBezTo>
                  <a:cubicBezTo>
                    <a:pt x="66" y="120"/>
                    <a:pt x="34" y="114"/>
                    <a:pt x="17" y="91"/>
                  </a:cubicBezTo>
                  <a:cubicBezTo>
                    <a:pt x="0" y="67"/>
                    <a:pt x="4" y="33"/>
                    <a:pt x="27" y="16"/>
                  </a:cubicBezTo>
                  <a:cubicBezTo>
                    <a:pt x="50" y="0"/>
                    <a:pt x="83" y="7"/>
                    <a:pt x="99" y="32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23"/>
            <p:cNvSpPr>
              <a:spLocks/>
            </p:cNvSpPr>
            <p:nvPr userDrawn="1"/>
          </p:nvSpPr>
          <p:spPr bwMode="auto">
            <a:xfrm>
              <a:off x="8378640" y="2181528"/>
              <a:ext cx="441536" cy="416544"/>
            </a:xfrm>
            <a:custGeom>
              <a:avLst/>
              <a:gdLst>
                <a:gd name="T0" fmla="*/ 95 w 118"/>
                <a:gd name="T1" fmla="*/ 21 h 112"/>
                <a:gd name="T2" fmla="*/ 99 w 118"/>
                <a:gd name="T3" fmla="*/ 92 h 112"/>
                <a:gd name="T4" fmla="*/ 26 w 118"/>
                <a:gd name="T5" fmla="*/ 93 h 112"/>
                <a:gd name="T6" fmla="*/ 19 w 118"/>
                <a:gd name="T7" fmla="*/ 21 h 112"/>
                <a:gd name="T8" fmla="*/ 95 w 118"/>
                <a:gd name="T9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2">
                  <a:moveTo>
                    <a:pt x="95" y="21"/>
                  </a:moveTo>
                  <a:cubicBezTo>
                    <a:pt x="116" y="41"/>
                    <a:pt x="118" y="72"/>
                    <a:pt x="99" y="92"/>
                  </a:cubicBezTo>
                  <a:cubicBezTo>
                    <a:pt x="80" y="111"/>
                    <a:pt x="48" y="112"/>
                    <a:pt x="26" y="93"/>
                  </a:cubicBezTo>
                  <a:cubicBezTo>
                    <a:pt x="3" y="74"/>
                    <a:pt x="0" y="41"/>
                    <a:pt x="19" y="21"/>
                  </a:cubicBezTo>
                  <a:cubicBezTo>
                    <a:pt x="39" y="0"/>
                    <a:pt x="73" y="0"/>
                    <a:pt x="95" y="21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24"/>
            <p:cNvSpPr>
              <a:spLocks/>
            </p:cNvSpPr>
            <p:nvPr userDrawn="1"/>
          </p:nvSpPr>
          <p:spPr bwMode="auto">
            <a:xfrm>
              <a:off x="12481596" y="2893818"/>
              <a:ext cx="206190" cy="266588"/>
            </a:xfrm>
            <a:custGeom>
              <a:avLst/>
              <a:gdLst>
                <a:gd name="T0" fmla="*/ 27 w 55"/>
                <a:gd name="T1" fmla="*/ 8 h 72"/>
                <a:gd name="T2" fmla="*/ 55 w 55"/>
                <a:gd name="T3" fmla="*/ 21 h 72"/>
                <a:gd name="T4" fmla="*/ 29 w 55"/>
                <a:gd name="T5" fmla="*/ 64 h 72"/>
                <a:gd name="T6" fmla="*/ 1 w 55"/>
                <a:gd name="T7" fmla="*/ 51 h 72"/>
                <a:gd name="T8" fmla="*/ 27 w 55"/>
                <a:gd name="T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72">
                  <a:moveTo>
                    <a:pt x="27" y="8"/>
                  </a:moveTo>
                  <a:cubicBezTo>
                    <a:pt x="42" y="0"/>
                    <a:pt x="55" y="6"/>
                    <a:pt x="55" y="21"/>
                  </a:cubicBezTo>
                  <a:cubicBezTo>
                    <a:pt x="55" y="36"/>
                    <a:pt x="44" y="55"/>
                    <a:pt x="29" y="64"/>
                  </a:cubicBezTo>
                  <a:cubicBezTo>
                    <a:pt x="14" y="72"/>
                    <a:pt x="2" y="66"/>
                    <a:pt x="1" y="51"/>
                  </a:cubicBezTo>
                  <a:cubicBezTo>
                    <a:pt x="0" y="36"/>
                    <a:pt x="12" y="16"/>
                    <a:pt x="27" y="8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25"/>
            <p:cNvSpPr>
              <a:spLocks/>
            </p:cNvSpPr>
            <p:nvPr userDrawn="1"/>
          </p:nvSpPr>
          <p:spPr bwMode="auto">
            <a:xfrm>
              <a:off x="12423280" y="2543921"/>
              <a:ext cx="233265" cy="285333"/>
            </a:xfrm>
            <a:custGeom>
              <a:avLst/>
              <a:gdLst>
                <a:gd name="T0" fmla="*/ 25 w 63"/>
                <a:gd name="T1" fmla="*/ 11 h 77"/>
                <a:gd name="T2" fmla="*/ 60 w 63"/>
                <a:gd name="T3" fmla="*/ 18 h 77"/>
                <a:gd name="T4" fmla="*/ 38 w 63"/>
                <a:gd name="T5" fmla="*/ 66 h 77"/>
                <a:gd name="T6" fmla="*/ 4 w 63"/>
                <a:gd name="T7" fmla="*/ 60 h 77"/>
                <a:gd name="T8" fmla="*/ 25 w 63"/>
                <a:gd name="T9" fmla="*/ 1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7">
                  <a:moveTo>
                    <a:pt x="25" y="11"/>
                  </a:moveTo>
                  <a:cubicBezTo>
                    <a:pt x="41" y="0"/>
                    <a:pt x="56" y="3"/>
                    <a:pt x="60" y="18"/>
                  </a:cubicBezTo>
                  <a:cubicBezTo>
                    <a:pt x="63" y="34"/>
                    <a:pt x="53" y="55"/>
                    <a:pt x="38" y="66"/>
                  </a:cubicBezTo>
                  <a:cubicBezTo>
                    <a:pt x="23" y="77"/>
                    <a:pt x="8" y="75"/>
                    <a:pt x="4" y="60"/>
                  </a:cubicBezTo>
                  <a:cubicBezTo>
                    <a:pt x="0" y="44"/>
                    <a:pt x="10" y="23"/>
                    <a:pt x="25" y="11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26"/>
            <p:cNvSpPr>
              <a:spLocks/>
            </p:cNvSpPr>
            <p:nvPr userDrawn="1"/>
          </p:nvSpPr>
          <p:spPr bwMode="auto">
            <a:xfrm>
              <a:off x="12300399" y="2204438"/>
              <a:ext cx="256175" cy="304077"/>
            </a:xfrm>
            <a:custGeom>
              <a:avLst/>
              <a:gdLst>
                <a:gd name="T0" fmla="*/ 22 w 69"/>
                <a:gd name="T1" fmla="*/ 15 h 82"/>
                <a:gd name="T2" fmla="*/ 62 w 69"/>
                <a:gd name="T3" fmla="*/ 15 h 82"/>
                <a:gd name="T4" fmla="*/ 46 w 69"/>
                <a:gd name="T5" fmla="*/ 67 h 82"/>
                <a:gd name="T6" fmla="*/ 7 w 69"/>
                <a:gd name="T7" fmla="*/ 68 h 82"/>
                <a:gd name="T8" fmla="*/ 22 w 69"/>
                <a:gd name="T9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82">
                  <a:moveTo>
                    <a:pt x="22" y="15"/>
                  </a:moveTo>
                  <a:cubicBezTo>
                    <a:pt x="38" y="0"/>
                    <a:pt x="56" y="0"/>
                    <a:pt x="62" y="15"/>
                  </a:cubicBezTo>
                  <a:cubicBezTo>
                    <a:pt x="69" y="29"/>
                    <a:pt x="62" y="53"/>
                    <a:pt x="46" y="67"/>
                  </a:cubicBezTo>
                  <a:cubicBezTo>
                    <a:pt x="31" y="82"/>
                    <a:pt x="14" y="82"/>
                    <a:pt x="7" y="68"/>
                  </a:cubicBezTo>
                  <a:cubicBezTo>
                    <a:pt x="0" y="54"/>
                    <a:pt x="7" y="30"/>
                    <a:pt x="22" y="15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27"/>
            <p:cNvSpPr>
              <a:spLocks/>
            </p:cNvSpPr>
            <p:nvPr userDrawn="1"/>
          </p:nvSpPr>
          <p:spPr bwMode="auto">
            <a:xfrm>
              <a:off x="12102541" y="1875368"/>
              <a:ext cx="270753" cy="343649"/>
            </a:xfrm>
            <a:custGeom>
              <a:avLst/>
              <a:gdLst>
                <a:gd name="T0" fmla="*/ 18 w 73"/>
                <a:gd name="T1" fmla="*/ 23 h 92"/>
                <a:gd name="T2" fmla="*/ 63 w 73"/>
                <a:gd name="T3" fmla="*/ 14 h 92"/>
                <a:gd name="T4" fmla="*/ 55 w 73"/>
                <a:gd name="T5" fmla="*/ 70 h 92"/>
                <a:gd name="T6" fmla="*/ 11 w 73"/>
                <a:gd name="T7" fmla="*/ 79 h 92"/>
                <a:gd name="T8" fmla="*/ 18 w 73"/>
                <a:gd name="T9" fmla="*/ 2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92">
                  <a:moveTo>
                    <a:pt x="18" y="23"/>
                  </a:moveTo>
                  <a:cubicBezTo>
                    <a:pt x="33" y="4"/>
                    <a:pt x="53" y="0"/>
                    <a:pt x="63" y="14"/>
                  </a:cubicBezTo>
                  <a:cubicBezTo>
                    <a:pt x="73" y="27"/>
                    <a:pt x="70" y="52"/>
                    <a:pt x="55" y="70"/>
                  </a:cubicBezTo>
                  <a:cubicBezTo>
                    <a:pt x="41" y="88"/>
                    <a:pt x="21" y="92"/>
                    <a:pt x="11" y="79"/>
                  </a:cubicBezTo>
                  <a:cubicBezTo>
                    <a:pt x="0" y="67"/>
                    <a:pt x="3" y="41"/>
                    <a:pt x="18" y="23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28"/>
            <p:cNvSpPr>
              <a:spLocks/>
            </p:cNvSpPr>
            <p:nvPr userDrawn="1"/>
          </p:nvSpPr>
          <p:spPr bwMode="auto">
            <a:xfrm>
              <a:off x="11825539" y="1592118"/>
              <a:ext cx="283250" cy="372807"/>
            </a:xfrm>
            <a:custGeom>
              <a:avLst/>
              <a:gdLst>
                <a:gd name="T0" fmla="*/ 13 w 76"/>
                <a:gd name="T1" fmla="*/ 30 h 100"/>
                <a:gd name="T2" fmla="*/ 62 w 76"/>
                <a:gd name="T3" fmla="*/ 11 h 100"/>
                <a:gd name="T4" fmla="*/ 63 w 76"/>
                <a:gd name="T5" fmla="*/ 70 h 100"/>
                <a:gd name="T6" fmla="*/ 15 w 76"/>
                <a:gd name="T7" fmla="*/ 89 h 100"/>
                <a:gd name="T8" fmla="*/ 13 w 76"/>
                <a:gd name="T9" fmla="*/ 3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00">
                  <a:moveTo>
                    <a:pt x="13" y="30"/>
                  </a:moveTo>
                  <a:cubicBezTo>
                    <a:pt x="26" y="8"/>
                    <a:pt x="48" y="0"/>
                    <a:pt x="62" y="11"/>
                  </a:cubicBezTo>
                  <a:cubicBezTo>
                    <a:pt x="76" y="22"/>
                    <a:pt x="76" y="49"/>
                    <a:pt x="63" y="70"/>
                  </a:cubicBezTo>
                  <a:cubicBezTo>
                    <a:pt x="51" y="91"/>
                    <a:pt x="29" y="100"/>
                    <a:pt x="15" y="89"/>
                  </a:cubicBezTo>
                  <a:cubicBezTo>
                    <a:pt x="1" y="79"/>
                    <a:pt x="0" y="52"/>
                    <a:pt x="13" y="30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29"/>
            <p:cNvSpPr>
              <a:spLocks/>
            </p:cNvSpPr>
            <p:nvPr userDrawn="1"/>
          </p:nvSpPr>
          <p:spPr bwMode="auto">
            <a:xfrm>
              <a:off x="11456899" y="1369268"/>
              <a:ext cx="316573" cy="395717"/>
            </a:xfrm>
            <a:custGeom>
              <a:avLst/>
              <a:gdLst>
                <a:gd name="T0" fmla="*/ 10 w 85"/>
                <a:gd name="T1" fmla="*/ 39 h 106"/>
                <a:gd name="T2" fmla="*/ 62 w 85"/>
                <a:gd name="T3" fmla="*/ 8 h 106"/>
                <a:gd name="T4" fmla="*/ 74 w 85"/>
                <a:gd name="T5" fmla="*/ 68 h 106"/>
                <a:gd name="T6" fmla="*/ 25 w 85"/>
                <a:gd name="T7" fmla="*/ 98 h 106"/>
                <a:gd name="T8" fmla="*/ 10 w 85"/>
                <a:gd name="T9" fmla="*/ 3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6">
                  <a:moveTo>
                    <a:pt x="10" y="39"/>
                  </a:moveTo>
                  <a:cubicBezTo>
                    <a:pt x="21" y="14"/>
                    <a:pt x="44" y="0"/>
                    <a:pt x="62" y="8"/>
                  </a:cubicBezTo>
                  <a:cubicBezTo>
                    <a:pt x="79" y="17"/>
                    <a:pt x="85" y="43"/>
                    <a:pt x="74" y="68"/>
                  </a:cubicBezTo>
                  <a:cubicBezTo>
                    <a:pt x="64" y="92"/>
                    <a:pt x="42" y="106"/>
                    <a:pt x="25" y="98"/>
                  </a:cubicBezTo>
                  <a:cubicBezTo>
                    <a:pt x="7" y="91"/>
                    <a:pt x="0" y="65"/>
                    <a:pt x="10" y="39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30"/>
            <p:cNvSpPr>
              <a:spLocks/>
            </p:cNvSpPr>
            <p:nvPr userDrawn="1"/>
          </p:nvSpPr>
          <p:spPr bwMode="auto">
            <a:xfrm>
              <a:off x="10936219" y="1783728"/>
              <a:ext cx="268671" cy="304077"/>
            </a:xfrm>
            <a:custGeom>
              <a:avLst/>
              <a:gdLst>
                <a:gd name="T0" fmla="*/ 67 w 72"/>
                <a:gd name="T1" fmla="*/ 46 h 82"/>
                <a:gd name="T2" fmla="*/ 27 w 72"/>
                <a:gd name="T3" fmla="*/ 80 h 82"/>
                <a:gd name="T4" fmla="*/ 5 w 72"/>
                <a:gd name="T5" fmla="*/ 38 h 82"/>
                <a:gd name="T6" fmla="*/ 45 w 72"/>
                <a:gd name="T7" fmla="*/ 3 h 82"/>
                <a:gd name="T8" fmla="*/ 67 w 72"/>
                <a:gd name="T9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2">
                  <a:moveTo>
                    <a:pt x="67" y="46"/>
                  </a:moveTo>
                  <a:cubicBezTo>
                    <a:pt x="62" y="67"/>
                    <a:pt x="44" y="82"/>
                    <a:pt x="27" y="80"/>
                  </a:cubicBezTo>
                  <a:cubicBezTo>
                    <a:pt x="10" y="78"/>
                    <a:pt x="0" y="59"/>
                    <a:pt x="5" y="38"/>
                  </a:cubicBezTo>
                  <a:cubicBezTo>
                    <a:pt x="9" y="16"/>
                    <a:pt x="28" y="0"/>
                    <a:pt x="45" y="3"/>
                  </a:cubicBezTo>
                  <a:cubicBezTo>
                    <a:pt x="63" y="5"/>
                    <a:pt x="72" y="25"/>
                    <a:pt x="67" y="46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31"/>
            <p:cNvSpPr>
              <a:spLocks/>
            </p:cNvSpPr>
            <p:nvPr userDrawn="1"/>
          </p:nvSpPr>
          <p:spPr bwMode="auto">
            <a:xfrm>
              <a:off x="10534253" y="1771232"/>
              <a:ext cx="264506" cy="310326"/>
            </a:xfrm>
            <a:custGeom>
              <a:avLst/>
              <a:gdLst>
                <a:gd name="T0" fmla="*/ 70 w 71"/>
                <a:gd name="T1" fmla="*/ 39 h 83"/>
                <a:gd name="T2" fmla="*/ 34 w 71"/>
                <a:gd name="T3" fmla="*/ 82 h 83"/>
                <a:gd name="T4" fmla="*/ 0 w 71"/>
                <a:gd name="T5" fmla="*/ 45 h 83"/>
                <a:gd name="T6" fmla="*/ 37 w 71"/>
                <a:gd name="T7" fmla="*/ 1 h 83"/>
                <a:gd name="T8" fmla="*/ 70 w 71"/>
                <a:gd name="T9" fmla="*/ 3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83">
                  <a:moveTo>
                    <a:pt x="70" y="39"/>
                  </a:moveTo>
                  <a:cubicBezTo>
                    <a:pt x="68" y="61"/>
                    <a:pt x="52" y="80"/>
                    <a:pt x="34" y="82"/>
                  </a:cubicBezTo>
                  <a:cubicBezTo>
                    <a:pt x="15" y="83"/>
                    <a:pt x="0" y="67"/>
                    <a:pt x="0" y="45"/>
                  </a:cubicBezTo>
                  <a:cubicBezTo>
                    <a:pt x="1" y="22"/>
                    <a:pt x="18" y="2"/>
                    <a:pt x="37" y="1"/>
                  </a:cubicBezTo>
                  <a:cubicBezTo>
                    <a:pt x="57" y="0"/>
                    <a:pt x="71" y="17"/>
                    <a:pt x="70" y="39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32"/>
            <p:cNvSpPr>
              <a:spLocks/>
            </p:cNvSpPr>
            <p:nvPr userDrawn="1"/>
          </p:nvSpPr>
          <p:spPr bwMode="auto">
            <a:xfrm>
              <a:off x="10082304" y="1835797"/>
              <a:ext cx="293664" cy="335318"/>
            </a:xfrm>
            <a:custGeom>
              <a:avLst/>
              <a:gdLst>
                <a:gd name="T0" fmla="*/ 76 w 79"/>
                <a:gd name="T1" fmla="*/ 36 h 90"/>
                <a:gd name="T2" fmla="*/ 46 w 79"/>
                <a:gd name="T3" fmla="*/ 85 h 90"/>
                <a:gd name="T4" fmla="*/ 3 w 79"/>
                <a:gd name="T5" fmla="*/ 56 h 90"/>
                <a:gd name="T6" fmla="*/ 33 w 79"/>
                <a:gd name="T7" fmla="*/ 5 h 90"/>
                <a:gd name="T8" fmla="*/ 76 w 79"/>
                <a:gd name="T9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0">
                  <a:moveTo>
                    <a:pt x="76" y="36"/>
                  </a:moveTo>
                  <a:cubicBezTo>
                    <a:pt x="79" y="58"/>
                    <a:pt x="65" y="79"/>
                    <a:pt x="46" y="85"/>
                  </a:cubicBezTo>
                  <a:cubicBezTo>
                    <a:pt x="26" y="90"/>
                    <a:pt x="7" y="78"/>
                    <a:pt x="3" y="56"/>
                  </a:cubicBezTo>
                  <a:cubicBezTo>
                    <a:pt x="0" y="33"/>
                    <a:pt x="13" y="10"/>
                    <a:pt x="33" y="5"/>
                  </a:cubicBezTo>
                  <a:cubicBezTo>
                    <a:pt x="54" y="0"/>
                    <a:pt x="72" y="14"/>
                    <a:pt x="76" y="36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33"/>
            <p:cNvSpPr>
              <a:spLocks/>
            </p:cNvSpPr>
            <p:nvPr userDrawn="1"/>
          </p:nvSpPr>
          <p:spPr bwMode="auto">
            <a:xfrm>
              <a:off x="9624106" y="1996166"/>
              <a:ext cx="324904" cy="349897"/>
            </a:xfrm>
            <a:custGeom>
              <a:avLst/>
              <a:gdLst>
                <a:gd name="T0" fmla="*/ 80 w 87"/>
                <a:gd name="T1" fmla="*/ 30 h 94"/>
                <a:gd name="T2" fmla="*/ 59 w 87"/>
                <a:gd name="T3" fmla="*/ 84 h 94"/>
                <a:gd name="T4" fmla="*/ 9 w 87"/>
                <a:gd name="T5" fmla="*/ 65 h 94"/>
                <a:gd name="T6" fmla="*/ 30 w 87"/>
                <a:gd name="T7" fmla="*/ 9 h 94"/>
                <a:gd name="T8" fmla="*/ 80 w 87"/>
                <a:gd name="T9" fmla="*/ 3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94">
                  <a:moveTo>
                    <a:pt x="80" y="30"/>
                  </a:moveTo>
                  <a:cubicBezTo>
                    <a:pt x="87" y="51"/>
                    <a:pt x="78" y="75"/>
                    <a:pt x="59" y="84"/>
                  </a:cubicBezTo>
                  <a:cubicBezTo>
                    <a:pt x="40" y="94"/>
                    <a:pt x="17" y="85"/>
                    <a:pt x="9" y="65"/>
                  </a:cubicBezTo>
                  <a:cubicBezTo>
                    <a:pt x="0" y="44"/>
                    <a:pt x="10" y="19"/>
                    <a:pt x="30" y="9"/>
                  </a:cubicBezTo>
                  <a:cubicBezTo>
                    <a:pt x="50" y="0"/>
                    <a:pt x="72" y="9"/>
                    <a:pt x="80" y="30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34"/>
            <p:cNvSpPr>
              <a:spLocks/>
            </p:cNvSpPr>
            <p:nvPr userDrawn="1"/>
          </p:nvSpPr>
          <p:spPr bwMode="auto">
            <a:xfrm>
              <a:off x="9199231" y="2248175"/>
              <a:ext cx="339484" cy="343649"/>
            </a:xfrm>
            <a:custGeom>
              <a:avLst/>
              <a:gdLst>
                <a:gd name="T0" fmla="*/ 79 w 91"/>
                <a:gd name="T1" fmla="*/ 23 h 92"/>
                <a:gd name="T2" fmla="*/ 68 w 91"/>
                <a:gd name="T3" fmla="*/ 79 h 92"/>
                <a:gd name="T4" fmla="*/ 13 w 91"/>
                <a:gd name="T5" fmla="*/ 71 h 92"/>
                <a:gd name="T6" fmla="*/ 23 w 91"/>
                <a:gd name="T7" fmla="*/ 13 h 92"/>
                <a:gd name="T8" fmla="*/ 79 w 91"/>
                <a:gd name="T9" fmla="*/ 2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2">
                  <a:moveTo>
                    <a:pt x="79" y="23"/>
                  </a:moveTo>
                  <a:cubicBezTo>
                    <a:pt x="91" y="42"/>
                    <a:pt x="86" y="67"/>
                    <a:pt x="68" y="79"/>
                  </a:cubicBezTo>
                  <a:cubicBezTo>
                    <a:pt x="51" y="92"/>
                    <a:pt x="26" y="88"/>
                    <a:pt x="13" y="71"/>
                  </a:cubicBezTo>
                  <a:cubicBezTo>
                    <a:pt x="0" y="53"/>
                    <a:pt x="4" y="27"/>
                    <a:pt x="23" y="13"/>
                  </a:cubicBezTo>
                  <a:cubicBezTo>
                    <a:pt x="41" y="0"/>
                    <a:pt x="66" y="5"/>
                    <a:pt x="79" y="23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35"/>
            <p:cNvSpPr>
              <a:spLocks/>
            </p:cNvSpPr>
            <p:nvPr userDrawn="1"/>
          </p:nvSpPr>
          <p:spPr bwMode="auto">
            <a:xfrm>
              <a:off x="8826424" y="2583492"/>
              <a:ext cx="335318" cy="324904"/>
            </a:xfrm>
            <a:custGeom>
              <a:avLst/>
              <a:gdLst>
                <a:gd name="T0" fmla="*/ 74 w 90"/>
                <a:gd name="T1" fmla="*/ 15 h 87"/>
                <a:gd name="T2" fmla="*/ 75 w 90"/>
                <a:gd name="T3" fmla="*/ 70 h 87"/>
                <a:gd name="T4" fmla="*/ 18 w 90"/>
                <a:gd name="T5" fmla="*/ 72 h 87"/>
                <a:gd name="T6" fmla="*/ 15 w 90"/>
                <a:gd name="T7" fmla="*/ 17 h 87"/>
                <a:gd name="T8" fmla="*/ 74 w 90"/>
                <a:gd name="T9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7">
                  <a:moveTo>
                    <a:pt x="74" y="15"/>
                  </a:moveTo>
                  <a:cubicBezTo>
                    <a:pt x="90" y="30"/>
                    <a:pt x="90" y="54"/>
                    <a:pt x="75" y="70"/>
                  </a:cubicBezTo>
                  <a:cubicBezTo>
                    <a:pt x="60" y="85"/>
                    <a:pt x="35" y="87"/>
                    <a:pt x="18" y="72"/>
                  </a:cubicBezTo>
                  <a:cubicBezTo>
                    <a:pt x="1" y="58"/>
                    <a:pt x="0" y="33"/>
                    <a:pt x="15" y="17"/>
                  </a:cubicBezTo>
                  <a:cubicBezTo>
                    <a:pt x="31" y="0"/>
                    <a:pt x="57" y="0"/>
                    <a:pt x="74" y="15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36"/>
            <p:cNvSpPr>
              <a:spLocks/>
            </p:cNvSpPr>
            <p:nvPr userDrawn="1"/>
          </p:nvSpPr>
          <p:spPr bwMode="auto">
            <a:xfrm>
              <a:off x="11852615" y="2252341"/>
              <a:ext cx="227017" cy="274919"/>
            </a:xfrm>
            <a:custGeom>
              <a:avLst/>
              <a:gdLst>
                <a:gd name="T0" fmla="*/ 14 w 61"/>
                <a:gd name="T1" fmla="*/ 19 h 74"/>
                <a:gd name="T2" fmla="*/ 52 w 61"/>
                <a:gd name="T3" fmla="*/ 10 h 74"/>
                <a:gd name="T4" fmla="*/ 47 w 61"/>
                <a:gd name="T5" fmla="*/ 56 h 74"/>
                <a:gd name="T6" fmla="*/ 9 w 61"/>
                <a:gd name="T7" fmla="*/ 64 h 74"/>
                <a:gd name="T8" fmla="*/ 14 w 61"/>
                <a:gd name="T9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4">
                  <a:moveTo>
                    <a:pt x="14" y="19"/>
                  </a:moveTo>
                  <a:cubicBezTo>
                    <a:pt x="26" y="3"/>
                    <a:pt x="43" y="0"/>
                    <a:pt x="52" y="10"/>
                  </a:cubicBezTo>
                  <a:cubicBezTo>
                    <a:pt x="61" y="21"/>
                    <a:pt x="59" y="41"/>
                    <a:pt x="47" y="56"/>
                  </a:cubicBezTo>
                  <a:cubicBezTo>
                    <a:pt x="35" y="71"/>
                    <a:pt x="18" y="74"/>
                    <a:pt x="9" y="64"/>
                  </a:cubicBezTo>
                  <a:cubicBezTo>
                    <a:pt x="0" y="54"/>
                    <a:pt x="2" y="34"/>
                    <a:pt x="14" y="19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37"/>
            <p:cNvSpPr>
              <a:spLocks/>
            </p:cNvSpPr>
            <p:nvPr userDrawn="1"/>
          </p:nvSpPr>
          <p:spPr bwMode="auto">
            <a:xfrm>
              <a:off x="11611020" y="2031573"/>
              <a:ext cx="237430" cy="299912"/>
            </a:xfrm>
            <a:custGeom>
              <a:avLst/>
              <a:gdLst>
                <a:gd name="T0" fmla="*/ 10 w 64"/>
                <a:gd name="T1" fmla="*/ 26 h 80"/>
                <a:gd name="T2" fmla="*/ 51 w 64"/>
                <a:gd name="T3" fmla="*/ 9 h 80"/>
                <a:gd name="T4" fmla="*/ 54 w 64"/>
                <a:gd name="T5" fmla="*/ 56 h 80"/>
                <a:gd name="T6" fmla="*/ 13 w 64"/>
                <a:gd name="T7" fmla="*/ 72 h 80"/>
                <a:gd name="T8" fmla="*/ 10 w 64"/>
                <a:gd name="T9" fmla="*/ 2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80">
                  <a:moveTo>
                    <a:pt x="10" y="26"/>
                  </a:moveTo>
                  <a:cubicBezTo>
                    <a:pt x="20" y="8"/>
                    <a:pt x="39" y="0"/>
                    <a:pt x="51" y="9"/>
                  </a:cubicBezTo>
                  <a:cubicBezTo>
                    <a:pt x="63" y="17"/>
                    <a:pt x="64" y="38"/>
                    <a:pt x="54" y="56"/>
                  </a:cubicBezTo>
                  <a:cubicBezTo>
                    <a:pt x="43" y="73"/>
                    <a:pt x="26" y="80"/>
                    <a:pt x="13" y="72"/>
                  </a:cubicBezTo>
                  <a:cubicBezTo>
                    <a:pt x="1" y="64"/>
                    <a:pt x="0" y="43"/>
                    <a:pt x="10" y="26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38"/>
            <p:cNvSpPr>
              <a:spLocks/>
            </p:cNvSpPr>
            <p:nvPr userDrawn="1"/>
          </p:nvSpPr>
          <p:spPr bwMode="auto">
            <a:xfrm>
              <a:off x="11296529" y="1873286"/>
              <a:ext cx="262423" cy="308242"/>
            </a:xfrm>
            <a:custGeom>
              <a:avLst/>
              <a:gdLst>
                <a:gd name="T0" fmla="*/ 8 w 70"/>
                <a:gd name="T1" fmla="*/ 32 h 83"/>
                <a:gd name="T2" fmla="*/ 50 w 70"/>
                <a:gd name="T3" fmla="*/ 6 h 83"/>
                <a:gd name="T4" fmla="*/ 62 w 70"/>
                <a:gd name="T5" fmla="*/ 52 h 83"/>
                <a:gd name="T6" fmla="*/ 21 w 70"/>
                <a:gd name="T7" fmla="*/ 77 h 83"/>
                <a:gd name="T8" fmla="*/ 8 w 70"/>
                <a:gd name="T9" fmla="*/ 3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3">
                  <a:moveTo>
                    <a:pt x="8" y="32"/>
                  </a:moveTo>
                  <a:cubicBezTo>
                    <a:pt x="16" y="12"/>
                    <a:pt x="35" y="0"/>
                    <a:pt x="50" y="6"/>
                  </a:cubicBezTo>
                  <a:cubicBezTo>
                    <a:pt x="65" y="12"/>
                    <a:pt x="70" y="33"/>
                    <a:pt x="62" y="52"/>
                  </a:cubicBezTo>
                  <a:cubicBezTo>
                    <a:pt x="54" y="71"/>
                    <a:pt x="36" y="83"/>
                    <a:pt x="21" y="77"/>
                  </a:cubicBezTo>
                  <a:cubicBezTo>
                    <a:pt x="6" y="72"/>
                    <a:pt x="0" y="52"/>
                    <a:pt x="8" y="32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55" name="Freeform 39"/>
            <p:cNvSpPr>
              <a:spLocks/>
            </p:cNvSpPr>
            <p:nvPr userDrawn="1"/>
          </p:nvSpPr>
          <p:spPr bwMode="auto">
            <a:xfrm>
              <a:off x="6616660" y="6459433"/>
              <a:ext cx="537342" cy="439454"/>
            </a:xfrm>
            <a:custGeom>
              <a:avLst/>
              <a:gdLst>
                <a:gd name="T0" fmla="*/ 95 w 144"/>
                <a:gd name="T1" fmla="*/ 102 h 118"/>
                <a:gd name="T2" fmla="*/ 133 w 144"/>
                <a:gd name="T3" fmla="*/ 32 h 118"/>
                <a:gd name="T4" fmla="*/ 53 w 144"/>
                <a:gd name="T5" fmla="*/ 16 h 118"/>
                <a:gd name="T6" fmla="*/ 13 w 144"/>
                <a:gd name="T7" fmla="*/ 88 h 118"/>
                <a:gd name="T8" fmla="*/ 95 w 144"/>
                <a:gd name="T9" fmla="*/ 10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18">
                  <a:moveTo>
                    <a:pt x="95" y="102"/>
                  </a:moveTo>
                  <a:cubicBezTo>
                    <a:pt x="127" y="86"/>
                    <a:pt x="144" y="55"/>
                    <a:pt x="133" y="32"/>
                  </a:cubicBezTo>
                  <a:cubicBezTo>
                    <a:pt x="122" y="8"/>
                    <a:pt x="86" y="0"/>
                    <a:pt x="53" y="16"/>
                  </a:cubicBezTo>
                  <a:cubicBezTo>
                    <a:pt x="18" y="31"/>
                    <a:pt x="0" y="64"/>
                    <a:pt x="13" y="88"/>
                  </a:cubicBezTo>
                  <a:cubicBezTo>
                    <a:pt x="25" y="112"/>
                    <a:pt x="62" y="118"/>
                    <a:pt x="95" y="102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56" name="Freeform 40"/>
            <p:cNvSpPr>
              <a:spLocks/>
            </p:cNvSpPr>
            <p:nvPr userDrawn="1"/>
          </p:nvSpPr>
          <p:spPr bwMode="auto">
            <a:xfrm>
              <a:off x="6404222" y="5865858"/>
              <a:ext cx="551921" cy="458198"/>
            </a:xfrm>
            <a:custGeom>
              <a:avLst/>
              <a:gdLst>
                <a:gd name="T0" fmla="*/ 88 w 148"/>
                <a:gd name="T1" fmla="*/ 113 h 123"/>
                <a:gd name="T2" fmla="*/ 142 w 148"/>
                <a:gd name="T3" fmla="*/ 44 h 123"/>
                <a:gd name="T4" fmla="*/ 64 w 148"/>
                <a:gd name="T5" fmla="*/ 9 h 123"/>
                <a:gd name="T6" fmla="*/ 7 w 148"/>
                <a:gd name="T7" fmla="*/ 80 h 123"/>
                <a:gd name="T8" fmla="*/ 88 w 148"/>
                <a:gd name="T9" fmla="*/ 11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23">
                  <a:moveTo>
                    <a:pt x="88" y="113"/>
                  </a:moveTo>
                  <a:cubicBezTo>
                    <a:pt x="124" y="103"/>
                    <a:pt x="148" y="72"/>
                    <a:pt x="142" y="44"/>
                  </a:cubicBezTo>
                  <a:cubicBezTo>
                    <a:pt x="136" y="16"/>
                    <a:pt x="102" y="0"/>
                    <a:pt x="64" y="9"/>
                  </a:cubicBezTo>
                  <a:cubicBezTo>
                    <a:pt x="25" y="18"/>
                    <a:pt x="0" y="51"/>
                    <a:pt x="7" y="80"/>
                  </a:cubicBezTo>
                  <a:cubicBezTo>
                    <a:pt x="14" y="109"/>
                    <a:pt x="51" y="123"/>
                    <a:pt x="88" y="113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57" name="Freeform 41"/>
            <p:cNvSpPr>
              <a:spLocks/>
            </p:cNvSpPr>
            <p:nvPr userDrawn="1"/>
          </p:nvSpPr>
          <p:spPr bwMode="auto">
            <a:xfrm>
              <a:off x="6333410" y="5191057"/>
              <a:ext cx="541507" cy="451951"/>
            </a:xfrm>
            <a:custGeom>
              <a:avLst/>
              <a:gdLst>
                <a:gd name="T0" fmla="*/ 75 w 145"/>
                <a:gd name="T1" fmla="*/ 118 h 121"/>
                <a:gd name="T2" fmla="*/ 145 w 145"/>
                <a:gd name="T3" fmla="*/ 56 h 121"/>
                <a:gd name="T4" fmla="*/ 75 w 145"/>
                <a:gd name="T5" fmla="*/ 1 h 121"/>
                <a:gd name="T6" fmla="*/ 1 w 145"/>
                <a:gd name="T7" fmla="*/ 65 h 121"/>
                <a:gd name="T8" fmla="*/ 75 w 145"/>
                <a:gd name="T9" fmla="*/ 1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21">
                  <a:moveTo>
                    <a:pt x="75" y="118"/>
                  </a:moveTo>
                  <a:cubicBezTo>
                    <a:pt x="114" y="115"/>
                    <a:pt x="145" y="87"/>
                    <a:pt x="145" y="56"/>
                  </a:cubicBezTo>
                  <a:cubicBezTo>
                    <a:pt x="145" y="25"/>
                    <a:pt x="114" y="0"/>
                    <a:pt x="75" y="1"/>
                  </a:cubicBezTo>
                  <a:cubicBezTo>
                    <a:pt x="34" y="3"/>
                    <a:pt x="0" y="31"/>
                    <a:pt x="1" y="65"/>
                  </a:cubicBezTo>
                  <a:cubicBezTo>
                    <a:pt x="1" y="97"/>
                    <a:pt x="35" y="121"/>
                    <a:pt x="75" y="118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58" name="Freeform 42"/>
            <p:cNvSpPr>
              <a:spLocks/>
            </p:cNvSpPr>
            <p:nvPr userDrawn="1"/>
          </p:nvSpPr>
          <p:spPr bwMode="auto">
            <a:xfrm>
              <a:off x="6385477" y="4420451"/>
              <a:ext cx="593576" cy="506101"/>
            </a:xfrm>
            <a:custGeom>
              <a:avLst/>
              <a:gdLst>
                <a:gd name="T0" fmla="*/ 69 w 159"/>
                <a:gd name="T1" fmla="*/ 130 h 136"/>
                <a:gd name="T2" fmla="*/ 152 w 159"/>
                <a:gd name="T3" fmla="*/ 81 h 136"/>
                <a:gd name="T4" fmla="*/ 95 w 159"/>
                <a:gd name="T5" fmla="*/ 8 h 136"/>
                <a:gd name="T6" fmla="*/ 7 w 159"/>
                <a:gd name="T7" fmla="*/ 57 h 136"/>
                <a:gd name="T8" fmla="*/ 69 w 159"/>
                <a:gd name="T9" fmla="*/ 13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36">
                  <a:moveTo>
                    <a:pt x="69" y="130"/>
                  </a:moveTo>
                  <a:cubicBezTo>
                    <a:pt x="108" y="136"/>
                    <a:pt x="145" y="114"/>
                    <a:pt x="152" y="81"/>
                  </a:cubicBezTo>
                  <a:cubicBezTo>
                    <a:pt x="159" y="48"/>
                    <a:pt x="134" y="15"/>
                    <a:pt x="95" y="8"/>
                  </a:cubicBezTo>
                  <a:cubicBezTo>
                    <a:pt x="54" y="0"/>
                    <a:pt x="14" y="23"/>
                    <a:pt x="7" y="57"/>
                  </a:cubicBezTo>
                  <a:cubicBezTo>
                    <a:pt x="0" y="92"/>
                    <a:pt x="28" y="125"/>
                    <a:pt x="69" y="130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59" name="Freeform 43"/>
            <p:cNvSpPr>
              <a:spLocks/>
            </p:cNvSpPr>
            <p:nvPr userDrawn="1"/>
          </p:nvSpPr>
          <p:spPr bwMode="auto">
            <a:xfrm>
              <a:off x="9090930" y="7654914"/>
              <a:ext cx="287415" cy="283250"/>
            </a:xfrm>
            <a:custGeom>
              <a:avLst/>
              <a:gdLst>
                <a:gd name="T0" fmla="*/ 6 w 77"/>
                <a:gd name="T1" fmla="*/ 45 h 76"/>
                <a:gd name="T2" fmla="*/ 29 w 77"/>
                <a:gd name="T3" fmla="*/ 72 h 76"/>
                <a:gd name="T4" fmla="*/ 71 w 77"/>
                <a:gd name="T5" fmla="*/ 31 h 76"/>
                <a:gd name="T6" fmla="*/ 49 w 77"/>
                <a:gd name="T7" fmla="*/ 3 h 76"/>
                <a:gd name="T8" fmla="*/ 6 w 77"/>
                <a:gd name="T9" fmla="*/ 4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6">
                  <a:moveTo>
                    <a:pt x="6" y="45"/>
                  </a:moveTo>
                  <a:cubicBezTo>
                    <a:pt x="0" y="64"/>
                    <a:pt x="11" y="76"/>
                    <a:pt x="29" y="72"/>
                  </a:cubicBezTo>
                  <a:cubicBezTo>
                    <a:pt x="46" y="67"/>
                    <a:pt x="65" y="49"/>
                    <a:pt x="71" y="31"/>
                  </a:cubicBezTo>
                  <a:cubicBezTo>
                    <a:pt x="77" y="12"/>
                    <a:pt x="67" y="0"/>
                    <a:pt x="49" y="3"/>
                  </a:cubicBezTo>
                  <a:cubicBezTo>
                    <a:pt x="31" y="7"/>
                    <a:pt x="12" y="26"/>
                    <a:pt x="6" y="45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60" name="Freeform 44"/>
            <p:cNvSpPr>
              <a:spLocks/>
            </p:cNvSpPr>
            <p:nvPr userDrawn="1"/>
          </p:nvSpPr>
          <p:spPr bwMode="auto">
            <a:xfrm>
              <a:off x="8666055" y="7711147"/>
              <a:ext cx="320739" cy="279084"/>
            </a:xfrm>
            <a:custGeom>
              <a:avLst/>
              <a:gdLst>
                <a:gd name="T0" fmla="*/ 9 w 86"/>
                <a:gd name="T1" fmla="*/ 38 h 75"/>
                <a:gd name="T2" fmla="*/ 27 w 86"/>
                <a:gd name="T3" fmla="*/ 74 h 75"/>
                <a:gd name="T4" fmla="*/ 77 w 86"/>
                <a:gd name="T5" fmla="*/ 36 h 75"/>
                <a:gd name="T6" fmla="*/ 60 w 86"/>
                <a:gd name="T7" fmla="*/ 0 h 75"/>
                <a:gd name="T8" fmla="*/ 9 w 86"/>
                <a:gd name="T9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75">
                  <a:moveTo>
                    <a:pt x="9" y="38"/>
                  </a:moveTo>
                  <a:cubicBezTo>
                    <a:pt x="0" y="59"/>
                    <a:pt x="8" y="75"/>
                    <a:pt x="27" y="74"/>
                  </a:cubicBezTo>
                  <a:cubicBezTo>
                    <a:pt x="46" y="73"/>
                    <a:pt x="68" y="56"/>
                    <a:pt x="77" y="36"/>
                  </a:cubicBezTo>
                  <a:cubicBezTo>
                    <a:pt x="86" y="16"/>
                    <a:pt x="79" y="0"/>
                    <a:pt x="60" y="0"/>
                  </a:cubicBezTo>
                  <a:cubicBezTo>
                    <a:pt x="41" y="0"/>
                    <a:pt x="18" y="18"/>
                    <a:pt x="9" y="38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61" name="Freeform 45"/>
            <p:cNvSpPr>
              <a:spLocks/>
            </p:cNvSpPr>
            <p:nvPr userDrawn="1"/>
          </p:nvSpPr>
          <p:spPr bwMode="auto">
            <a:xfrm>
              <a:off x="8222435" y="7665327"/>
              <a:ext cx="358228" cy="316573"/>
            </a:xfrm>
            <a:custGeom>
              <a:avLst/>
              <a:gdLst>
                <a:gd name="T0" fmla="*/ 14 w 96"/>
                <a:gd name="T1" fmla="*/ 37 h 85"/>
                <a:gd name="T2" fmla="*/ 25 w 96"/>
                <a:gd name="T3" fmla="*/ 82 h 85"/>
                <a:gd name="T4" fmla="*/ 83 w 96"/>
                <a:gd name="T5" fmla="*/ 48 h 85"/>
                <a:gd name="T6" fmla="*/ 73 w 96"/>
                <a:gd name="T7" fmla="*/ 4 h 85"/>
                <a:gd name="T8" fmla="*/ 14 w 96"/>
                <a:gd name="T9" fmla="*/ 3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5">
                  <a:moveTo>
                    <a:pt x="14" y="37"/>
                  </a:moveTo>
                  <a:cubicBezTo>
                    <a:pt x="0" y="59"/>
                    <a:pt x="5" y="79"/>
                    <a:pt x="25" y="82"/>
                  </a:cubicBezTo>
                  <a:cubicBezTo>
                    <a:pt x="44" y="85"/>
                    <a:pt x="70" y="69"/>
                    <a:pt x="83" y="48"/>
                  </a:cubicBezTo>
                  <a:cubicBezTo>
                    <a:pt x="96" y="27"/>
                    <a:pt x="92" y="7"/>
                    <a:pt x="73" y="4"/>
                  </a:cubicBezTo>
                  <a:cubicBezTo>
                    <a:pt x="54" y="0"/>
                    <a:pt x="27" y="15"/>
                    <a:pt x="14" y="37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62" name="Freeform 46"/>
            <p:cNvSpPr>
              <a:spLocks/>
            </p:cNvSpPr>
            <p:nvPr userDrawn="1"/>
          </p:nvSpPr>
          <p:spPr bwMode="auto">
            <a:xfrm>
              <a:off x="7782982" y="7532033"/>
              <a:ext cx="387386" cy="354062"/>
            </a:xfrm>
            <a:custGeom>
              <a:avLst/>
              <a:gdLst>
                <a:gd name="T0" fmla="*/ 18 w 104"/>
                <a:gd name="T1" fmla="*/ 34 h 95"/>
                <a:gd name="T2" fmla="*/ 20 w 104"/>
                <a:gd name="T3" fmla="*/ 88 h 95"/>
                <a:gd name="T4" fmla="*/ 87 w 104"/>
                <a:gd name="T5" fmla="*/ 61 h 95"/>
                <a:gd name="T6" fmla="*/ 85 w 104"/>
                <a:gd name="T7" fmla="*/ 8 h 95"/>
                <a:gd name="T8" fmla="*/ 18 w 104"/>
                <a:gd name="T9" fmla="*/ 3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5">
                  <a:moveTo>
                    <a:pt x="18" y="34"/>
                  </a:moveTo>
                  <a:cubicBezTo>
                    <a:pt x="0" y="56"/>
                    <a:pt x="1" y="81"/>
                    <a:pt x="20" y="88"/>
                  </a:cubicBezTo>
                  <a:cubicBezTo>
                    <a:pt x="40" y="95"/>
                    <a:pt x="69" y="83"/>
                    <a:pt x="87" y="61"/>
                  </a:cubicBezTo>
                  <a:cubicBezTo>
                    <a:pt x="104" y="40"/>
                    <a:pt x="104" y="16"/>
                    <a:pt x="85" y="8"/>
                  </a:cubicBezTo>
                  <a:cubicBezTo>
                    <a:pt x="67" y="0"/>
                    <a:pt x="36" y="12"/>
                    <a:pt x="18" y="34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63" name="Freeform 47"/>
            <p:cNvSpPr>
              <a:spLocks/>
            </p:cNvSpPr>
            <p:nvPr userDrawn="1"/>
          </p:nvSpPr>
          <p:spPr bwMode="auto">
            <a:xfrm>
              <a:off x="7343528" y="7296686"/>
              <a:ext cx="443620" cy="381138"/>
            </a:xfrm>
            <a:custGeom>
              <a:avLst/>
              <a:gdLst>
                <a:gd name="T0" fmla="*/ 28 w 119"/>
                <a:gd name="T1" fmla="*/ 28 h 102"/>
                <a:gd name="T2" fmla="*/ 19 w 119"/>
                <a:gd name="T3" fmla="*/ 90 h 102"/>
                <a:gd name="T4" fmla="*/ 93 w 119"/>
                <a:gd name="T5" fmla="*/ 73 h 102"/>
                <a:gd name="T6" fmla="*/ 102 w 119"/>
                <a:gd name="T7" fmla="*/ 13 h 102"/>
                <a:gd name="T8" fmla="*/ 28 w 119"/>
                <a:gd name="T9" fmla="*/ 2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02">
                  <a:moveTo>
                    <a:pt x="28" y="28"/>
                  </a:moveTo>
                  <a:cubicBezTo>
                    <a:pt x="4" y="49"/>
                    <a:pt x="0" y="78"/>
                    <a:pt x="19" y="90"/>
                  </a:cubicBezTo>
                  <a:cubicBezTo>
                    <a:pt x="37" y="102"/>
                    <a:pt x="70" y="95"/>
                    <a:pt x="93" y="73"/>
                  </a:cubicBezTo>
                  <a:cubicBezTo>
                    <a:pt x="115" y="52"/>
                    <a:pt x="119" y="25"/>
                    <a:pt x="102" y="13"/>
                  </a:cubicBezTo>
                  <a:cubicBezTo>
                    <a:pt x="85" y="0"/>
                    <a:pt x="52" y="6"/>
                    <a:pt x="28" y="28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64" name="Freeform 48"/>
            <p:cNvSpPr>
              <a:spLocks/>
            </p:cNvSpPr>
            <p:nvPr userDrawn="1"/>
          </p:nvSpPr>
          <p:spPr bwMode="auto">
            <a:xfrm>
              <a:off x="6945729" y="6946789"/>
              <a:ext cx="495687" cy="397800"/>
            </a:xfrm>
            <a:custGeom>
              <a:avLst/>
              <a:gdLst>
                <a:gd name="T0" fmla="*/ 40 w 133"/>
                <a:gd name="T1" fmla="*/ 20 h 107"/>
                <a:gd name="T2" fmla="*/ 16 w 133"/>
                <a:gd name="T3" fmla="*/ 89 h 107"/>
                <a:gd name="T4" fmla="*/ 96 w 133"/>
                <a:gd name="T5" fmla="*/ 86 h 107"/>
                <a:gd name="T6" fmla="*/ 119 w 133"/>
                <a:gd name="T7" fmla="*/ 19 h 107"/>
                <a:gd name="T8" fmla="*/ 40 w 133"/>
                <a:gd name="T9" fmla="*/ 2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7">
                  <a:moveTo>
                    <a:pt x="40" y="20"/>
                  </a:moveTo>
                  <a:cubicBezTo>
                    <a:pt x="10" y="39"/>
                    <a:pt x="0" y="71"/>
                    <a:pt x="16" y="89"/>
                  </a:cubicBezTo>
                  <a:cubicBezTo>
                    <a:pt x="32" y="107"/>
                    <a:pt x="68" y="105"/>
                    <a:pt x="96" y="86"/>
                  </a:cubicBezTo>
                  <a:cubicBezTo>
                    <a:pt x="123" y="67"/>
                    <a:pt x="133" y="37"/>
                    <a:pt x="119" y="19"/>
                  </a:cubicBezTo>
                  <a:cubicBezTo>
                    <a:pt x="104" y="0"/>
                    <a:pt x="68" y="1"/>
                    <a:pt x="40" y="20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65" name="Freeform 49"/>
            <p:cNvSpPr>
              <a:spLocks/>
            </p:cNvSpPr>
            <p:nvPr userDrawn="1"/>
          </p:nvSpPr>
          <p:spPr bwMode="auto">
            <a:xfrm>
              <a:off x="7287295" y="6219920"/>
              <a:ext cx="406131" cy="354062"/>
            </a:xfrm>
            <a:custGeom>
              <a:avLst/>
              <a:gdLst>
                <a:gd name="T0" fmla="*/ 71 w 109"/>
                <a:gd name="T1" fmla="*/ 83 h 95"/>
                <a:gd name="T2" fmla="*/ 101 w 109"/>
                <a:gd name="T3" fmla="*/ 26 h 95"/>
                <a:gd name="T4" fmla="*/ 41 w 109"/>
                <a:gd name="T5" fmla="*/ 11 h 95"/>
                <a:gd name="T6" fmla="*/ 9 w 109"/>
                <a:gd name="T7" fmla="*/ 70 h 95"/>
                <a:gd name="T8" fmla="*/ 71 w 109"/>
                <a:gd name="T9" fmla="*/ 8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95">
                  <a:moveTo>
                    <a:pt x="71" y="83"/>
                  </a:moveTo>
                  <a:cubicBezTo>
                    <a:pt x="95" y="71"/>
                    <a:pt x="109" y="46"/>
                    <a:pt x="101" y="26"/>
                  </a:cubicBezTo>
                  <a:cubicBezTo>
                    <a:pt x="93" y="6"/>
                    <a:pt x="67" y="0"/>
                    <a:pt x="41" y="11"/>
                  </a:cubicBezTo>
                  <a:cubicBezTo>
                    <a:pt x="15" y="23"/>
                    <a:pt x="0" y="50"/>
                    <a:pt x="9" y="70"/>
                  </a:cubicBezTo>
                  <a:cubicBezTo>
                    <a:pt x="18" y="89"/>
                    <a:pt x="45" y="95"/>
                    <a:pt x="71" y="83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66" name="Freeform 50"/>
            <p:cNvSpPr>
              <a:spLocks/>
            </p:cNvSpPr>
            <p:nvPr userDrawn="1"/>
          </p:nvSpPr>
          <p:spPr bwMode="auto">
            <a:xfrm>
              <a:off x="7149836" y="5736729"/>
              <a:ext cx="406131" cy="368642"/>
            </a:xfrm>
            <a:custGeom>
              <a:avLst/>
              <a:gdLst>
                <a:gd name="T0" fmla="*/ 63 w 109"/>
                <a:gd name="T1" fmla="*/ 91 h 99"/>
                <a:gd name="T2" fmla="*/ 106 w 109"/>
                <a:gd name="T3" fmla="*/ 36 h 99"/>
                <a:gd name="T4" fmla="*/ 48 w 109"/>
                <a:gd name="T5" fmla="*/ 7 h 99"/>
                <a:gd name="T6" fmla="*/ 4 w 109"/>
                <a:gd name="T7" fmla="*/ 63 h 99"/>
                <a:gd name="T8" fmla="*/ 63 w 109"/>
                <a:gd name="T9" fmla="*/ 9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99">
                  <a:moveTo>
                    <a:pt x="63" y="91"/>
                  </a:moveTo>
                  <a:cubicBezTo>
                    <a:pt x="90" y="83"/>
                    <a:pt x="109" y="59"/>
                    <a:pt x="106" y="36"/>
                  </a:cubicBezTo>
                  <a:cubicBezTo>
                    <a:pt x="102" y="13"/>
                    <a:pt x="76" y="0"/>
                    <a:pt x="48" y="7"/>
                  </a:cubicBezTo>
                  <a:cubicBezTo>
                    <a:pt x="19" y="14"/>
                    <a:pt x="0" y="39"/>
                    <a:pt x="4" y="63"/>
                  </a:cubicBezTo>
                  <a:cubicBezTo>
                    <a:pt x="9" y="86"/>
                    <a:pt x="35" y="99"/>
                    <a:pt x="63" y="91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67" name="Freeform 51"/>
            <p:cNvSpPr>
              <a:spLocks/>
            </p:cNvSpPr>
            <p:nvPr userDrawn="1"/>
          </p:nvSpPr>
          <p:spPr bwMode="auto">
            <a:xfrm>
              <a:off x="7116512" y="5195222"/>
              <a:ext cx="401965" cy="358228"/>
            </a:xfrm>
            <a:custGeom>
              <a:avLst/>
              <a:gdLst>
                <a:gd name="T0" fmla="*/ 53 w 108"/>
                <a:gd name="T1" fmla="*/ 94 h 96"/>
                <a:gd name="T2" fmla="*/ 107 w 108"/>
                <a:gd name="T3" fmla="*/ 45 h 96"/>
                <a:gd name="T4" fmla="*/ 56 w 108"/>
                <a:gd name="T5" fmla="*/ 1 h 96"/>
                <a:gd name="T6" fmla="*/ 0 w 108"/>
                <a:gd name="T7" fmla="*/ 51 h 96"/>
                <a:gd name="T8" fmla="*/ 53 w 108"/>
                <a:gd name="T9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96">
                  <a:moveTo>
                    <a:pt x="53" y="94"/>
                  </a:moveTo>
                  <a:cubicBezTo>
                    <a:pt x="82" y="92"/>
                    <a:pt x="106" y="70"/>
                    <a:pt x="107" y="45"/>
                  </a:cubicBezTo>
                  <a:cubicBezTo>
                    <a:pt x="108" y="20"/>
                    <a:pt x="85" y="0"/>
                    <a:pt x="56" y="1"/>
                  </a:cubicBezTo>
                  <a:cubicBezTo>
                    <a:pt x="26" y="3"/>
                    <a:pt x="1" y="25"/>
                    <a:pt x="0" y="51"/>
                  </a:cubicBezTo>
                  <a:cubicBezTo>
                    <a:pt x="0" y="77"/>
                    <a:pt x="24" y="96"/>
                    <a:pt x="53" y="94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68" name="Freeform 52"/>
            <p:cNvSpPr>
              <a:spLocks/>
            </p:cNvSpPr>
            <p:nvPr userDrawn="1"/>
          </p:nvSpPr>
          <p:spPr bwMode="auto">
            <a:xfrm>
              <a:off x="8868078" y="7338341"/>
              <a:ext cx="268671" cy="237430"/>
            </a:xfrm>
            <a:custGeom>
              <a:avLst/>
              <a:gdLst>
                <a:gd name="T0" fmla="*/ 8 w 72"/>
                <a:gd name="T1" fmla="*/ 32 h 64"/>
                <a:gd name="T2" fmla="*/ 23 w 72"/>
                <a:gd name="T3" fmla="*/ 64 h 64"/>
                <a:gd name="T4" fmla="*/ 64 w 72"/>
                <a:gd name="T5" fmla="*/ 33 h 64"/>
                <a:gd name="T6" fmla="*/ 51 w 72"/>
                <a:gd name="T7" fmla="*/ 1 h 64"/>
                <a:gd name="T8" fmla="*/ 8 w 72"/>
                <a:gd name="T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4">
                  <a:moveTo>
                    <a:pt x="8" y="32"/>
                  </a:moveTo>
                  <a:cubicBezTo>
                    <a:pt x="0" y="50"/>
                    <a:pt x="7" y="64"/>
                    <a:pt x="23" y="64"/>
                  </a:cubicBezTo>
                  <a:cubicBezTo>
                    <a:pt x="38" y="64"/>
                    <a:pt x="57" y="50"/>
                    <a:pt x="64" y="33"/>
                  </a:cubicBezTo>
                  <a:cubicBezTo>
                    <a:pt x="72" y="16"/>
                    <a:pt x="66" y="1"/>
                    <a:pt x="51" y="1"/>
                  </a:cubicBezTo>
                  <a:cubicBezTo>
                    <a:pt x="35" y="0"/>
                    <a:pt x="16" y="14"/>
                    <a:pt x="8" y="32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69" name="Freeform 53"/>
            <p:cNvSpPr>
              <a:spLocks/>
            </p:cNvSpPr>
            <p:nvPr userDrawn="1"/>
          </p:nvSpPr>
          <p:spPr bwMode="auto">
            <a:xfrm>
              <a:off x="8509850" y="7282107"/>
              <a:ext cx="291581" cy="268671"/>
            </a:xfrm>
            <a:custGeom>
              <a:avLst/>
              <a:gdLst>
                <a:gd name="T0" fmla="*/ 11 w 78"/>
                <a:gd name="T1" fmla="*/ 30 h 72"/>
                <a:gd name="T2" fmla="*/ 20 w 78"/>
                <a:gd name="T3" fmla="*/ 69 h 72"/>
                <a:gd name="T4" fmla="*/ 68 w 78"/>
                <a:gd name="T5" fmla="*/ 42 h 72"/>
                <a:gd name="T6" fmla="*/ 60 w 78"/>
                <a:gd name="T7" fmla="*/ 4 h 72"/>
                <a:gd name="T8" fmla="*/ 11 w 78"/>
                <a:gd name="T9" fmla="*/ 3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2">
                  <a:moveTo>
                    <a:pt x="11" y="30"/>
                  </a:moveTo>
                  <a:cubicBezTo>
                    <a:pt x="0" y="48"/>
                    <a:pt x="4" y="66"/>
                    <a:pt x="20" y="69"/>
                  </a:cubicBezTo>
                  <a:cubicBezTo>
                    <a:pt x="35" y="72"/>
                    <a:pt x="57" y="60"/>
                    <a:pt x="68" y="42"/>
                  </a:cubicBezTo>
                  <a:cubicBezTo>
                    <a:pt x="78" y="25"/>
                    <a:pt x="75" y="7"/>
                    <a:pt x="60" y="4"/>
                  </a:cubicBezTo>
                  <a:cubicBezTo>
                    <a:pt x="44" y="0"/>
                    <a:pt x="22" y="11"/>
                    <a:pt x="11" y="30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70" name="Freeform 54"/>
            <p:cNvSpPr>
              <a:spLocks/>
            </p:cNvSpPr>
            <p:nvPr userDrawn="1"/>
          </p:nvSpPr>
          <p:spPr bwMode="auto">
            <a:xfrm>
              <a:off x="8159954" y="7148813"/>
              <a:ext cx="308242" cy="297829"/>
            </a:xfrm>
            <a:custGeom>
              <a:avLst/>
              <a:gdLst>
                <a:gd name="T0" fmla="*/ 15 w 83"/>
                <a:gd name="T1" fmla="*/ 27 h 80"/>
                <a:gd name="T2" fmla="*/ 16 w 83"/>
                <a:gd name="T3" fmla="*/ 73 h 80"/>
                <a:gd name="T4" fmla="*/ 69 w 83"/>
                <a:gd name="T5" fmla="*/ 53 h 80"/>
                <a:gd name="T6" fmla="*/ 69 w 83"/>
                <a:gd name="T7" fmla="*/ 8 h 80"/>
                <a:gd name="T8" fmla="*/ 15 w 83"/>
                <a:gd name="T9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0">
                  <a:moveTo>
                    <a:pt x="15" y="27"/>
                  </a:moveTo>
                  <a:cubicBezTo>
                    <a:pt x="0" y="45"/>
                    <a:pt x="0" y="66"/>
                    <a:pt x="16" y="73"/>
                  </a:cubicBezTo>
                  <a:cubicBezTo>
                    <a:pt x="31" y="80"/>
                    <a:pt x="55" y="71"/>
                    <a:pt x="69" y="53"/>
                  </a:cubicBezTo>
                  <a:cubicBezTo>
                    <a:pt x="83" y="35"/>
                    <a:pt x="83" y="15"/>
                    <a:pt x="69" y="8"/>
                  </a:cubicBezTo>
                  <a:cubicBezTo>
                    <a:pt x="54" y="0"/>
                    <a:pt x="30" y="9"/>
                    <a:pt x="15" y="27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71" name="Freeform 55"/>
            <p:cNvSpPr>
              <a:spLocks/>
            </p:cNvSpPr>
            <p:nvPr userDrawn="1"/>
          </p:nvSpPr>
          <p:spPr bwMode="auto">
            <a:xfrm>
              <a:off x="7820471" y="6932210"/>
              <a:ext cx="349897" cy="316573"/>
            </a:xfrm>
            <a:custGeom>
              <a:avLst/>
              <a:gdLst>
                <a:gd name="T0" fmla="*/ 22 w 94"/>
                <a:gd name="T1" fmla="*/ 22 h 85"/>
                <a:gd name="T2" fmla="*/ 14 w 94"/>
                <a:gd name="T3" fmla="*/ 74 h 85"/>
                <a:gd name="T4" fmla="*/ 72 w 94"/>
                <a:gd name="T5" fmla="*/ 63 h 85"/>
                <a:gd name="T6" fmla="*/ 81 w 94"/>
                <a:gd name="T7" fmla="*/ 12 h 85"/>
                <a:gd name="T8" fmla="*/ 22 w 94"/>
                <a:gd name="T9" fmla="*/ 2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22" y="22"/>
                  </a:moveTo>
                  <a:cubicBezTo>
                    <a:pt x="3" y="39"/>
                    <a:pt x="0" y="63"/>
                    <a:pt x="14" y="74"/>
                  </a:cubicBezTo>
                  <a:cubicBezTo>
                    <a:pt x="28" y="85"/>
                    <a:pt x="54" y="80"/>
                    <a:pt x="72" y="63"/>
                  </a:cubicBezTo>
                  <a:cubicBezTo>
                    <a:pt x="90" y="46"/>
                    <a:pt x="94" y="23"/>
                    <a:pt x="81" y="12"/>
                  </a:cubicBezTo>
                  <a:cubicBezTo>
                    <a:pt x="67" y="0"/>
                    <a:pt x="41" y="5"/>
                    <a:pt x="22" y="22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72" name="Freeform 56"/>
            <p:cNvSpPr>
              <a:spLocks/>
            </p:cNvSpPr>
            <p:nvPr userDrawn="1"/>
          </p:nvSpPr>
          <p:spPr bwMode="auto">
            <a:xfrm>
              <a:off x="7518476" y="6626051"/>
              <a:ext cx="387386" cy="324904"/>
            </a:xfrm>
            <a:custGeom>
              <a:avLst/>
              <a:gdLst>
                <a:gd name="T0" fmla="*/ 32 w 104"/>
                <a:gd name="T1" fmla="*/ 15 h 87"/>
                <a:gd name="T2" fmla="*/ 12 w 104"/>
                <a:gd name="T3" fmla="*/ 72 h 87"/>
                <a:gd name="T4" fmla="*/ 74 w 104"/>
                <a:gd name="T5" fmla="*/ 72 h 87"/>
                <a:gd name="T6" fmla="*/ 93 w 104"/>
                <a:gd name="T7" fmla="*/ 17 h 87"/>
                <a:gd name="T8" fmla="*/ 32 w 104"/>
                <a:gd name="T9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87">
                  <a:moveTo>
                    <a:pt x="32" y="15"/>
                  </a:moveTo>
                  <a:cubicBezTo>
                    <a:pt x="9" y="31"/>
                    <a:pt x="0" y="56"/>
                    <a:pt x="12" y="72"/>
                  </a:cubicBezTo>
                  <a:cubicBezTo>
                    <a:pt x="24" y="87"/>
                    <a:pt x="52" y="87"/>
                    <a:pt x="74" y="72"/>
                  </a:cubicBezTo>
                  <a:cubicBezTo>
                    <a:pt x="95" y="57"/>
                    <a:pt x="104" y="33"/>
                    <a:pt x="93" y="17"/>
                  </a:cubicBezTo>
                  <a:cubicBezTo>
                    <a:pt x="82" y="1"/>
                    <a:pt x="55" y="0"/>
                    <a:pt x="32" y="15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73" name="Freeform 57"/>
            <p:cNvSpPr>
              <a:spLocks/>
            </p:cNvSpPr>
            <p:nvPr userDrawn="1"/>
          </p:nvSpPr>
          <p:spPr bwMode="auto">
            <a:xfrm>
              <a:off x="7801726" y="6034559"/>
              <a:ext cx="312408" cy="289499"/>
            </a:xfrm>
            <a:custGeom>
              <a:avLst/>
              <a:gdLst>
                <a:gd name="T0" fmla="*/ 54 w 84"/>
                <a:gd name="T1" fmla="*/ 68 h 78"/>
                <a:gd name="T2" fmla="*/ 79 w 84"/>
                <a:gd name="T3" fmla="*/ 22 h 78"/>
                <a:gd name="T4" fmla="*/ 32 w 84"/>
                <a:gd name="T5" fmla="*/ 9 h 78"/>
                <a:gd name="T6" fmla="*/ 7 w 84"/>
                <a:gd name="T7" fmla="*/ 56 h 78"/>
                <a:gd name="T8" fmla="*/ 54 w 84"/>
                <a:gd name="T9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8">
                  <a:moveTo>
                    <a:pt x="54" y="68"/>
                  </a:moveTo>
                  <a:cubicBezTo>
                    <a:pt x="73" y="59"/>
                    <a:pt x="84" y="38"/>
                    <a:pt x="79" y="22"/>
                  </a:cubicBezTo>
                  <a:cubicBezTo>
                    <a:pt x="73" y="6"/>
                    <a:pt x="52" y="0"/>
                    <a:pt x="32" y="9"/>
                  </a:cubicBezTo>
                  <a:cubicBezTo>
                    <a:pt x="12" y="18"/>
                    <a:pt x="0" y="39"/>
                    <a:pt x="7" y="56"/>
                  </a:cubicBezTo>
                  <a:cubicBezTo>
                    <a:pt x="13" y="72"/>
                    <a:pt x="34" y="78"/>
                    <a:pt x="54" y="68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74" name="Freeform 58"/>
            <p:cNvSpPr>
              <a:spLocks/>
            </p:cNvSpPr>
            <p:nvPr userDrawn="1"/>
          </p:nvSpPr>
          <p:spPr bwMode="auto">
            <a:xfrm>
              <a:off x="7708004" y="5634676"/>
              <a:ext cx="310326" cy="297829"/>
            </a:xfrm>
            <a:custGeom>
              <a:avLst/>
              <a:gdLst>
                <a:gd name="T0" fmla="*/ 47 w 83"/>
                <a:gd name="T1" fmla="*/ 74 h 80"/>
                <a:gd name="T2" fmla="*/ 81 w 83"/>
                <a:gd name="T3" fmla="*/ 30 h 80"/>
                <a:gd name="T4" fmla="*/ 37 w 83"/>
                <a:gd name="T5" fmla="*/ 6 h 80"/>
                <a:gd name="T6" fmla="*/ 3 w 83"/>
                <a:gd name="T7" fmla="*/ 51 h 80"/>
                <a:gd name="T8" fmla="*/ 47 w 83"/>
                <a:gd name="T9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0">
                  <a:moveTo>
                    <a:pt x="47" y="74"/>
                  </a:moveTo>
                  <a:cubicBezTo>
                    <a:pt x="68" y="68"/>
                    <a:pt x="83" y="49"/>
                    <a:pt x="81" y="30"/>
                  </a:cubicBezTo>
                  <a:cubicBezTo>
                    <a:pt x="78" y="11"/>
                    <a:pt x="59" y="0"/>
                    <a:pt x="37" y="6"/>
                  </a:cubicBezTo>
                  <a:cubicBezTo>
                    <a:pt x="16" y="11"/>
                    <a:pt x="0" y="31"/>
                    <a:pt x="3" y="51"/>
                  </a:cubicBezTo>
                  <a:cubicBezTo>
                    <a:pt x="6" y="70"/>
                    <a:pt x="25" y="80"/>
                    <a:pt x="47" y="74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75" name="Freeform 59"/>
            <p:cNvSpPr>
              <a:spLocks/>
            </p:cNvSpPr>
            <p:nvPr userDrawn="1"/>
          </p:nvSpPr>
          <p:spPr bwMode="auto">
            <a:xfrm>
              <a:off x="8197443" y="6640629"/>
              <a:ext cx="283250" cy="260341"/>
            </a:xfrm>
            <a:custGeom>
              <a:avLst/>
              <a:gdLst>
                <a:gd name="T0" fmla="*/ 19 w 76"/>
                <a:gd name="T1" fmla="*/ 16 h 70"/>
                <a:gd name="T2" fmla="*/ 12 w 76"/>
                <a:gd name="T3" fmla="*/ 60 h 70"/>
                <a:gd name="T4" fmla="*/ 58 w 76"/>
                <a:gd name="T5" fmla="*/ 53 h 70"/>
                <a:gd name="T6" fmla="*/ 66 w 76"/>
                <a:gd name="T7" fmla="*/ 10 h 70"/>
                <a:gd name="T8" fmla="*/ 19 w 76"/>
                <a:gd name="T9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0">
                  <a:moveTo>
                    <a:pt x="19" y="16"/>
                  </a:moveTo>
                  <a:cubicBezTo>
                    <a:pt x="4" y="31"/>
                    <a:pt x="0" y="50"/>
                    <a:pt x="12" y="60"/>
                  </a:cubicBezTo>
                  <a:cubicBezTo>
                    <a:pt x="22" y="70"/>
                    <a:pt x="43" y="67"/>
                    <a:pt x="58" y="53"/>
                  </a:cubicBezTo>
                  <a:cubicBezTo>
                    <a:pt x="72" y="39"/>
                    <a:pt x="76" y="20"/>
                    <a:pt x="66" y="10"/>
                  </a:cubicBezTo>
                  <a:cubicBezTo>
                    <a:pt x="55" y="0"/>
                    <a:pt x="34" y="3"/>
                    <a:pt x="19" y="16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76" name="Freeform 60"/>
            <p:cNvSpPr>
              <a:spLocks/>
            </p:cNvSpPr>
            <p:nvPr userDrawn="1"/>
          </p:nvSpPr>
          <p:spPr bwMode="auto">
            <a:xfrm>
              <a:off x="7972509" y="6371959"/>
              <a:ext cx="301995" cy="272837"/>
            </a:xfrm>
            <a:custGeom>
              <a:avLst/>
              <a:gdLst>
                <a:gd name="T0" fmla="*/ 25 w 81"/>
                <a:gd name="T1" fmla="*/ 12 h 73"/>
                <a:gd name="T2" fmla="*/ 9 w 81"/>
                <a:gd name="T3" fmla="*/ 59 h 73"/>
                <a:gd name="T4" fmla="*/ 56 w 81"/>
                <a:gd name="T5" fmla="*/ 61 h 73"/>
                <a:gd name="T6" fmla="*/ 72 w 81"/>
                <a:gd name="T7" fmla="*/ 15 h 73"/>
                <a:gd name="T8" fmla="*/ 25 w 81"/>
                <a:gd name="T9" fmla="*/ 1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73">
                  <a:moveTo>
                    <a:pt x="25" y="12"/>
                  </a:moveTo>
                  <a:cubicBezTo>
                    <a:pt x="7" y="25"/>
                    <a:pt x="0" y="46"/>
                    <a:pt x="9" y="59"/>
                  </a:cubicBezTo>
                  <a:cubicBezTo>
                    <a:pt x="18" y="72"/>
                    <a:pt x="39" y="73"/>
                    <a:pt x="56" y="61"/>
                  </a:cubicBezTo>
                  <a:cubicBezTo>
                    <a:pt x="74" y="49"/>
                    <a:pt x="81" y="29"/>
                    <a:pt x="72" y="15"/>
                  </a:cubicBezTo>
                  <a:cubicBezTo>
                    <a:pt x="64" y="2"/>
                    <a:pt x="43" y="0"/>
                    <a:pt x="25" y="12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77" name="Freeform 61"/>
            <p:cNvSpPr>
              <a:spLocks/>
            </p:cNvSpPr>
            <p:nvPr userDrawn="1"/>
          </p:nvSpPr>
          <p:spPr bwMode="auto">
            <a:xfrm>
              <a:off x="5604458" y="534097"/>
              <a:ext cx="529011" cy="404047"/>
            </a:xfrm>
            <a:custGeom>
              <a:avLst/>
              <a:gdLst>
                <a:gd name="T0" fmla="*/ 84 w 142"/>
                <a:gd name="T1" fmla="*/ 8 h 108"/>
                <a:gd name="T2" fmla="*/ 137 w 142"/>
                <a:gd name="T3" fmla="*/ 67 h 108"/>
                <a:gd name="T4" fmla="*/ 63 w 142"/>
                <a:gd name="T5" fmla="*/ 101 h 108"/>
                <a:gd name="T6" fmla="*/ 7 w 142"/>
                <a:gd name="T7" fmla="*/ 40 h 108"/>
                <a:gd name="T8" fmla="*/ 84 w 142"/>
                <a:gd name="T9" fmla="*/ 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08">
                  <a:moveTo>
                    <a:pt x="84" y="8"/>
                  </a:moveTo>
                  <a:cubicBezTo>
                    <a:pt x="119" y="15"/>
                    <a:pt x="142" y="41"/>
                    <a:pt x="137" y="67"/>
                  </a:cubicBezTo>
                  <a:cubicBezTo>
                    <a:pt x="132" y="92"/>
                    <a:pt x="99" y="108"/>
                    <a:pt x="63" y="101"/>
                  </a:cubicBezTo>
                  <a:cubicBezTo>
                    <a:pt x="26" y="94"/>
                    <a:pt x="0" y="67"/>
                    <a:pt x="7" y="40"/>
                  </a:cubicBezTo>
                  <a:cubicBezTo>
                    <a:pt x="14" y="14"/>
                    <a:pt x="48" y="0"/>
                    <a:pt x="84" y="8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78" name="Freeform 62"/>
            <p:cNvSpPr>
              <a:spLocks/>
            </p:cNvSpPr>
            <p:nvPr userDrawn="1"/>
          </p:nvSpPr>
          <p:spPr bwMode="auto">
            <a:xfrm>
              <a:off x="5548224" y="1148500"/>
              <a:ext cx="524845" cy="404047"/>
            </a:xfrm>
            <a:custGeom>
              <a:avLst/>
              <a:gdLst>
                <a:gd name="T0" fmla="*/ 71 w 141"/>
                <a:gd name="T1" fmla="*/ 1 h 108"/>
                <a:gd name="T2" fmla="*/ 140 w 141"/>
                <a:gd name="T3" fmla="*/ 55 h 108"/>
                <a:gd name="T4" fmla="*/ 72 w 141"/>
                <a:gd name="T5" fmla="*/ 108 h 108"/>
                <a:gd name="T6" fmla="*/ 0 w 141"/>
                <a:gd name="T7" fmla="*/ 52 h 108"/>
                <a:gd name="T8" fmla="*/ 71 w 141"/>
                <a:gd name="T9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08">
                  <a:moveTo>
                    <a:pt x="71" y="1"/>
                  </a:moveTo>
                  <a:cubicBezTo>
                    <a:pt x="109" y="3"/>
                    <a:pt x="139" y="27"/>
                    <a:pt x="140" y="55"/>
                  </a:cubicBezTo>
                  <a:cubicBezTo>
                    <a:pt x="141" y="84"/>
                    <a:pt x="111" y="108"/>
                    <a:pt x="72" y="108"/>
                  </a:cubicBezTo>
                  <a:cubicBezTo>
                    <a:pt x="33" y="108"/>
                    <a:pt x="0" y="83"/>
                    <a:pt x="0" y="52"/>
                  </a:cubicBezTo>
                  <a:cubicBezTo>
                    <a:pt x="0" y="23"/>
                    <a:pt x="32" y="0"/>
                    <a:pt x="71" y="1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79" name="Freeform 63"/>
            <p:cNvSpPr>
              <a:spLocks/>
            </p:cNvSpPr>
            <p:nvPr userDrawn="1"/>
          </p:nvSpPr>
          <p:spPr bwMode="auto">
            <a:xfrm>
              <a:off x="5604458" y="1798308"/>
              <a:ext cx="583161" cy="472778"/>
            </a:xfrm>
            <a:custGeom>
              <a:avLst/>
              <a:gdLst>
                <a:gd name="T0" fmla="*/ 67 w 157"/>
                <a:gd name="T1" fmla="*/ 6 h 127"/>
                <a:gd name="T2" fmla="*/ 149 w 157"/>
                <a:gd name="T3" fmla="*/ 49 h 127"/>
                <a:gd name="T4" fmla="*/ 94 w 157"/>
                <a:gd name="T5" fmla="*/ 119 h 127"/>
                <a:gd name="T6" fmla="*/ 7 w 157"/>
                <a:gd name="T7" fmla="*/ 75 h 127"/>
                <a:gd name="T8" fmla="*/ 67 w 157"/>
                <a:gd name="T9" fmla="*/ 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27">
                  <a:moveTo>
                    <a:pt x="67" y="6"/>
                  </a:moveTo>
                  <a:cubicBezTo>
                    <a:pt x="105" y="0"/>
                    <a:pt x="142" y="19"/>
                    <a:pt x="149" y="49"/>
                  </a:cubicBezTo>
                  <a:cubicBezTo>
                    <a:pt x="157" y="80"/>
                    <a:pt x="133" y="112"/>
                    <a:pt x="94" y="119"/>
                  </a:cubicBezTo>
                  <a:cubicBezTo>
                    <a:pt x="54" y="127"/>
                    <a:pt x="15" y="108"/>
                    <a:pt x="7" y="75"/>
                  </a:cubicBezTo>
                  <a:cubicBezTo>
                    <a:pt x="0" y="43"/>
                    <a:pt x="27" y="12"/>
                    <a:pt x="67" y="6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80" name="Freeform 64"/>
            <p:cNvSpPr>
              <a:spLocks/>
            </p:cNvSpPr>
            <p:nvPr userDrawn="1"/>
          </p:nvSpPr>
          <p:spPr bwMode="auto">
            <a:xfrm>
              <a:off x="5837723" y="2464778"/>
              <a:ext cx="612319" cy="537342"/>
            </a:xfrm>
            <a:custGeom>
              <a:avLst/>
              <a:gdLst>
                <a:gd name="T0" fmla="*/ 57 w 164"/>
                <a:gd name="T1" fmla="*/ 14 h 144"/>
                <a:gd name="T2" fmla="*/ 150 w 164"/>
                <a:gd name="T3" fmla="*/ 43 h 144"/>
                <a:gd name="T4" fmla="*/ 111 w 164"/>
                <a:gd name="T5" fmla="*/ 127 h 144"/>
                <a:gd name="T6" fmla="*/ 15 w 164"/>
                <a:gd name="T7" fmla="*/ 100 h 144"/>
                <a:gd name="T8" fmla="*/ 57 w 164"/>
                <a:gd name="T9" fmla="*/ 1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44">
                  <a:moveTo>
                    <a:pt x="57" y="14"/>
                  </a:moveTo>
                  <a:cubicBezTo>
                    <a:pt x="94" y="0"/>
                    <a:pt x="135" y="13"/>
                    <a:pt x="150" y="43"/>
                  </a:cubicBezTo>
                  <a:cubicBezTo>
                    <a:pt x="164" y="73"/>
                    <a:pt x="147" y="111"/>
                    <a:pt x="111" y="127"/>
                  </a:cubicBezTo>
                  <a:cubicBezTo>
                    <a:pt x="73" y="144"/>
                    <a:pt x="30" y="132"/>
                    <a:pt x="15" y="100"/>
                  </a:cubicBezTo>
                  <a:cubicBezTo>
                    <a:pt x="0" y="68"/>
                    <a:pt x="19" y="29"/>
                    <a:pt x="57" y="14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81" name="Freeform 65"/>
            <p:cNvSpPr>
              <a:spLocks/>
            </p:cNvSpPr>
            <p:nvPr userDrawn="1"/>
          </p:nvSpPr>
          <p:spPr bwMode="auto">
            <a:xfrm>
              <a:off x="6243852" y="3116669"/>
              <a:ext cx="603989" cy="558169"/>
            </a:xfrm>
            <a:custGeom>
              <a:avLst/>
              <a:gdLst>
                <a:gd name="T0" fmla="*/ 45 w 162"/>
                <a:gd name="T1" fmla="*/ 22 h 150"/>
                <a:gd name="T2" fmla="*/ 141 w 162"/>
                <a:gd name="T3" fmla="*/ 31 h 150"/>
                <a:gd name="T4" fmla="*/ 122 w 162"/>
                <a:gd name="T5" fmla="*/ 125 h 150"/>
                <a:gd name="T6" fmla="*/ 22 w 162"/>
                <a:gd name="T7" fmla="*/ 118 h 150"/>
                <a:gd name="T8" fmla="*/ 45 w 162"/>
                <a:gd name="T9" fmla="*/ 2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0">
                  <a:moveTo>
                    <a:pt x="45" y="22"/>
                  </a:moveTo>
                  <a:cubicBezTo>
                    <a:pt x="78" y="0"/>
                    <a:pt x="120" y="4"/>
                    <a:pt x="141" y="31"/>
                  </a:cubicBezTo>
                  <a:cubicBezTo>
                    <a:pt x="162" y="59"/>
                    <a:pt x="154" y="101"/>
                    <a:pt x="122" y="125"/>
                  </a:cubicBezTo>
                  <a:cubicBezTo>
                    <a:pt x="90" y="150"/>
                    <a:pt x="44" y="147"/>
                    <a:pt x="22" y="118"/>
                  </a:cubicBezTo>
                  <a:cubicBezTo>
                    <a:pt x="0" y="89"/>
                    <a:pt x="11" y="46"/>
                    <a:pt x="45" y="22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82" name="Freeform 66"/>
            <p:cNvSpPr>
              <a:spLocks/>
            </p:cNvSpPr>
            <p:nvPr userDrawn="1"/>
          </p:nvSpPr>
          <p:spPr bwMode="auto">
            <a:xfrm>
              <a:off x="6806186" y="3679003"/>
              <a:ext cx="551921" cy="593576"/>
            </a:xfrm>
            <a:custGeom>
              <a:avLst/>
              <a:gdLst>
                <a:gd name="T0" fmla="*/ 28 w 148"/>
                <a:gd name="T1" fmla="*/ 35 h 159"/>
                <a:gd name="T2" fmla="*/ 122 w 148"/>
                <a:gd name="T3" fmla="*/ 23 h 159"/>
                <a:gd name="T4" fmla="*/ 123 w 148"/>
                <a:gd name="T5" fmla="*/ 119 h 159"/>
                <a:gd name="T6" fmla="*/ 27 w 148"/>
                <a:gd name="T7" fmla="*/ 135 h 159"/>
                <a:gd name="T8" fmla="*/ 28 w 148"/>
                <a:gd name="T9" fmla="*/ 3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9">
                  <a:moveTo>
                    <a:pt x="28" y="35"/>
                  </a:moveTo>
                  <a:cubicBezTo>
                    <a:pt x="55" y="5"/>
                    <a:pt x="96" y="0"/>
                    <a:pt x="122" y="23"/>
                  </a:cubicBezTo>
                  <a:cubicBezTo>
                    <a:pt x="147" y="46"/>
                    <a:pt x="148" y="89"/>
                    <a:pt x="123" y="119"/>
                  </a:cubicBezTo>
                  <a:cubicBezTo>
                    <a:pt x="97" y="151"/>
                    <a:pt x="54" y="159"/>
                    <a:pt x="27" y="135"/>
                  </a:cubicBezTo>
                  <a:cubicBezTo>
                    <a:pt x="0" y="111"/>
                    <a:pt x="0" y="66"/>
                    <a:pt x="28" y="35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83" name="Freeform 67"/>
            <p:cNvSpPr>
              <a:spLocks/>
            </p:cNvSpPr>
            <p:nvPr userDrawn="1"/>
          </p:nvSpPr>
          <p:spPr bwMode="auto">
            <a:xfrm>
              <a:off x="7437251" y="4118457"/>
              <a:ext cx="529011" cy="603989"/>
            </a:xfrm>
            <a:custGeom>
              <a:avLst/>
              <a:gdLst>
                <a:gd name="T0" fmla="*/ 20 w 142"/>
                <a:gd name="T1" fmla="*/ 49 h 162"/>
                <a:gd name="T2" fmla="*/ 105 w 142"/>
                <a:gd name="T3" fmla="*/ 17 h 162"/>
                <a:gd name="T4" fmla="*/ 125 w 142"/>
                <a:gd name="T5" fmla="*/ 109 h 162"/>
                <a:gd name="T6" fmla="*/ 39 w 142"/>
                <a:gd name="T7" fmla="*/ 145 h 162"/>
                <a:gd name="T8" fmla="*/ 20 w 142"/>
                <a:gd name="T9" fmla="*/ 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62">
                  <a:moveTo>
                    <a:pt x="20" y="49"/>
                  </a:moveTo>
                  <a:cubicBezTo>
                    <a:pt x="39" y="14"/>
                    <a:pt x="77" y="0"/>
                    <a:pt x="105" y="17"/>
                  </a:cubicBezTo>
                  <a:cubicBezTo>
                    <a:pt x="133" y="33"/>
                    <a:pt x="142" y="74"/>
                    <a:pt x="125" y="109"/>
                  </a:cubicBezTo>
                  <a:cubicBezTo>
                    <a:pt x="107" y="145"/>
                    <a:pt x="69" y="162"/>
                    <a:pt x="39" y="145"/>
                  </a:cubicBezTo>
                  <a:cubicBezTo>
                    <a:pt x="8" y="128"/>
                    <a:pt x="0" y="84"/>
                    <a:pt x="20" y="49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84" name="Freeform 68"/>
            <p:cNvSpPr>
              <a:spLocks/>
            </p:cNvSpPr>
            <p:nvPr userDrawn="1"/>
          </p:nvSpPr>
          <p:spPr bwMode="auto">
            <a:xfrm>
              <a:off x="8118299" y="4420451"/>
              <a:ext cx="472778" cy="574830"/>
            </a:xfrm>
            <a:custGeom>
              <a:avLst/>
              <a:gdLst>
                <a:gd name="T0" fmla="*/ 11 w 127"/>
                <a:gd name="T1" fmla="*/ 58 h 154"/>
                <a:gd name="T2" fmla="*/ 83 w 127"/>
                <a:gd name="T3" fmla="*/ 9 h 154"/>
                <a:gd name="T4" fmla="*/ 118 w 127"/>
                <a:gd name="T5" fmla="*/ 92 h 154"/>
                <a:gd name="T6" fmla="*/ 46 w 127"/>
                <a:gd name="T7" fmla="*/ 145 h 154"/>
                <a:gd name="T8" fmla="*/ 11 w 127"/>
                <a:gd name="T9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54">
                  <a:moveTo>
                    <a:pt x="11" y="58"/>
                  </a:moveTo>
                  <a:cubicBezTo>
                    <a:pt x="22" y="21"/>
                    <a:pt x="54" y="0"/>
                    <a:pt x="83" y="9"/>
                  </a:cubicBezTo>
                  <a:cubicBezTo>
                    <a:pt x="112" y="19"/>
                    <a:pt x="127" y="55"/>
                    <a:pt x="118" y="92"/>
                  </a:cubicBezTo>
                  <a:cubicBezTo>
                    <a:pt x="108" y="130"/>
                    <a:pt x="76" y="154"/>
                    <a:pt x="46" y="145"/>
                  </a:cubicBezTo>
                  <a:cubicBezTo>
                    <a:pt x="16" y="136"/>
                    <a:pt x="0" y="97"/>
                    <a:pt x="11" y="58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85" name="Freeform 69"/>
            <p:cNvSpPr>
              <a:spLocks/>
            </p:cNvSpPr>
            <p:nvPr userDrawn="1"/>
          </p:nvSpPr>
          <p:spPr bwMode="auto">
            <a:xfrm>
              <a:off x="8797266" y="4572490"/>
              <a:ext cx="393635" cy="518598"/>
            </a:xfrm>
            <a:custGeom>
              <a:avLst/>
              <a:gdLst>
                <a:gd name="T0" fmla="*/ 3 w 106"/>
                <a:gd name="T1" fmla="*/ 65 h 139"/>
                <a:gd name="T2" fmla="*/ 60 w 106"/>
                <a:gd name="T3" fmla="*/ 3 h 139"/>
                <a:gd name="T4" fmla="*/ 104 w 106"/>
                <a:gd name="T5" fmla="*/ 73 h 139"/>
                <a:gd name="T6" fmla="*/ 49 w 106"/>
                <a:gd name="T7" fmla="*/ 137 h 139"/>
                <a:gd name="T8" fmla="*/ 3 w 106"/>
                <a:gd name="T9" fmla="*/ 6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39">
                  <a:moveTo>
                    <a:pt x="3" y="65"/>
                  </a:moveTo>
                  <a:cubicBezTo>
                    <a:pt x="7" y="27"/>
                    <a:pt x="32" y="0"/>
                    <a:pt x="60" y="3"/>
                  </a:cubicBezTo>
                  <a:cubicBezTo>
                    <a:pt x="87" y="6"/>
                    <a:pt x="106" y="37"/>
                    <a:pt x="104" y="73"/>
                  </a:cubicBezTo>
                  <a:cubicBezTo>
                    <a:pt x="102" y="110"/>
                    <a:pt x="78" y="139"/>
                    <a:pt x="49" y="137"/>
                  </a:cubicBezTo>
                  <a:cubicBezTo>
                    <a:pt x="21" y="136"/>
                    <a:pt x="0" y="103"/>
                    <a:pt x="3" y="65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86" name="Freeform 70"/>
            <p:cNvSpPr>
              <a:spLocks/>
            </p:cNvSpPr>
            <p:nvPr userDrawn="1"/>
          </p:nvSpPr>
          <p:spPr bwMode="auto">
            <a:xfrm>
              <a:off x="9403338" y="4566241"/>
              <a:ext cx="362393" cy="499853"/>
            </a:xfrm>
            <a:custGeom>
              <a:avLst/>
              <a:gdLst>
                <a:gd name="T0" fmla="*/ 3 w 97"/>
                <a:gd name="T1" fmla="*/ 72 h 134"/>
                <a:gd name="T2" fmla="*/ 43 w 97"/>
                <a:gd name="T3" fmla="*/ 3 h 134"/>
                <a:gd name="T4" fmla="*/ 93 w 97"/>
                <a:gd name="T5" fmla="*/ 58 h 134"/>
                <a:gd name="T6" fmla="*/ 55 w 97"/>
                <a:gd name="T7" fmla="*/ 129 h 134"/>
                <a:gd name="T8" fmla="*/ 3 w 97"/>
                <a:gd name="T9" fmla="*/ 7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34">
                  <a:moveTo>
                    <a:pt x="3" y="72"/>
                  </a:moveTo>
                  <a:cubicBezTo>
                    <a:pt x="0" y="37"/>
                    <a:pt x="18" y="6"/>
                    <a:pt x="43" y="3"/>
                  </a:cubicBezTo>
                  <a:cubicBezTo>
                    <a:pt x="67" y="0"/>
                    <a:pt x="89" y="24"/>
                    <a:pt x="93" y="58"/>
                  </a:cubicBezTo>
                  <a:cubicBezTo>
                    <a:pt x="97" y="93"/>
                    <a:pt x="80" y="125"/>
                    <a:pt x="55" y="129"/>
                  </a:cubicBezTo>
                  <a:cubicBezTo>
                    <a:pt x="30" y="134"/>
                    <a:pt x="6" y="108"/>
                    <a:pt x="3" y="72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87" name="Freeform 71"/>
            <p:cNvSpPr>
              <a:spLocks/>
            </p:cNvSpPr>
            <p:nvPr userDrawn="1"/>
          </p:nvSpPr>
          <p:spPr bwMode="auto">
            <a:xfrm>
              <a:off x="9921934" y="4424616"/>
              <a:ext cx="343649" cy="491522"/>
            </a:xfrm>
            <a:custGeom>
              <a:avLst/>
              <a:gdLst>
                <a:gd name="T0" fmla="*/ 8 w 92"/>
                <a:gd name="T1" fmla="*/ 81 h 132"/>
                <a:gd name="T2" fmla="*/ 32 w 92"/>
                <a:gd name="T3" fmla="*/ 8 h 132"/>
                <a:gd name="T4" fmla="*/ 83 w 92"/>
                <a:gd name="T5" fmla="*/ 48 h 132"/>
                <a:gd name="T6" fmla="*/ 61 w 92"/>
                <a:gd name="T7" fmla="*/ 122 h 132"/>
                <a:gd name="T8" fmla="*/ 8 w 92"/>
                <a:gd name="T9" fmla="*/ 8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32">
                  <a:moveTo>
                    <a:pt x="8" y="81"/>
                  </a:moveTo>
                  <a:cubicBezTo>
                    <a:pt x="0" y="49"/>
                    <a:pt x="11" y="16"/>
                    <a:pt x="32" y="8"/>
                  </a:cubicBezTo>
                  <a:cubicBezTo>
                    <a:pt x="52" y="0"/>
                    <a:pt x="75" y="18"/>
                    <a:pt x="83" y="48"/>
                  </a:cubicBezTo>
                  <a:cubicBezTo>
                    <a:pt x="92" y="79"/>
                    <a:pt x="82" y="112"/>
                    <a:pt x="61" y="122"/>
                  </a:cubicBezTo>
                  <a:cubicBezTo>
                    <a:pt x="40" y="132"/>
                    <a:pt x="16" y="113"/>
                    <a:pt x="8" y="81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88" name="Freeform 72"/>
            <p:cNvSpPr>
              <a:spLocks/>
            </p:cNvSpPr>
            <p:nvPr userDrawn="1"/>
          </p:nvSpPr>
          <p:spPr bwMode="auto">
            <a:xfrm>
              <a:off x="10355140" y="4197600"/>
              <a:ext cx="308242" cy="462364"/>
            </a:xfrm>
            <a:custGeom>
              <a:avLst/>
              <a:gdLst>
                <a:gd name="T0" fmla="*/ 11 w 83"/>
                <a:gd name="T1" fmla="*/ 84 h 124"/>
                <a:gd name="T2" fmla="*/ 22 w 83"/>
                <a:gd name="T3" fmla="*/ 12 h 124"/>
                <a:gd name="T4" fmla="*/ 72 w 83"/>
                <a:gd name="T5" fmla="*/ 38 h 124"/>
                <a:gd name="T6" fmla="*/ 63 w 83"/>
                <a:gd name="T7" fmla="*/ 110 h 124"/>
                <a:gd name="T8" fmla="*/ 11 w 83"/>
                <a:gd name="T9" fmla="*/ 8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4">
                  <a:moveTo>
                    <a:pt x="11" y="84"/>
                  </a:moveTo>
                  <a:cubicBezTo>
                    <a:pt x="0" y="56"/>
                    <a:pt x="5" y="24"/>
                    <a:pt x="22" y="12"/>
                  </a:cubicBezTo>
                  <a:cubicBezTo>
                    <a:pt x="38" y="0"/>
                    <a:pt x="61" y="12"/>
                    <a:pt x="72" y="38"/>
                  </a:cubicBezTo>
                  <a:cubicBezTo>
                    <a:pt x="83" y="65"/>
                    <a:pt x="79" y="97"/>
                    <a:pt x="63" y="110"/>
                  </a:cubicBezTo>
                  <a:cubicBezTo>
                    <a:pt x="46" y="124"/>
                    <a:pt x="23" y="112"/>
                    <a:pt x="11" y="84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89" name="Freeform 73"/>
            <p:cNvSpPr>
              <a:spLocks/>
            </p:cNvSpPr>
            <p:nvPr userDrawn="1"/>
          </p:nvSpPr>
          <p:spPr bwMode="auto">
            <a:xfrm>
              <a:off x="8145375" y="-992535"/>
              <a:ext cx="289499" cy="231182"/>
            </a:xfrm>
            <a:custGeom>
              <a:avLst/>
              <a:gdLst>
                <a:gd name="T0" fmla="*/ 7 w 78"/>
                <a:gd name="T1" fmla="*/ 26 h 62"/>
                <a:gd name="T2" fmla="*/ 28 w 78"/>
                <a:gd name="T3" fmla="*/ 2 h 62"/>
                <a:gd name="T4" fmla="*/ 72 w 78"/>
                <a:gd name="T5" fmla="*/ 35 h 62"/>
                <a:gd name="T6" fmla="*/ 52 w 78"/>
                <a:gd name="T7" fmla="*/ 60 h 62"/>
                <a:gd name="T8" fmla="*/ 7 w 78"/>
                <a:gd name="T9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2">
                  <a:moveTo>
                    <a:pt x="7" y="26"/>
                  </a:moveTo>
                  <a:cubicBezTo>
                    <a:pt x="0" y="10"/>
                    <a:pt x="10" y="0"/>
                    <a:pt x="28" y="2"/>
                  </a:cubicBezTo>
                  <a:cubicBezTo>
                    <a:pt x="46" y="5"/>
                    <a:pt x="65" y="19"/>
                    <a:pt x="72" y="35"/>
                  </a:cubicBezTo>
                  <a:cubicBezTo>
                    <a:pt x="78" y="51"/>
                    <a:pt x="70" y="62"/>
                    <a:pt x="52" y="60"/>
                  </a:cubicBezTo>
                  <a:cubicBezTo>
                    <a:pt x="34" y="58"/>
                    <a:pt x="14" y="43"/>
                    <a:pt x="7" y="26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90" name="Freeform 74"/>
            <p:cNvSpPr>
              <a:spLocks/>
            </p:cNvSpPr>
            <p:nvPr userDrawn="1"/>
          </p:nvSpPr>
          <p:spPr bwMode="auto">
            <a:xfrm>
              <a:off x="10696705" y="3906020"/>
              <a:ext cx="277002" cy="420709"/>
            </a:xfrm>
            <a:custGeom>
              <a:avLst/>
              <a:gdLst>
                <a:gd name="T0" fmla="*/ 14 w 74"/>
                <a:gd name="T1" fmla="*/ 83 h 113"/>
                <a:gd name="T2" fmla="*/ 13 w 74"/>
                <a:gd name="T3" fmla="*/ 14 h 113"/>
                <a:gd name="T4" fmla="*/ 60 w 74"/>
                <a:gd name="T5" fmla="*/ 28 h 113"/>
                <a:gd name="T6" fmla="*/ 62 w 74"/>
                <a:gd name="T7" fmla="*/ 97 h 113"/>
                <a:gd name="T8" fmla="*/ 14 w 74"/>
                <a:gd name="T9" fmla="*/ 8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3">
                  <a:moveTo>
                    <a:pt x="14" y="83"/>
                  </a:moveTo>
                  <a:cubicBezTo>
                    <a:pt x="1" y="60"/>
                    <a:pt x="0" y="29"/>
                    <a:pt x="13" y="14"/>
                  </a:cubicBezTo>
                  <a:cubicBezTo>
                    <a:pt x="26" y="0"/>
                    <a:pt x="47" y="6"/>
                    <a:pt x="60" y="28"/>
                  </a:cubicBezTo>
                  <a:cubicBezTo>
                    <a:pt x="73" y="51"/>
                    <a:pt x="74" y="81"/>
                    <a:pt x="62" y="97"/>
                  </a:cubicBezTo>
                  <a:cubicBezTo>
                    <a:pt x="49" y="113"/>
                    <a:pt x="28" y="107"/>
                    <a:pt x="14" y="83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91" name="Freeform 75"/>
            <p:cNvSpPr>
              <a:spLocks/>
            </p:cNvSpPr>
            <p:nvPr userDrawn="1"/>
          </p:nvSpPr>
          <p:spPr bwMode="auto">
            <a:xfrm>
              <a:off x="7726748" y="-1015446"/>
              <a:ext cx="324904" cy="231182"/>
            </a:xfrm>
            <a:custGeom>
              <a:avLst/>
              <a:gdLst>
                <a:gd name="T0" fmla="*/ 10 w 87"/>
                <a:gd name="T1" fmla="*/ 31 h 62"/>
                <a:gd name="T2" fmla="*/ 26 w 87"/>
                <a:gd name="T3" fmla="*/ 0 h 62"/>
                <a:gd name="T4" fmla="*/ 77 w 87"/>
                <a:gd name="T5" fmla="*/ 30 h 62"/>
                <a:gd name="T6" fmla="*/ 62 w 87"/>
                <a:gd name="T7" fmla="*/ 62 h 62"/>
                <a:gd name="T8" fmla="*/ 10 w 87"/>
                <a:gd name="T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2">
                  <a:moveTo>
                    <a:pt x="10" y="31"/>
                  </a:moveTo>
                  <a:cubicBezTo>
                    <a:pt x="0" y="14"/>
                    <a:pt x="7" y="0"/>
                    <a:pt x="26" y="0"/>
                  </a:cubicBezTo>
                  <a:cubicBezTo>
                    <a:pt x="44" y="0"/>
                    <a:pt x="67" y="13"/>
                    <a:pt x="77" y="30"/>
                  </a:cubicBezTo>
                  <a:cubicBezTo>
                    <a:pt x="87" y="47"/>
                    <a:pt x="80" y="61"/>
                    <a:pt x="62" y="62"/>
                  </a:cubicBezTo>
                  <a:cubicBezTo>
                    <a:pt x="44" y="62"/>
                    <a:pt x="20" y="49"/>
                    <a:pt x="10" y="31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92" name="Freeform 76"/>
            <p:cNvSpPr>
              <a:spLocks/>
            </p:cNvSpPr>
            <p:nvPr userDrawn="1"/>
          </p:nvSpPr>
          <p:spPr bwMode="auto">
            <a:xfrm>
              <a:off x="10942466" y="3570701"/>
              <a:ext cx="262423" cy="376973"/>
            </a:xfrm>
            <a:custGeom>
              <a:avLst/>
              <a:gdLst>
                <a:gd name="T0" fmla="*/ 19 w 70"/>
                <a:gd name="T1" fmla="*/ 81 h 101"/>
                <a:gd name="T2" fmla="*/ 9 w 70"/>
                <a:gd name="T3" fmla="*/ 16 h 101"/>
                <a:gd name="T4" fmla="*/ 51 w 70"/>
                <a:gd name="T5" fmla="*/ 20 h 101"/>
                <a:gd name="T6" fmla="*/ 61 w 70"/>
                <a:gd name="T7" fmla="*/ 84 h 101"/>
                <a:gd name="T8" fmla="*/ 19 w 70"/>
                <a:gd name="T9" fmla="*/ 8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1">
                  <a:moveTo>
                    <a:pt x="19" y="81"/>
                  </a:moveTo>
                  <a:cubicBezTo>
                    <a:pt x="4" y="62"/>
                    <a:pt x="0" y="33"/>
                    <a:pt x="9" y="16"/>
                  </a:cubicBezTo>
                  <a:cubicBezTo>
                    <a:pt x="18" y="0"/>
                    <a:pt x="36" y="2"/>
                    <a:pt x="51" y="20"/>
                  </a:cubicBezTo>
                  <a:cubicBezTo>
                    <a:pt x="65" y="39"/>
                    <a:pt x="70" y="67"/>
                    <a:pt x="61" y="84"/>
                  </a:cubicBezTo>
                  <a:cubicBezTo>
                    <a:pt x="53" y="101"/>
                    <a:pt x="34" y="100"/>
                    <a:pt x="19" y="81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93" name="Freeform 77"/>
            <p:cNvSpPr>
              <a:spLocks/>
            </p:cNvSpPr>
            <p:nvPr userDrawn="1"/>
          </p:nvSpPr>
          <p:spPr bwMode="auto">
            <a:xfrm>
              <a:off x="7301873" y="-988370"/>
              <a:ext cx="354062" cy="264506"/>
            </a:xfrm>
            <a:custGeom>
              <a:avLst/>
              <a:gdLst>
                <a:gd name="T0" fmla="*/ 14 w 95"/>
                <a:gd name="T1" fmla="*/ 42 h 71"/>
                <a:gd name="T2" fmla="*/ 23 w 95"/>
                <a:gd name="T3" fmla="*/ 3 h 71"/>
                <a:gd name="T4" fmla="*/ 81 w 95"/>
                <a:gd name="T5" fmla="*/ 29 h 71"/>
                <a:gd name="T6" fmla="*/ 73 w 95"/>
                <a:gd name="T7" fmla="*/ 67 h 71"/>
                <a:gd name="T8" fmla="*/ 14 w 95"/>
                <a:gd name="T9" fmla="*/ 4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71">
                  <a:moveTo>
                    <a:pt x="14" y="42"/>
                  </a:moveTo>
                  <a:cubicBezTo>
                    <a:pt x="0" y="24"/>
                    <a:pt x="4" y="7"/>
                    <a:pt x="23" y="3"/>
                  </a:cubicBezTo>
                  <a:cubicBezTo>
                    <a:pt x="42" y="0"/>
                    <a:pt x="68" y="12"/>
                    <a:pt x="81" y="29"/>
                  </a:cubicBezTo>
                  <a:cubicBezTo>
                    <a:pt x="95" y="46"/>
                    <a:pt x="91" y="64"/>
                    <a:pt x="73" y="67"/>
                  </a:cubicBezTo>
                  <a:cubicBezTo>
                    <a:pt x="55" y="71"/>
                    <a:pt x="28" y="60"/>
                    <a:pt x="14" y="42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94" name="Freeform 78"/>
            <p:cNvSpPr>
              <a:spLocks/>
            </p:cNvSpPr>
            <p:nvPr userDrawn="1"/>
          </p:nvSpPr>
          <p:spPr bwMode="auto">
            <a:xfrm>
              <a:off x="11111167" y="3206226"/>
              <a:ext cx="237430" cy="345731"/>
            </a:xfrm>
            <a:custGeom>
              <a:avLst/>
              <a:gdLst>
                <a:gd name="T0" fmla="*/ 22 w 64"/>
                <a:gd name="T1" fmla="*/ 78 h 93"/>
                <a:gd name="T2" fmla="*/ 5 w 64"/>
                <a:gd name="T3" fmla="*/ 19 h 93"/>
                <a:gd name="T4" fmla="*/ 42 w 64"/>
                <a:gd name="T5" fmla="*/ 14 h 93"/>
                <a:gd name="T6" fmla="*/ 59 w 64"/>
                <a:gd name="T7" fmla="*/ 72 h 93"/>
                <a:gd name="T8" fmla="*/ 22 w 64"/>
                <a:gd name="T9" fmla="*/ 7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3">
                  <a:moveTo>
                    <a:pt x="22" y="78"/>
                  </a:moveTo>
                  <a:cubicBezTo>
                    <a:pt x="7" y="63"/>
                    <a:pt x="0" y="37"/>
                    <a:pt x="5" y="19"/>
                  </a:cubicBezTo>
                  <a:cubicBezTo>
                    <a:pt x="11" y="2"/>
                    <a:pt x="27" y="0"/>
                    <a:pt x="42" y="14"/>
                  </a:cubicBezTo>
                  <a:cubicBezTo>
                    <a:pt x="56" y="29"/>
                    <a:pt x="64" y="55"/>
                    <a:pt x="59" y="72"/>
                  </a:cubicBezTo>
                  <a:cubicBezTo>
                    <a:pt x="54" y="90"/>
                    <a:pt x="37" y="93"/>
                    <a:pt x="22" y="78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95" name="Freeform 79"/>
            <p:cNvSpPr>
              <a:spLocks/>
            </p:cNvSpPr>
            <p:nvPr userDrawn="1"/>
          </p:nvSpPr>
          <p:spPr bwMode="auto">
            <a:xfrm>
              <a:off x="6885330" y="-880069"/>
              <a:ext cx="376973" cy="293664"/>
            </a:xfrm>
            <a:custGeom>
              <a:avLst/>
              <a:gdLst>
                <a:gd name="T0" fmla="*/ 18 w 101"/>
                <a:gd name="T1" fmla="*/ 53 h 79"/>
                <a:gd name="T2" fmla="*/ 19 w 101"/>
                <a:gd name="T3" fmla="*/ 7 h 79"/>
                <a:gd name="T4" fmla="*/ 83 w 101"/>
                <a:gd name="T5" fmla="*/ 26 h 79"/>
                <a:gd name="T6" fmla="*/ 84 w 101"/>
                <a:gd name="T7" fmla="*/ 71 h 79"/>
                <a:gd name="T8" fmla="*/ 18 w 101"/>
                <a:gd name="T9" fmla="*/ 5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79">
                  <a:moveTo>
                    <a:pt x="18" y="53"/>
                  </a:moveTo>
                  <a:cubicBezTo>
                    <a:pt x="0" y="35"/>
                    <a:pt x="0" y="14"/>
                    <a:pt x="19" y="7"/>
                  </a:cubicBezTo>
                  <a:cubicBezTo>
                    <a:pt x="37" y="0"/>
                    <a:pt x="66" y="8"/>
                    <a:pt x="83" y="26"/>
                  </a:cubicBezTo>
                  <a:cubicBezTo>
                    <a:pt x="101" y="44"/>
                    <a:pt x="101" y="64"/>
                    <a:pt x="84" y="71"/>
                  </a:cubicBezTo>
                  <a:cubicBezTo>
                    <a:pt x="66" y="79"/>
                    <a:pt x="37" y="71"/>
                    <a:pt x="18" y="53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96" name="Freeform 80"/>
            <p:cNvSpPr>
              <a:spLocks/>
            </p:cNvSpPr>
            <p:nvPr userDrawn="1"/>
          </p:nvSpPr>
          <p:spPr bwMode="auto">
            <a:xfrm>
              <a:off x="11206972" y="2823006"/>
              <a:ext cx="212437" cy="322822"/>
            </a:xfrm>
            <a:custGeom>
              <a:avLst/>
              <a:gdLst>
                <a:gd name="T0" fmla="*/ 25 w 57"/>
                <a:gd name="T1" fmla="*/ 76 h 87"/>
                <a:gd name="T2" fmla="*/ 2 w 57"/>
                <a:gd name="T3" fmla="*/ 23 h 87"/>
                <a:gd name="T4" fmla="*/ 33 w 57"/>
                <a:gd name="T5" fmla="*/ 11 h 87"/>
                <a:gd name="T6" fmla="*/ 55 w 57"/>
                <a:gd name="T7" fmla="*/ 63 h 87"/>
                <a:gd name="T8" fmla="*/ 25 w 57"/>
                <a:gd name="T9" fmla="*/ 7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87">
                  <a:moveTo>
                    <a:pt x="25" y="76"/>
                  </a:moveTo>
                  <a:cubicBezTo>
                    <a:pt x="10" y="65"/>
                    <a:pt x="0" y="41"/>
                    <a:pt x="2" y="23"/>
                  </a:cubicBezTo>
                  <a:cubicBezTo>
                    <a:pt x="5" y="5"/>
                    <a:pt x="19" y="0"/>
                    <a:pt x="33" y="11"/>
                  </a:cubicBezTo>
                  <a:cubicBezTo>
                    <a:pt x="48" y="22"/>
                    <a:pt x="57" y="45"/>
                    <a:pt x="55" y="63"/>
                  </a:cubicBezTo>
                  <a:cubicBezTo>
                    <a:pt x="53" y="81"/>
                    <a:pt x="40" y="87"/>
                    <a:pt x="25" y="76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97" name="Freeform 81"/>
            <p:cNvSpPr>
              <a:spLocks/>
            </p:cNvSpPr>
            <p:nvPr userDrawn="1"/>
          </p:nvSpPr>
          <p:spPr bwMode="auto">
            <a:xfrm>
              <a:off x="6470869" y="-680128"/>
              <a:ext cx="433206" cy="316573"/>
            </a:xfrm>
            <a:custGeom>
              <a:avLst/>
              <a:gdLst>
                <a:gd name="T0" fmla="*/ 28 w 116"/>
                <a:gd name="T1" fmla="*/ 64 h 85"/>
                <a:gd name="T2" fmla="*/ 18 w 116"/>
                <a:gd name="T3" fmla="*/ 11 h 85"/>
                <a:gd name="T4" fmla="*/ 89 w 116"/>
                <a:gd name="T5" fmla="*/ 21 h 85"/>
                <a:gd name="T6" fmla="*/ 100 w 116"/>
                <a:gd name="T7" fmla="*/ 73 h 85"/>
                <a:gd name="T8" fmla="*/ 28 w 116"/>
                <a:gd name="T9" fmla="*/ 6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85">
                  <a:moveTo>
                    <a:pt x="28" y="64"/>
                  </a:moveTo>
                  <a:cubicBezTo>
                    <a:pt x="5" y="47"/>
                    <a:pt x="0" y="23"/>
                    <a:pt x="18" y="11"/>
                  </a:cubicBezTo>
                  <a:cubicBezTo>
                    <a:pt x="35" y="0"/>
                    <a:pt x="66" y="4"/>
                    <a:pt x="89" y="21"/>
                  </a:cubicBezTo>
                  <a:cubicBezTo>
                    <a:pt x="111" y="38"/>
                    <a:pt x="116" y="61"/>
                    <a:pt x="100" y="73"/>
                  </a:cubicBezTo>
                  <a:cubicBezTo>
                    <a:pt x="84" y="85"/>
                    <a:pt x="51" y="81"/>
                    <a:pt x="28" y="64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98" name="Freeform 82"/>
            <p:cNvSpPr>
              <a:spLocks/>
            </p:cNvSpPr>
            <p:nvPr userDrawn="1"/>
          </p:nvSpPr>
          <p:spPr bwMode="auto">
            <a:xfrm>
              <a:off x="6102227" y="-373969"/>
              <a:ext cx="476943" cy="335318"/>
            </a:xfrm>
            <a:custGeom>
              <a:avLst/>
              <a:gdLst>
                <a:gd name="T0" fmla="*/ 39 w 128"/>
                <a:gd name="T1" fmla="*/ 75 h 90"/>
                <a:gd name="T2" fmla="*/ 15 w 128"/>
                <a:gd name="T3" fmla="*/ 16 h 90"/>
                <a:gd name="T4" fmla="*/ 91 w 128"/>
                <a:gd name="T5" fmla="*/ 15 h 90"/>
                <a:gd name="T6" fmla="*/ 114 w 128"/>
                <a:gd name="T7" fmla="*/ 72 h 90"/>
                <a:gd name="T8" fmla="*/ 39 w 128"/>
                <a:gd name="T9" fmla="*/ 7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90">
                  <a:moveTo>
                    <a:pt x="39" y="75"/>
                  </a:moveTo>
                  <a:cubicBezTo>
                    <a:pt x="10" y="59"/>
                    <a:pt x="0" y="33"/>
                    <a:pt x="15" y="16"/>
                  </a:cubicBezTo>
                  <a:cubicBezTo>
                    <a:pt x="30" y="0"/>
                    <a:pt x="64" y="0"/>
                    <a:pt x="91" y="15"/>
                  </a:cubicBezTo>
                  <a:cubicBezTo>
                    <a:pt x="117" y="30"/>
                    <a:pt x="128" y="55"/>
                    <a:pt x="114" y="72"/>
                  </a:cubicBezTo>
                  <a:cubicBezTo>
                    <a:pt x="100" y="89"/>
                    <a:pt x="67" y="90"/>
                    <a:pt x="39" y="75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99" name="Freeform 83"/>
            <p:cNvSpPr>
              <a:spLocks/>
            </p:cNvSpPr>
            <p:nvPr userDrawn="1"/>
          </p:nvSpPr>
          <p:spPr bwMode="auto">
            <a:xfrm>
              <a:off x="5800234" y="23831"/>
              <a:ext cx="514432" cy="376973"/>
            </a:xfrm>
            <a:custGeom>
              <a:avLst/>
              <a:gdLst>
                <a:gd name="T0" fmla="*/ 51 w 138"/>
                <a:gd name="T1" fmla="*/ 89 h 101"/>
                <a:gd name="T2" fmla="*/ 12 w 138"/>
                <a:gd name="T3" fmla="*/ 28 h 101"/>
                <a:gd name="T4" fmla="*/ 90 w 138"/>
                <a:gd name="T5" fmla="*/ 12 h 101"/>
                <a:gd name="T6" fmla="*/ 128 w 138"/>
                <a:gd name="T7" fmla="*/ 72 h 101"/>
                <a:gd name="T8" fmla="*/ 51 w 138"/>
                <a:gd name="T9" fmla="*/ 8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01">
                  <a:moveTo>
                    <a:pt x="51" y="89"/>
                  </a:moveTo>
                  <a:cubicBezTo>
                    <a:pt x="18" y="77"/>
                    <a:pt x="0" y="49"/>
                    <a:pt x="12" y="28"/>
                  </a:cubicBezTo>
                  <a:cubicBezTo>
                    <a:pt x="23" y="6"/>
                    <a:pt x="58" y="0"/>
                    <a:pt x="90" y="12"/>
                  </a:cubicBezTo>
                  <a:cubicBezTo>
                    <a:pt x="121" y="24"/>
                    <a:pt x="138" y="51"/>
                    <a:pt x="128" y="72"/>
                  </a:cubicBezTo>
                  <a:cubicBezTo>
                    <a:pt x="118" y="93"/>
                    <a:pt x="83" y="101"/>
                    <a:pt x="51" y="89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00" name="Freeform 84"/>
            <p:cNvSpPr>
              <a:spLocks/>
            </p:cNvSpPr>
            <p:nvPr userDrawn="1"/>
          </p:nvSpPr>
          <p:spPr bwMode="auto">
            <a:xfrm>
              <a:off x="6327161" y="706963"/>
              <a:ext cx="397800" cy="322822"/>
            </a:xfrm>
            <a:custGeom>
              <a:avLst/>
              <a:gdLst>
                <a:gd name="T0" fmla="*/ 60 w 107"/>
                <a:gd name="T1" fmla="*/ 5 h 87"/>
                <a:gd name="T2" fmla="*/ 104 w 107"/>
                <a:gd name="T3" fmla="*/ 53 h 87"/>
                <a:gd name="T4" fmla="*/ 48 w 107"/>
                <a:gd name="T5" fmla="*/ 82 h 87"/>
                <a:gd name="T6" fmla="*/ 4 w 107"/>
                <a:gd name="T7" fmla="*/ 33 h 87"/>
                <a:gd name="T8" fmla="*/ 60 w 107"/>
                <a:gd name="T9" fmla="*/ 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7">
                  <a:moveTo>
                    <a:pt x="60" y="5"/>
                  </a:moveTo>
                  <a:cubicBezTo>
                    <a:pt x="87" y="11"/>
                    <a:pt x="107" y="33"/>
                    <a:pt x="104" y="53"/>
                  </a:cubicBezTo>
                  <a:cubicBezTo>
                    <a:pt x="101" y="74"/>
                    <a:pt x="76" y="87"/>
                    <a:pt x="48" y="82"/>
                  </a:cubicBezTo>
                  <a:cubicBezTo>
                    <a:pt x="20" y="77"/>
                    <a:pt x="0" y="54"/>
                    <a:pt x="4" y="33"/>
                  </a:cubicBezTo>
                  <a:cubicBezTo>
                    <a:pt x="8" y="12"/>
                    <a:pt x="33" y="0"/>
                    <a:pt x="60" y="5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01" name="Freeform 85"/>
            <p:cNvSpPr>
              <a:spLocks/>
            </p:cNvSpPr>
            <p:nvPr userDrawn="1"/>
          </p:nvSpPr>
          <p:spPr bwMode="auto">
            <a:xfrm>
              <a:off x="6304252" y="1204732"/>
              <a:ext cx="401965" cy="320739"/>
            </a:xfrm>
            <a:custGeom>
              <a:avLst/>
              <a:gdLst>
                <a:gd name="T0" fmla="*/ 52 w 108"/>
                <a:gd name="T1" fmla="*/ 1 h 86"/>
                <a:gd name="T2" fmla="*/ 106 w 108"/>
                <a:gd name="T3" fmla="*/ 44 h 86"/>
                <a:gd name="T4" fmla="*/ 57 w 108"/>
                <a:gd name="T5" fmla="*/ 86 h 86"/>
                <a:gd name="T6" fmla="*/ 1 w 108"/>
                <a:gd name="T7" fmla="*/ 42 h 86"/>
                <a:gd name="T8" fmla="*/ 52 w 108"/>
                <a:gd name="T9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6">
                  <a:moveTo>
                    <a:pt x="52" y="1"/>
                  </a:moveTo>
                  <a:cubicBezTo>
                    <a:pt x="80" y="2"/>
                    <a:pt x="104" y="21"/>
                    <a:pt x="106" y="44"/>
                  </a:cubicBezTo>
                  <a:cubicBezTo>
                    <a:pt x="108" y="67"/>
                    <a:pt x="86" y="86"/>
                    <a:pt x="57" y="86"/>
                  </a:cubicBezTo>
                  <a:cubicBezTo>
                    <a:pt x="28" y="86"/>
                    <a:pt x="2" y="66"/>
                    <a:pt x="1" y="42"/>
                  </a:cubicBezTo>
                  <a:cubicBezTo>
                    <a:pt x="0" y="18"/>
                    <a:pt x="23" y="0"/>
                    <a:pt x="52" y="1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02" name="Freeform 86"/>
            <p:cNvSpPr>
              <a:spLocks/>
            </p:cNvSpPr>
            <p:nvPr userDrawn="1"/>
          </p:nvSpPr>
          <p:spPr bwMode="auto">
            <a:xfrm>
              <a:off x="6375064" y="1719165"/>
              <a:ext cx="439454" cy="372807"/>
            </a:xfrm>
            <a:custGeom>
              <a:avLst/>
              <a:gdLst>
                <a:gd name="T0" fmla="*/ 48 w 118"/>
                <a:gd name="T1" fmla="*/ 5 h 100"/>
                <a:gd name="T2" fmla="*/ 112 w 118"/>
                <a:gd name="T3" fmla="*/ 40 h 100"/>
                <a:gd name="T4" fmla="*/ 73 w 118"/>
                <a:gd name="T5" fmla="*/ 94 h 100"/>
                <a:gd name="T6" fmla="*/ 7 w 118"/>
                <a:gd name="T7" fmla="*/ 59 h 100"/>
                <a:gd name="T8" fmla="*/ 48 w 118"/>
                <a:gd name="T9" fmla="*/ 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0">
                  <a:moveTo>
                    <a:pt x="48" y="5"/>
                  </a:moveTo>
                  <a:cubicBezTo>
                    <a:pt x="76" y="0"/>
                    <a:pt x="105" y="16"/>
                    <a:pt x="112" y="40"/>
                  </a:cubicBezTo>
                  <a:cubicBezTo>
                    <a:pt x="118" y="64"/>
                    <a:pt x="101" y="88"/>
                    <a:pt x="73" y="94"/>
                  </a:cubicBezTo>
                  <a:cubicBezTo>
                    <a:pt x="43" y="100"/>
                    <a:pt x="14" y="84"/>
                    <a:pt x="7" y="59"/>
                  </a:cubicBezTo>
                  <a:cubicBezTo>
                    <a:pt x="0" y="34"/>
                    <a:pt x="19" y="10"/>
                    <a:pt x="48" y="5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03" name="Freeform 87"/>
            <p:cNvSpPr>
              <a:spLocks/>
            </p:cNvSpPr>
            <p:nvPr userDrawn="1"/>
          </p:nvSpPr>
          <p:spPr bwMode="auto">
            <a:xfrm>
              <a:off x="6577087" y="2244010"/>
              <a:ext cx="458198" cy="414462"/>
            </a:xfrm>
            <a:custGeom>
              <a:avLst/>
              <a:gdLst>
                <a:gd name="T0" fmla="*/ 41 w 123"/>
                <a:gd name="T1" fmla="*/ 11 h 111"/>
                <a:gd name="T2" fmla="*/ 111 w 123"/>
                <a:gd name="T3" fmla="*/ 35 h 111"/>
                <a:gd name="T4" fmla="*/ 85 w 123"/>
                <a:gd name="T5" fmla="*/ 99 h 111"/>
                <a:gd name="T6" fmla="*/ 12 w 123"/>
                <a:gd name="T7" fmla="*/ 76 h 111"/>
                <a:gd name="T8" fmla="*/ 41 w 123"/>
                <a:gd name="T9" fmla="*/ 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11">
                  <a:moveTo>
                    <a:pt x="41" y="11"/>
                  </a:moveTo>
                  <a:cubicBezTo>
                    <a:pt x="68" y="0"/>
                    <a:pt x="99" y="11"/>
                    <a:pt x="111" y="35"/>
                  </a:cubicBezTo>
                  <a:cubicBezTo>
                    <a:pt x="123" y="58"/>
                    <a:pt x="112" y="87"/>
                    <a:pt x="85" y="99"/>
                  </a:cubicBezTo>
                  <a:cubicBezTo>
                    <a:pt x="58" y="111"/>
                    <a:pt x="25" y="101"/>
                    <a:pt x="12" y="76"/>
                  </a:cubicBezTo>
                  <a:cubicBezTo>
                    <a:pt x="0" y="51"/>
                    <a:pt x="13" y="22"/>
                    <a:pt x="41" y="11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04" name="Freeform 88"/>
            <p:cNvSpPr>
              <a:spLocks/>
            </p:cNvSpPr>
            <p:nvPr userDrawn="1"/>
          </p:nvSpPr>
          <p:spPr bwMode="auto">
            <a:xfrm>
              <a:off x="6904075" y="2754275"/>
              <a:ext cx="449867" cy="433206"/>
            </a:xfrm>
            <a:custGeom>
              <a:avLst/>
              <a:gdLst>
                <a:gd name="T0" fmla="*/ 31 w 121"/>
                <a:gd name="T1" fmla="*/ 17 h 116"/>
                <a:gd name="T2" fmla="*/ 104 w 121"/>
                <a:gd name="T3" fmla="*/ 27 h 116"/>
                <a:gd name="T4" fmla="*/ 92 w 121"/>
                <a:gd name="T5" fmla="*/ 98 h 116"/>
                <a:gd name="T6" fmla="*/ 18 w 121"/>
                <a:gd name="T7" fmla="*/ 89 h 116"/>
                <a:gd name="T8" fmla="*/ 31 w 121"/>
                <a:gd name="T9" fmla="*/ 1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16">
                  <a:moveTo>
                    <a:pt x="31" y="17"/>
                  </a:moveTo>
                  <a:cubicBezTo>
                    <a:pt x="55" y="0"/>
                    <a:pt x="87" y="5"/>
                    <a:pt x="104" y="27"/>
                  </a:cubicBezTo>
                  <a:cubicBezTo>
                    <a:pt x="121" y="48"/>
                    <a:pt x="116" y="80"/>
                    <a:pt x="92" y="98"/>
                  </a:cubicBezTo>
                  <a:cubicBezTo>
                    <a:pt x="69" y="116"/>
                    <a:pt x="35" y="112"/>
                    <a:pt x="18" y="89"/>
                  </a:cubicBezTo>
                  <a:cubicBezTo>
                    <a:pt x="0" y="67"/>
                    <a:pt x="7" y="34"/>
                    <a:pt x="31" y="17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05" name="Freeform 89"/>
            <p:cNvSpPr>
              <a:spLocks/>
            </p:cNvSpPr>
            <p:nvPr userDrawn="1"/>
          </p:nvSpPr>
          <p:spPr bwMode="auto">
            <a:xfrm>
              <a:off x="7339362" y="3210392"/>
              <a:ext cx="418627" cy="439454"/>
            </a:xfrm>
            <a:custGeom>
              <a:avLst/>
              <a:gdLst>
                <a:gd name="T0" fmla="*/ 20 w 112"/>
                <a:gd name="T1" fmla="*/ 24 h 118"/>
                <a:gd name="T2" fmla="*/ 91 w 112"/>
                <a:gd name="T3" fmla="*/ 18 h 118"/>
                <a:gd name="T4" fmla="*/ 94 w 112"/>
                <a:gd name="T5" fmla="*/ 91 h 118"/>
                <a:gd name="T6" fmla="*/ 22 w 112"/>
                <a:gd name="T7" fmla="*/ 99 h 118"/>
                <a:gd name="T8" fmla="*/ 20 w 112"/>
                <a:gd name="T9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8">
                  <a:moveTo>
                    <a:pt x="20" y="24"/>
                  </a:moveTo>
                  <a:cubicBezTo>
                    <a:pt x="39" y="2"/>
                    <a:pt x="71" y="0"/>
                    <a:pt x="91" y="18"/>
                  </a:cubicBezTo>
                  <a:cubicBezTo>
                    <a:pt x="111" y="36"/>
                    <a:pt x="112" y="68"/>
                    <a:pt x="94" y="91"/>
                  </a:cubicBezTo>
                  <a:cubicBezTo>
                    <a:pt x="75" y="114"/>
                    <a:pt x="42" y="118"/>
                    <a:pt x="22" y="99"/>
                  </a:cubicBezTo>
                  <a:cubicBezTo>
                    <a:pt x="0" y="80"/>
                    <a:pt x="0" y="46"/>
                    <a:pt x="20" y="24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06" name="Freeform 90"/>
            <p:cNvSpPr>
              <a:spLocks/>
            </p:cNvSpPr>
            <p:nvPr userDrawn="1"/>
          </p:nvSpPr>
          <p:spPr bwMode="auto">
            <a:xfrm>
              <a:off x="7828802" y="3564454"/>
              <a:ext cx="401965" cy="449867"/>
            </a:xfrm>
            <a:custGeom>
              <a:avLst/>
              <a:gdLst>
                <a:gd name="T0" fmla="*/ 14 w 108"/>
                <a:gd name="T1" fmla="*/ 34 h 121"/>
                <a:gd name="T2" fmla="*/ 79 w 108"/>
                <a:gd name="T3" fmla="*/ 13 h 121"/>
                <a:gd name="T4" fmla="*/ 96 w 108"/>
                <a:gd name="T5" fmla="*/ 84 h 121"/>
                <a:gd name="T6" fmla="*/ 30 w 108"/>
                <a:gd name="T7" fmla="*/ 107 h 121"/>
                <a:gd name="T8" fmla="*/ 14 w 108"/>
                <a:gd name="T9" fmla="*/ 3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1">
                  <a:moveTo>
                    <a:pt x="14" y="34"/>
                  </a:moveTo>
                  <a:cubicBezTo>
                    <a:pt x="28" y="9"/>
                    <a:pt x="57" y="0"/>
                    <a:pt x="79" y="13"/>
                  </a:cubicBezTo>
                  <a:cubicBezTo>
                    <a:pt x="101" y="27"/>
                    <a:pt x="108" y="58"/>
                    <a:pt x="96" y="84"/>
                  </a:cubicBezTo>
                  <a:cubicBezTo>
                    <a:pt x="83" y="111"/>
                    <a:pt x="53" y="121"/>
                    <a:pt x="30" y="107"/>
                  </a:cubicBezTo>
                  <a:cubicBezTo>
                    <a:pt x="7" y="94"/>
                    <a:pt x="0" y="60"/>
                    <a:pt x="14" y="34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07" name="Freeform 91"/>
            <p:cNvSpPr>
              <a:spLocks/>
            </p:cNvSpPr>
            <p:nvPr userDrawn="1"/>
          </p:nvSpPr>
          <p:spPr bwMode="auto">
            <a:xfrm>
              <a:off x="8357813" y="3816462"/>
              <a:ext cx="368642" cy="437371"/>
            </a:xfrm>
            <a:custGeom>
              <a:avLst/>
              <a:gdLst>
                <a:gd name="T0" fmla="*/ 8 w 99"/>
                <a:gd name="T1" fmla="*/ 42 h 117"/>
                <a:gd name="T2" fmla="*/ 64 w 99"/>
                <a:gd name="T3" fmla="*/ 8 h 117"/>
                <a:gd name="T4" fmla="*/ 92 w 99"/>
                <a:gd name="T5" fmla="*/ 73 h 117"/>
                <a:gd name="T6" fmla="*/ 36 w 99"/>
                <a:gd name="T7" fmla="*/ 109 h 117"/>
                <a:gd name="T8" fmla="*/ 8 w 99"/>
                <a:gd name="T9" fmla="*/ 4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17">
                  <a:moveTo>
                    <a:pt x="8" y="42"/>
                  </a:moveTo>
                  <a:cubicBezTo>
                    <a:pt x="16" y="14"/>
                    <a:pt x="41" y="0"/>
                    <a:pt x="64" y="8"/>
                  </a:cubicBezTo>
                  <a:cubicBezTo>
                    <a:pt x="86" y="17"/>
                    <a:pt x="99" y="45"/>
                    <a:pt x="92" y="73"/>
                  </a:cubicBezTo>
                  <a:cubicBezTo>
                    <a:pt x="84" y="101"/>
                    <a:pt x="60" y="117"/>
                    <a:pt x="36" y="109"/>
                  </a:cubicBezTo>
                  <a:cubicBezTo>
                    <a:pt x="12" y="101"/>
                    <a:pt x="0" y="71"/>
                    <a:pt x="8" y="42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08" name="Freeform 92"/>
            <p:cNvSpPr>
              <a:spLocks/>
            </p:cNvSpPr>
            <p:nvPr userDrawn="1"/>
          </p:nvSpPr>
          <p:spPr bwMode="auto">
            <a:xfrm>
              <a:off x="8890989" y="3958087"/>
              <a:ext cx="316573" cy="406131"/>
            </a:xfrm>
            <a:custGeom>
              <a:avLst/>
              <a:gdLst>
                <a:gd name="T0" fmla="*/ 2 w 85"/>
                <a:gd name="T1" fmla="*/ 48 h 109"/>
                <a:gd name="T2" fmla="*/ 47 w 85"/>
                <a:gd name="T3" fmla="*/ 4 h 109"/>
                <a:gd name="T4" fmla="*/ 83 w 85"/>
                <a:gd name="T5" fmla="*/ 59 h 109"/>
                <a:gd name="T6" fmla="*/ 39 w 85"/>
                <a:gd name="T7" fmla="*/ 106 h 109"/>
                <a:gd name="T8" fmla="*/ 2 w 85"/>
                <a:gd name="T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9">
                  <a:moveTo>
                    <a:pt x="2" y="48"/>
                  </a:moveTo>
                  <a:cubicBezTo>
                    <a:pt x="5" y="20"/>
                    <a:pt x="25" y="0"/>
                    <a:pt x="47" y="4"/>
                  </a:cubicBezTo>
                  <a:cubicBezTo>
                    <a:pt x="69" y="7"/>
                    <a:pt x="85" y="32"/>
                    <a:pt x="83" y="59"/>
                  </a:cubicBezTo>
                  <a:cubicBezTo>
                    <a:pt x="81" y="88"/>
                    <a:pt x="62" y="109"/>
                    <a:pt x="39" y="106"/>
                  </a:cubicBezTo>
                  <a:cubicBezTo>
                    <a:pt x="16" y="103"/>
                    <a:pt x="0" y="77"/>
                    <a:pt x="2" y="48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09" name="Freeform 93"/>
            <p:cNvSpPr>
              <a:spLocks/>
            </p:cNvSpPr>
            <p:nvPr userDrawn="1"/>
          </p:nvSpPr>
          <p:spPr bwMode="auto">
            <a:xfrm>
              <a:off x="9378345" y="3989328"/>
              <a:ext cx="289499" cy="374889"/>
            </a:xfrm>
            <a:custGeom>
              <a:avLst/>
              <a:gdLst>
                <a:gd name="T0" fmla="*/ 2 w 78"/>
                <a:gd name="T1" fmla="*/ 53 h 101"/>
                <a:gd name="T2" fmla="*/ 34 w 78"/>
                <a:gd name="T3" fmla="*/ 1 h 101"/>
                <a:gd name="T4" fmla="*/ 75 w 78"/>
                <a:gd name="T5" fmla="*/ 46 h 101"/>
                <a:gd name="T6" fmla="*/ 44 w 78"/>
                <a:gd name="T7" fmla="*/ 99 h 101"/>
                <a:gd name="T8" fmla="*/ 2 w 78"/>
                <a:gd name="T9" fmla="*/ 5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1">
                  <a:moveTo>
                    <a:pt x="2" y="53"/>
                  </a:moveTo>
                  <a:cubicBezTo>
                    <a:pt x="0" y="25"/>
                    <a:pt x="14" y="3"/>
                    <a:pt x="34" y="1"/>
                  </a:cubicBezTo>
                  <a:cubicBezTo>
                    <a:pt x="54" y="0"/>
                    <a:pt x="73" y="20"/>
                    <a:pt x="75" y="46"/>
                  </a:cubicBezTo>
                  <a:cubicBezTo>
                    <a:pt x="78" y="73"/>
                    <a:pt x="64" y="97"/>
                    <a:pt x="44" y="99"/>
                  </a:cubicBezTo>
                  <a:cubicBezTo>
                    <a:pt x="23" y="101"/>
                    <a:pt x="4" y="80"/>
                    <a:pt x="2" y="53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10" name="Freeform 94"/>
            <p:cNvSpPr>
              <a:spLocks/>
            </p:cNvSpPr>
            <p:nvPr userDrawn="1"/>
          </p:nvSpPr>
          <p:spPr bwMode="auto">
            <a:xfrm>
              <a:off x="9799054" y="3899771"/>
              <a:ext cx="287415" cy="379055"/>
            </a:xfrm>
            <a:custGeom>
              <a:avLst/>
              <a:gdLst>
                <a:gd name="T0" fmla="*/ 7 w 77"/>
                <a:gd name="T1" fmla="*/ 61 h 102"/>
                <a:gd name="T2" fmla="*/ 28 w 77"/>
                <a:gd name="T3" fmla="*/ 5 h 102"/>
                <a:gd name="T4" fmla="*/ 70 w 77"/>
                <a:gd name="T5" fmla="*/ 39 h 102"/>
                <a:gd name="T6" fmla="*/ 51 w 77"/>
                <a:gd name="T7" fmla="*/ 95 h 102"/>
                <a:gd name="T8" fmla="*/ 7 w 77"/>
                <a:gd name="T9" fmla="*/ 6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02">
                  <a:moveTo>
                    <a:pt x="7" y="61"/>
                  </a:moveTo>
                  <a:cubicBezTo>
                    <a:pt x="0" y="36"/>
                    <a:pt x="10" y="11"/>
                    <a:pt x="28" y="5"/>
                  </a:cubicBezTo>
                  <a:cubicBezTo>
                    <a:pt x="45" y="0"/>
                    <a:pt x="64" y="15"/>
                    <a:pt x="70" y="39"/>
                  </a:cubicBezTo>
                  <a:cubicBezTo>
                    <a:pt x="77" y="64"/>
                    <a:pt x="68" y="89"/>
                    <a:pt x="51" y="95"/>
                  </a:cubicBezTo>
                  <a:cubicBezTo>
                    <a:pt x="33" y="102"/>
                    <a:pt x="13" y="86"/>
                    <a:pt x="7" y="61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11" name="Freeform 95"/>
            <p:cNvSpPr>
              <a:spLocks/>
            </p:cNvSpPr>
            <p:nvPr userDrawn="1"/>
          </p:nvSpPr>
          <p:spPr bwMode="auto">
            <a:xfrm>
              <a:off x="10163529" y="3735237"/>
              <a:ext cx="264506" cy="364476"/>
            </a:xfrm>
            <a:custGeom>
              <a:avLst/>
              <a:gdLst>
                <a:gd name="T0" fmla="*/ 10 w 71"/>
                <a:gd name="T1" fmla="*/ 65 h 98"/>
                <a:gd name="T2" fmla="*/ 20 w 71"/>
                <a:gd name="T3" fmla="*/ 9 h 98"/>
                <a:gd name="T4" fmla="*/ 62 w 71"/>
                <a:gd name="T5" fmla="*/ 32 h 98"/>
                <a:gd name="T6" fmla="*/ 53 w 71"/>
                <a:gd name="T7" fmla="*/ 89 h 98"/>
                <a:gd name="T8" fmla="*/ 10 w 71"/>
                <a:gd name="T9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8">
                  <a:moveTo>
                    <a:pt x="10" y="65"/>
                  </a:moveTo>
                  <a:cubicBezTo>
                    <a:pt x="0" y="43"/>
                    <a:pt x="5" y="17"/>
                    <a:pt x="20" y="9"/>
                  </a:cubicBezTo>
                  <a:cubicBezTo>
                    <a:pt x="34" y="0"/>
                    <a:pt x="53" y="10"/>
                    <a:pt x="62" y="32"/>
                  </a:cubicBezTo>
                  <a:cubicBezTo>
                    <a:pt x="71" y="54"/>
                    <a:pt x="67" y="79"/>
                    <a:pt x="53" y="89"/>
                  </a:cubicBezTo>
                  <a:cubicBezTo>
                    <a:pt x="39" y="98"/>
                    <a:pt x="19" y="88"/>
                    <a:pt x="10" y="65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12" name="Freeform 96"/>
            <p:cNvSpPr>
              <a:spLocks/>
            </p:cNvSpPr>
            <p:nvPr userDrawn="1"/>
          </p:nvSpPr>
          <p:spPr bwMode="auto">
            <a:xfrm>
              <a:off x="7947516" y="-675962"/>
              <a:ext cx="272837" cy="208272"/>
            </a:xfrm>
            <a:custGeom>
              <a:avLst/>
              <a:gdLst>
                <a:gd name="T0" fmla="*/ 9 w 73"/>
                <a:gd name="T1" fmla="*/ 30 h 56"/>
                <a:gd name="T2" fmla="*/ 21 w 73"/>
                <a:gd name="T3" fmla="*/ 1 h 56"/>
                <a:gd name="T4" fmla="*/ 64 w 73"/>
                <a:gd name="T5" fmla="*/ 26 h 56"/>
                <a:gd name="T6" fmla="*/ 52 w 73"/>
                <a:gd name="T7" fmla="*/ 54 h 56"/>
                <a:gd name="T8" fmla="*/ 9 w 73"/>
                <a:gd name="T9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6">
                  <a:moveTo>
                    <a:pt x="9" y="30"/>
                  </a:moveTo>
                  <a:cubicBezTo>
                    <a:pt x="0" y="15"/>
                    <a:pt x="6" y="2"/>
                    <a:pt x="21" y="1"/>
                  </a:cubicBezTo>
                  <a:cubicBezTo>
                    <a:pt x="36" y="0"/>
                    <a:pt x="55" y="11"/>
                    <a:pt x="64" y="26"/>
                  </a:cubicBezTo>
                  <a:cubicBezTo>
                    <a:pt x="73" y="40"/>
                    <a:pt x="68" y="53"/>
                    <a:pt x="52" y="54"/>
                  </a:cubicBezTo>
                  <a:cubicBezTo>
                    <a:pt x="37" y="56"/>
                    <a:pt x="17" y="45"/>
                    <a:pt x="9" y="30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13" name="Freeform 97"/>
            <p:cNvSpPr>
              <a:spLocks/>
            </p:cNvSpPr>
            <p:nvPr userDrawn="1"/>
          </p:nvSpPr>
          <p:spPr bwMode="auto">
            <a:xfrm>
              <a:off x="7597620" y="-634308"/>
              <a:ext cx="289499" cy="233265"/>
            </a:xfrm>
            <a:custGeom>
              <a:avLst/>
              <a:gdLst>
                <a:gd name="T0" fmla="*/ 12 w 78"/>
                <a:gd name="T1" fmla="*/ 38 h 63"/>
                <a:gd name="T2" fmla="*/ 19 w 78"/>
                <a:gd name="T3" fmla="*/ 4 h 63"/>
                <a:gd name="T4" fmla="*/ 67 w 78"/>
                <a:gd name="T5" fmla="*/ 24 h 63"/>
                <a:gd name="T6" fmla="*/ 61 w 78"/>
                <a:gd name="T7" fmla="*/ 59 h 63"/>
                <a:gd name="T8" fmla="*/ 12 w 78"/>
                <a:gd name="T9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3">
                  <a:moveTo>
                    <a:pt x="12" y="38"/>
                  </a:moveTo>
                  <a:cubicBezTo>
                    <a:pt x="0" y="23"/>
                    <a:pt x="3" y="8"/>
                    <a:pt x="19" y="4"/>
                  </a:cubicBezTo>
                  <a:cubicBezTo>
                    <a:pt x="34" y="0"/>
                    <a:pt x="55" y="9"/>
                    <a:pt x="67" y="24"/>
                  </a:cubicBezTo>
                  <a:cubicBezTo>
                    <a:pt x="78" y="39"/>
                    <a:pt x="76" y="54"/>
                    <a:pt x="61" y="59"/>
                  </a:cubicBezTo>
                  <a:cubicBezTo>
                    <a:pt x="46" y="63"/>
                    <a:pt x="24" y="54"/>
                    <a:pt x="12" y="38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14" name="Freeform 98"/>
            <p:cNvSpPr>
              <a:spLocks/>
            </p:cNvSpPr>
            <p:nvPr userDrawn="1"/>
          </p:nvSpPr>
          <p:spPr bwMode="auto">
            <a:xfrm>
              <a:off x="7262302" y="-523924"/>
              <a:ext cx="308242" cy="254092"/>
            </a:xfrm>
            <a:custGeom>
              <a:avLst/>
              <a:gdLst>
                <a:gd name="T0" fmla="*/ 16 w 83"/>
                <a:gd name="T1" fmla="*/ 47 h 68"/>
                <a:gd name="T2" fmla="*/ 15 w 83"/>
                <a:gd name="T3" fmla="*/ 7 h 68"/>
                <a:gd name="T4" fmla="*/ 68 w 83"/>
                <a:gd name="T5" fmla="*/ 21 h 68"/>
                <a:gd name="T6" fmla="*/ 69 w 83"/>
                <a:gd name="T7" fmla="*/ 61 h 68"/>
                <a:gd name="T8" fmla="*/ 16 w 83"/>
                <a:gd name="T9" fmla="*/ 4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68">
                  <a:moveTo>
                    <a:pt x="16" y="47"/>
                  </a:moveTo>
                  <a:cubicBezTo>
                    <a:pt x="0" y="32"/>
                    <a:pt x="0" y="14"/>
                    <a:pt x="15" y="7"/>
                  </a:cubicBezTo>
                  <a:cubicBezTo>
                    <a:pt x="29" y="0"/>
                    <a:pt x="53" y="6"/>
                    <a:pt x="68" y="21"/>
                  </a:cubicBezTo>
                  <a:cubicBezTo>
                    <a:pt x="82" y="36"/>
                    <a:pt x="83" y="53"/>
                    <a:pt x="69" y="61"/>
                  </a:cubicBezTo>
                  <a:cubicBezTo>
                    <a:pt x="55" y="68"/>
                    <a:pt x="31" y="62"/>
                    <a:pt x="16" y="47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15" name="Freeform 99"/>
            <p:cNvSpPr>
              <a:spLocks/>
            </p:cNvSpPr>
            <p:nvPr userDrawn="1"/>
          </p:nvSpPr>
          <p:spPr bwMode="auto">
            <a:xfrm>
              <a:off x="6941564" y="-332314"/>
              <a:ext cx="345731" cy="266588"/>
            </a:xfrm>
            <a:custGeom>
              <a:avLst/>
              <a:gdLst>
                <a:gd name="T0" fmla="*/ 23 w 93"/>
                <a:gd name="T1" fmla="*/ 55 h 72"/>
                <a:gd name="T2" fmla="*/ 13 w 93"/>
                <a:gd name="T3" fmla="*/ 10 h 72"/>
                <a:gd name="T4" fmla="*/ 70 w 93"/>
                <a:gd name="T5" fmla="*/ 17 h 72"/>
                <a:gd name="T6" fmla="*/ 80 w 93"/>
                <a:gd name="T7" fmla="*/ 61 h 72"/>
                <a:gd name="T8" fmla="*/ 23 w 93"/>
                <a:gd name="T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2">
                  <a:moveTo>
                    <a:pt x="23" y="55"/>
                  </a:moveTo>
                  <a:cubicBezTo>
                    <a:pt x="4" y="41"/>
                    <a:pt x="0" y="20"/>
                    <a:pt x="13" y="10"/>
                  </a:cubicBezTo>
                  <a:cubicBezTo>
                    <a:pt x="26" y="0"/>
                    <a:pt x="51" y="3"/>
                    <a:pt x="70" y="17"/>
                  </a:cubicBezTo>
                  <a:cubicBezTo>
                    <a:pt x="88" y="30"/>
                    <a:pt x="93" y="50"/>
                    <a:pt x="80" y="61"/>
                  </a:cubicBezTo>
                  <a:cubicBezTo>
                    <a:pt x="68" y="72"/>
                    <a:pt x="42" y="69"/>
                    <a:pt x="23" y="55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16" name="Freeform 100"/>
            <p:cNvSpPr>
              <a:spLocks/>
            </p:cNvSpPr>
            <p:nvPr userDrawn="1"/>
          </p:nvSpPr>
          <p:spPr bwMode="auto">
            <a:xfrm>
              <a:off x="6662479" y="-65726"/>
              <a:ext cx="374889" cy="283250"/>
            </a:xfrm>
            <a:custGeom>
              <a:avLst/>
              <a:gdLst>
                <a:gd name="T0" fmla="*/ 32 w 101"/>
                <a:gd name="T1" fmla="*/ 64 h 76"/>
                <a:gd name="T2" fmla="*/ 11 w 101"/>
                <a:gd name="T3" fmla="*/ 15 h 76"/>
                <a:gd name="T4" fmla="*/ 70 w 101"/>
                <a:gd name="T5" fmla="*/ 12 h 76"/>
                <a:gd name="T6" fmla="*/ 91 w 101"/>
                <a:gd name="T7" fmla="*/ 60 h 76"/>
                <a:gd name="T8" fmla="*/ 32 w 101"/>
                <a:gd name="T9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76">
                  <a:moveTo>
                    <a:pt x="32" y="64"/>
                  </a:moveTo>
                  <a:cubicBezTo>
                    <a:pt x="9" y="52"/>
                    <a:pt x="0" y="29"/>
                    <a:pt x="11" y="15"/>
                  </a:cubicBezTo>
                  <a:cubicBezTo>
                    <a:pt x="22" y="1"/>
                    <a:pt x="49" y="0"/>
                    <a:pt x="70" y="12"/>
                  </a:cubicBezTo>
                  <a:cubicBezTo>
                    <a:pt x="92" y="24"/>
                    <a:pt x="101" y="45"/>
                    <a:pt x="91" y="60"/>
                  </a:cubicBezTo>
                  <a:cubicBezTo>
                    <a:pt x="81" y="74"/>
                    <a:pt x="54" y="76"/>
                    <a:pt x="32" y="64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17" name="Freeform 101"/>
            <p:cNvSpPr>
              <a:spLocks/>
            </p:cNvSpPr>
            <p:nvPr userDrawn="1"/>
          </p:nvSpPr>
          <p:spPr bwMode="auto">
            <a:xfrm>
              <a:off x="6450042" y="277923"/>
              <a:ext cx="393635" cy="312408"/>
            </a:xfrm>
            <a:custGeom>
              <a:avLst/>
              <a:gdLst>
                <a:gd name="T0" fmla="*/ 40 w 106"/>
                <a:gd name="T1" fmla="*/ 75 h 84"/>
                <a:gd name="T2" fmla="*/ 8 w 106"/>
                <a:gd name="T3" fmla="*/ 24 h 84"/>
                <a:gd name="T4" fmla="*/ 67 w 106"/>
                <a:gd name="T5" fmla="*/ 10 h 84"/>
                <a:gd name="T6" fmla="*/ 99 w 106"/>
                <a:gd name="T7" fmla="*/ 59 h 84"/>
                <a:gd name="T8" fmla="*/ 40 w 106"/>
                <a:gd name="T9" fmla="*/ 7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84">
                  <a:moveTo>
                    <a:pt x="40" y="75"/>
                  </a:moveTo>
                  <a:cubicBezTo>
                    <a:pt x="15" y="65"/>
                    <a:pt x="0" y="42"/>
                    <a:pt x="8" y="24"/>
                  </a:cubicBezTo>
                  <a:cubicBezTo>
                    <a:pt x="16" y="6"/>
                    <a:pt x="43" y="0"/>
                    <a:pt x="67" y="10"/>
                  </a:cubicBezTo>
                  <a:cubicBezTo>
                    <a:pt x="92" y="19"/>
                    <a:pt x="106" y="41"/>
                    <a:pt x="99" y="59"/>
                  </a:cubicBezTo>
                  <a:cubicBezTo>
                    <a:pt x="92" y="77"/>
                    <a:pt x="66" y="84"/>
                    <a:pt x="40" y="75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18" name="Freeform 102"/>
            <p:cNvSpPr>
              <a:spLocks/>
            </p:cNvSpPr>
            <p:nvPr userDrawn="1"/>
          </p:nvSpPr>
          <p:spPr bwMode="auto">
            <a:xfrm>
              <a:off x="6876999" y="836092"/>
              <a:ext cx="306160" cy="268671"/>
            </a:xfrm>
            <a:custGeom>
              <a:avLst/>
              <a:gdLst>
                <a:gd name="T0" fmla="*/ 45 w 82"/>
                <a:gd name="T1" fmla="*/ 5 h 72"/>
                <a:gd name="T2" fmla="*/ 80 w 82"/>
                <a:gd name="T3" fmla="*/ 44 h 72"/>
                <a:gd name="T4" fmla="*/ 38 w 82"/>
                <a:gd name="T5" fmla="*/ 68 h 72"/>
                <a:gd name="T6" fmla="*/ 2 w 82"/>
                <a:gd name="T7" fmla="*/ 28 h 72"/>
                <a:gd name="T8" fmla="*/ 45 w 82"/>
                <a:gd name="T9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2">
                  <a:moveTo>
                    <a:pt x="45" y="5"/>
                  </a:moveTo>
                  <a:cubicBezTo>
                    <a:pt x="66" y="9"/>
                    <a:pt x="82" y="26"/>
                    <a:pt x="80" y="44"/>
                  </a:cubicBezTo>
                  <a:cubicBezTo>
                    <a:pt x="79" y="61"/>
                    <a:pt x="60" y="72"/>
                    <a:pt x="38" y="68"/>
                  </a:cubicBezTo>
                  <a:cubicBezTo>
                    <a:pt x="16" y="63"/>
                    <a:pt x="0" y="45"/>
                    <a:pt x="2" y="28"/>
                  </a:cubicBezTo>
                  <a:cubicBezTo>
                    <a:pt x="5" y="10"/>
                    <a:pt x="24" y="0"/>
                    <a:pt x="45" y="5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19" name="Freeform 103"/>
            <p:cNvSpPr>
              <a:spLocks/>
            </p:cNvSpPr>
            <p:nvPr userDrawn="1"/>
          </p:nvSpPr>
          <p:spPr bwMode="auto">
            <a:xfrm>
              <a:off x="6874917" y="1246387"/>
              <a:ext cx="316573" cy="260341"/>
            </a:xfrm>
            <a:custGeom>
              <a:avLst/>
              <a:gdLst>
                <a:gd name="T0" fmla="*/ 39 w 85"/>
                <a:gd name="T1" fmla="*/ 0 h 70"/>
                <a:gd name="T2" fmla="*/ 82 w 85"/>
                <a:gd name="T3" fmla="*/ 35 h 70"/>
                <a:gd name="T4" fmla="*/ 46 w 85"/>
                <a:gd name="T5" fmla="*/ 69 h 70"/>
                <a:gd name="T6" fmla="*/ 2 w 85"/>
                <a:gd name="T7" fmla="*/ 34 h 70"/>
                <a:gd name="T8" fmla="*/ 39 w 85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70">
                  <a:moveTo>
                    <a:pt x="39" y="0"/>
                  </a:moveTo>
                  <a:cubicBezTo>
                    <a:pt x="61" y="1"/>
                    <a:pt x="80" y="17"/>
                    <a:pt x="82" y="35"/>
                  </a:cubicBezTo>
                  <a:cubicBezTo>
                    <a:pt x="85" y="54"/>
                    <a:pt x="69" y="70"/>
                    <a:pt x="46" y="69"/>
                  </a:cubicBezTo>
                  <a:cubicBezTo>
                    <a:pt x="24" y="69"/>
                    <a:pt x="3" y="53"/>
                    <a:pt x="2" y="34"/>
                  </a:cubicBezTo>
                  <a:cubicBezTo>
                    <a:pt x="0" y="15"/>
                    <a:pt x="17" y="0"/>
                    <a:pt x="39" y="0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20" name="Freeform 104"/>
            <p:cNvSpPr>
              <a:spLocks/>
            </p:cNvSpPr>
            <p:nvPr userDrawn="1"/>
          </p:nvSpPr>
          <p:spPr bwMode="auto">
            <a:xfrm>
              <a:off x="6947811" y="1662931"/>
              <a:ext cx="339484" cy="295746"/>
            </a:xfrm>
            <a:custGeom>
              <a:avLst/>
              <a:gdLst>
                <a:gd name="T0" fmla="*/ 35 w 91"/>
                <a:gd name="T1" fmla="*/ 3 h 79"/>
                <a:gd name="T2" fmla="*/ 85 w 91"/>
                <a:gd name="T3" fmla="*/ 32 h 79"/>
                <a:gd name="T4" fmla="*/ 57 w 91"/>
                <a:gd name="T5" fmla="*/ 75 h 79"/>
                <a:gd name="T6" fmla="*/ 6 w 91"/>
                <a:gd name="T7" fmla="*/ 46 h 79"/>
                <a:gd name="T8" fmla="*/ 35 w 91"/>
                <a:gd name="T9" fmla="*/ 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79">
                  <a:moveTo>
                    <a:pt x="35" y="3"/>
                  </a:moveTo>
                  <a:cubicBezTo>
                    <a:pt x="57" y="0"/>
                    <a:pt x="79" y="12"/>
                    <a:pt x="85" y="32"/>
                  </a:cubicBezTo>
                  <a:cubicBezTo>
                    <a:pt x="91" y="51"/>
                    <a:pt x="79" y="70"/>
                    <a:pt x="57" y="75"/>
                  </a:cubicBezTo>
                  <a:cubicBezTo>
                    <a:pt x="35" y="79"/>
                    <a:pt x="12" y="66"/>
                    <a:pt x="6" y="46"/>
                  </a:cubicBezTo>
                  <a:cubicBezTo>
                    <a:pt x="0" y="26"/>
                    <a:pt x="13" y="7"/>
                    <a:pt x="35" y="3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21" name="Freeform 105"/>
            <p:cNvSpPr>
              <a:spLocks/>
            </p:cNvSpPr>
            <p:nvPr userDrawn="1"/>
          </p:nvSpPr>
          <p:spPr bwMode="auto">
            <a:xfrm>
              <a:off x="7120678" y="2083640"/>
              <a:ext cx="349897" cy="324904"/>
            </a:xfrm>
            <a:custGeom>
              <a:avLst/>
              <a:gdLst>
                <a:gd name="T0" fmla="*/ 30 w 94"/>
                <a:gd name="T1" fmla="*/ 8 h 87"/>
                <a:gd name="T2" fmla="*/ 85 w 94"/>
                <a:gd name="T3" fmla="*/ 27 h 87"/>
                <a:gd name="T4" fmla="*/ 66 w 94"/>
                <a:gd name="T5" fmla="*/ 78 h 87"/>
                <a:gd name="T6" fmla="*/ 10 w 94"/>
                <a:gd name="T7" fmla="*/ 59 h 87"/>
                <a:gd name="T8" fmla="*/ 30 w 94"/>
                <a:gd name="T9" fmla="*/ 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7">
                  <a:moveTo>
                    <a:pt x="30" y="8"/>
                  </a:moveTo>
                  <a:cubicBezTo>
                    <a:pt x="50" y="0"/>
                    <a:pt x="75" y="8"/>
                    <a:pt x="85" y="27"/>
                  </a:cubicBezTo>
                  <a:cubicBezTo>
                    <a:pt x="94" y="46"/>
                    <a:pt x="86" y="69"/>
                    <a:pt x="66" y="78"/>
                  </a:cubicBezTo>
                  <a:cubicBezTo>
                    <a:pt x="46" y="87"/>
                    <a:pt x="20" y="78"/>
                    <a:pt x="10" y="59"/>
                  </a:cubicBezTo>
                  <a:cubicBezTo>
                    <a:pt x="0" y="39"/>
                    <a:pt x="9" y="16"/>
                    <a:pt x="30" y="8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22" name="Freeform 106"/>
            <p:cNvSpPr>
              <a:spLocks/>
            </p:cNvSpPr>
            <p:nvPr userDrawn="1"/>
          </p:nvSpPr>
          <p:spPr bwMode="auto">
            <a:xfrm>
              <a:off x="7389348" y="2489771"/>
              <a:ext cx="341566" cy="335318"/>
            </a:xfrm>
            <a:custGeom>
              <a:avLst/>
              <a:gdLst>
                <a:gd name="T0" fmla="*/ 22 w 92"/>
                <a:gd name="T1" fmla="*/ 13 h 90"/>
                <a:gd name="T2" fmla="*/ 78 w 92"/>
                <a:gd name="T3" fmla="*/ 21 h 90"/>
                <a:gd name="T4" fmla="*/ 71 w 92"/>
                <a:gd name="T5" fmla="*/ 77 h 90"/>
                <a:gd name="T6" fmla="*/ 13 w 92"/>
                <a:gd name="T7" fmla="*/ 69 h 90"/>
                <a:gd name="T8" fmla="*/ 22 w 92"/>
                <a:gd name="T9" fmla="*/ 1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0">
                  <a:moveTo>
                    <a:pt x="22" y="13"/>
                  </a:moveTo>
                  <a:cubicBezTo>
                    <a:pt x="40" y="0"/>
                    <a:pt x="65" y="4"/>
                    <a:pt x="78" y="21"/>
                  </a:cubicBezTo>
                  <a:cubicBezTo>
                    <a:pt x="92" y="39"/>
                    <a:pt x="88" y="63"/>
                    <a:pt x="71" y="77"/>
                  </a:cubicBezTo>
                  <a:cubicBezTo>
                    <a:pt x="53" y="90"/>
                    <a:pt x="27" y="87"/>
                    <a:pt x="13" y="69"/>
                  </a:cubicBezTo>
                  <a:cubicBezTo>
                    <a:pt x="0" y="51"/>
                    <a:pt x="4" y="25"/>
                    <a:pt x="22" y="13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23" name="Freeform 107"/>
            <p:cNvSpPr>
              <a:spLocks/>
            </p:cNvSpPr>
            <p:nvPr userDrawn="1"/>
          </p:nvSpPr>
          <p:spPr bwMode="auto">
            <a:xfrm>
              <a:off x="7726748" y="2856329"/>
              <a:ext cx="329070" cy="339484"/>
            </a:xfrm>
            <a:custGeom>
              <a:avLst/>
              <a:gdLst>
                <a:gd name="T0" fmla="*/ 15 w 88"/>
                <a:gd name="T1" fmla="*/ 17 h 91"/>
                <a:gd name="T2" fmla="*/ 70 w 88"/>
                <a:gd name="T3" fmla="*/ 15 h 91"/>
                <a:gd name="T4" fmla="*/ 74 w 88"/>
                <a:gd name="T5" fmla="*/ 72 h 91"/>
                <a:gd name="T6" fmla="*/ 18 w 88"/>
                <a:gd name="T7" fmla="*/ 76 h 91"/>
                <a:gd name="T8" fmla="*/ 15 w 88"/>
                <a:gd name="T9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1">
                  <a:moveTo>
                    <a:pt x="15" y="17"/>
                  </a:moveTo>
                  <a:cubicBezTo>
                    <a:pt x="30" y="1"/>
                    <a:pt x="54" y="0"/>
                    <a:pt x="70" y="15"/>
                  </a:cubicBezTo>
                  <a:cubicBezTo>
                    <a:pt x="86" y="29"/>
                    <a:pt x="88" y="55"/>
                    <a:pt x="74" y="72"/>
                  </a:cubicBezTo>
                  <a:cubicBezTo>
                    <a:pt x="60" y="89"/>
                    <a:pt x="35" y="91"/>
                    <a:pt x="18" y="76"/>
                  </a:cubicBezTo>
                  <a:cubicBezTo>
                    <a:pt x="2" y="60"/>
                    <a:pt x="0" y="34"/>
                    <a:pt x="15" y="17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24" name="Freeform 108"/>
            <p:cNvSpPr>
              <a:spLocks/>
            </p:cNvSpPr>
            <p:nvPr userDrawn="1"/>
          </p:nvSpPr>
          <p:spPr bwMode="auto">
            <a:xfrm>
              <a:off x="8114134" y="3143745"/>
              <a:ext cx="316573" cy="349897"/>
            </a:xfrm>
            <a:custGeom>
              <a:avLst/>
              <a:gdLst>
                <a:gd name="T0" fmla="*/ 10 w 85"/>
                <a:gd name="T1" fmla="*/ 26 h 94"/>
                <a:gd name="T2" fmla="*/ 61 w 85"/>
                <a:gd name="T3" fmla="*/ 12 h 94"/>
                <a:gd name="T4" fmla="*/ 75 w 85"/>
                <a:gd name="T5" fmla="*/ 67 h 94"/>
                <a:gd name="T6" fmla="*/ 24 w 85"/>
                <a:gd name="T7" fmla="*/ 83 h 94"/>
                <a:gd name="T8" fmla="*/ 10 w 85"/>
                <a:gd name="T9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94">
                  <a:moveTo>
                    <a:pt x="10" y="26"/>
                  </a:moveTo>
                  <a:cubicBezTo>
                    <a:pt x="21" y="6"/>
                    <a:pt x="44" y="0"/>
                    <a:pt x="61" y="12"/>
                  </a:cubicBezTo>
                  <a:cubicBezTo>
                    <a:pt x="79" y="23"/>
                    <a:pt x="85" y="48"/>
                    <a:pt x="75" y="67"/>
                  </a:cubicBezTo>
                  <a:cubicBezTo>
                    <a:pt x="65" y="87"/>
                    <a:pt x="43" y="94"/>
                    <a:pt x="24" y="83"/>
                  </a:cubicBezTo>
                  <a:cubicBezTo>
                    <a:pt x="6" y="71"/>
                    <a:pt x="0" y="46"/>
                    <a:pt x="10" y="26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25" name="Freeform 109"/>
            <p:cNvSpPr>
              <a:spLocks/>
            </p:cNvSpPr>
            <p:nvPr userDrawn="1"/>
          </p:nvSpPr>
          <p:spPr bwMode="auto">
            <a:xfrm>
              <a:off x="8532761" y="3354098"/>
              <a:ext cx="293664" cy="347815"/>
            </a:xfrm>
            <a:custGeom>
              <a:avLst/>
              <a:gdLst>
                <a:gd name="T0" fmla="*/ 6 w 79"/>
                <a:gd name="T1" fmla="*/ 32 h 93"/>
                <a:gd name="T2" fmla="*/ 50 w 79"/>
                <a:gd name="T3" fmla="*/ 8 h 93"/>
                <a:gd name="T4" fmla="*/ 73 w 79"/>
                <a:gd name="T5" fmla="*/ 59 h 93"/>
                <a:gd name="T6" fmla="*/ 29 w 79"/>
                <a:gd name="T7" fmla="*/ 85 h 93"/>
                <a:gd name="T8" fmla="*/ 6 w 79"/>
                <a:gd name="T9" fmla="*/ 3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3">
                  <a:moveTo>
                    <a:pt x="6" y="32"/>
                  </a:moveTo>
                  <a:cubicBezTo>
                    <a:pt x="12" y="11"/>
                    <a:pt x="32" y="0"/>
                    <a:pt x="50" y="8"/>
                  </a:cubicBezTo>
                  <a:cubicBezTo>
                    <a:pt x="69" y="15"/>
                    <a:pt x="79" y="38"/>
                    <a:pt x="73" y="59"/>
                  </a:cubicBezTo>
                  <a:cubicBezTo>
                    <a:pt x="68" y="81"/>
                    <a:pt x="48" y="93"/>
                    <a:pt x="29" y="85"/>
                  </a:cubicBezTo>
                  <a:cubicBezTo>
                    <a:pt x="10" y="78"/>
                    <a:pt x="0" y="54"/>
                    <a:pt x="6" y="32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26" name="Freeform 110"/>
            <p:cNvSpPr>
              <a:spLocks/>
            </p:cNvSpPr>
            <p:nvPr userDrawn="1"/>
          </p:nvSpPr>
          <p:spPr bwMode="auto">
            <a:xfrm>
              <a:off x="8961801" y="3485310"/>
              <a:ext cx="252010" cy="320739"/>
            </a:xfrm>
            <a:custGeom>
              <a:avLst/>
              <a:gdLst>
                <a:gd name="T0" fmla="*/ 1 w 68"/>
                <a:gd name="T1" fmla="*/ 37 h 86"/>
                <a:gd name="T2" fmla="*/ 37 w 68"/>
                <a:gd name="T3" fmla="*/ 4 h 86"/>
                <a:gd name="T4" fmla="*/ 67 w 68"/>
                <a:gd name="T5" fmla="*/ 49 h 86"/>
                <a:gd name="T6" fmla="*/ 31 w 68"/>
                <a:gd name="T7" fmla="*/ 83 h 86"/>
                <a:gd name="T8" fmla="*/ 1 w 68"/>
                <a:gd name="T9" fmla="*/ 3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86">
                  <a:moveTo>
                    <a:pt x="1" y="37"/>
                  </a:moveTo>
                  <a:cubicBezTo>
                    <a:pt x="3" y="15"/>
                    <a:pt x="20" y="0"/>
                    <a:pt x="37" y="4"/>
                  </a:cubicBezTo>
                  <a:cubicBezTo>
                    <a:pt x="55" y="7"/>
                    <a:pt x="68" y="27"/>
                    <a:pt x="67" y="49"/>
                  </a:cubicBezTo>
                  <a:cubicBezTo>
                    <a:pt x="65" y="71"/>
                    <a:pt x="50" y="86"/>
                    <a:pt x="31" y="83"/>
                  </a:cubicBezTo>
                  <a:cubicBezTo>
                    <a:pt x="13" y="80"/>
                    <a:pt x="0" y="59"/>
                    <a:pt x="1" y="37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27" name="Freeform 111"/>
            <p:cNvSpPr>
              <a:spLocks/>
            </p:cNvSpPr>
            <p:nvPr userDrawn="1"/>
          </p:nvSpPr>
          <p:spPr bwMode="auto">
            <a:xfrm>
              <a:off x="9355434" y="3531130"/>
              <a:ext cx="239513" cy="293664"/>
            </a:xfrm>
            <a:custGeom>
              <a:avLst/>
              <a:gdLst>
                <a:gd name="T0" fmla="*/ 2 w 64"/>
                <a:gd name="T1" fmla="*/ 40 h 79"/>
                <a:gd name="T2" fmla="*/ 28 w 64"/>
                <a:gd name="T3" fmla="*/ 1 h 79"/>
                <a:gd name="T4" fmla="*/ 62 w 64"/>
                <a:gd name="T5" fmla="*/ 38 h 79"/>
                <a:gd name="T6" fmla="*/ 36 w 64"/>
                <a:gd name="T7" fmla="*/ 78 h 79"/>
                <a:gd name="T8" fmla="*/ 2 w 64"/>
                <a:gd name="T9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9">
                  <a:moveTo>
                    <a:pt x="2" y="40"/>
                  </a:moveTo>
                  <a:cubicBezTo>
                    <a:pt x="0" y="18"/>
                    <a:pt x="12" y="1"/>
                    <a:pt x="28" y="1"/>
                  </a:cubicBezTo>
                  <a:cubicBezTo>
                    <a:pt x="45" y="0"/>
                    <a:pt x="60" y="17"/>
                    <a:pt x="62" y="38"/>
                  </a:cubicBezTo>
                  <a:cubicBezTo>
                    <a:pt x="64" y="59"/>
                    <a:pt x="53" y="77"/>
                    <a:pt x="36" y="78"/>
                  </a:cubicBezTo>
                  <a:cubicBezTo>
                    <a:pt x="19" y="79"/>
                    <a:pt x="3" y="62"/>
                    <a:pt x="2" y="40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28" name="Freeform 112"/>
            <p:cNvSpPr>
              <a:spLocks/>
            </p:cNvSpPr>
            <p:nvPr userDrawn="1"/>
          </p:nvSpPr>
          <p:spPr bwMode="auto">
            <a:xfrm>
              <a:off x="7320619" y="-51146"/>
              <a:ext cx="283250" cy="229099"/>
            </a:xfrm>
            <a:custGeom>
              <a:avLst/>
              <a:gdLst>
                <a:gd name="T0" fmla="*/ 20 w 76"/>
                <a:gd name="T1" fmla="*/ 48 h 61"/>
                <a:gd name="T2" fmla="*/ 11 w 76"/>
                <a:gd name="T3" fmla="*/ 9 h 61"/>
                <a:gd name="T4" fmla="*/ 56 w 76"/>
                <a:gd name="T5" fmla="*/ 14 h 61"/>
                <a:gd name="T6" fmla="*/ 66 w 76"/>
                <a:gd name="T7" fmla="*/ 51 h 61"/>
                <a:gd name="T8" fmla="*/ 20 w 76"/>
                <a:gd name="T9" fmla="*/ 4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1">
                  <a:moveTo>
                    <a:pt x="20" y="48"/>
                  </a:moveTo>
                  <a:cubicBezTo>
                    <a:pt x="4" y="36"/>
                    <a:pt x="0" y="19"/>
                    <a:pt x="11" y="9"/>
                  </a:cubicBezTo>
                  <a:cubicBezTo>
                    <a:pt x="21" y="0"/>
                    <a:pt x="41" y="2"/>
                    <a:pt x="56" y="14"/>
                  </a:cubicBezTo>
                  <a:cubicBezTo>
                    <a:pt x="71" y="25"/>
                    <a:pt x="76" y="42"/>
                    <a:pt x="66" y="51"/>
                  </a:cubicBezTo>
                  <a:cubicBezTo>
                    <a:pt x="56" y="61"/>
                    <a:pt x="35" y="59"/>
                    <a:pt x="20" y="48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29" name="Freeform 113"/>
            <p:cNvSpPr>
              <a:spLocks/>
            </p:cNvSpPr>
            <p:nvPr userDrawn="1"/>
          </p:nvSpPr>
          <p:spPr bwMode="auto">
            <a:xfrm>
              <a:off x="7108181" y="184200"/>
              <a:ext cx="301995" cy="241595"/>
            </a:xfrm>
            <a:custGeom>
              <a:avLst/>
              <a:gdLst>
                <a:gd name="T0" fmla="*/ 27 w 81"/>
                <a:gd name="T1" fmla="*/ 55 h 65"/>
                <a:gd name="T2" fmla="*/ 9 w 81"/>
                <a:gd name="T3" fmla="*/ 14 h 65"/>
                <a:gd name="T4" fmla="*/ 56 w 81"/>
                <a:gd name="T5" fmla="*/ 10 h 65"/>
                <a:gd name="T6" fmla="*/ 73 w 81"/>
                <a:gd name="T7" fmla="*/ 50 h 65"/>
                <a:gd name="T8" fmla="*/ 27 w 81"/>
                <a:gd name="T9" fmla="*/ 5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65">
                  <a:moveTo>
                    <a:pt x="27" y="55"/>
                  </a:moveTo>
                  <a:cubicBezTo>
                    <a:pt x="8" y="45"/>
                    <a:pt x="0" y="26"/>
                    <a:pt x="9" y="14"/>
                  </a:cubicBezTo>
                  <a:cubicBezTo>
                    <a:pt x="17" y="2"/>
                    <a:pt x="38" y="0"/>
                    <a:pt x="56" y="10"/>
                  </a:cubicBezTo>
                  <a:cubicBezTo>
                    <a:pt x="73" y="20"/>
                    <a:pt x="81" y="38"/>
                    <a:pt x="73" y="50"/>
                  </a:cubicBezTo>
                  <a:cubicBezTo>
                    <a:pt x="66" y="63"/>
                    <a:pt x="45" y="65"/>
                    <a:pt x="27" y="55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30" name="Freeform 114"/>
            <p:cNvSpPr>
              <a:spLocks/>
            </p:cNvSpPr>
            <p:nvPr userDrawn="1"/>
          </p:nvSpPr>
          <p:spPr bwMode="auto">
            <a:xfrm>
              <a:off x="6956142" y="479946"/>
              <a:ext cx="310326" cy="260341"/>
            </a:xfrm>
            <a:custGeom>
              <a:avLst/>
              <a:gdLst>
                <a:gd name="T0" fmla="*/ 33 w 83"/>
                <a:gd name="T1" fmla="*/ 62 h 70"/>
                <a:gd name="T2" fmla="*/ 6 w 83"/>
                <a:gd name="T3" fmla="*/ 21 h 70"/>
                <a:gd name="T4" fmla="*/ 52 w 83"/>
                <a:gd name="T5" fmla="*/ 8 h 70"/>
                <a:gd name="T6" fmla="*/ 78 w 83"/>
                <a:gd name="T7" fmla="*/ 48 h 70"/>
                <a:gd name="T8" fmla="*/ 33 w 83"/>
                <a:gd name="T9" fmla="*/ 6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70">
                  <a:moveTo>
                    <a:pt x="33" y="62"/>
                  </a:moveTo>
                  <a:cubicBezTo>
                    <a:pt x="13" y="55"/>
                    <a:pt x="0" y="36"/>
                    <a:pt x="6" y="21"/>
                  </a:cubicBezTo>
                  <a:cubicBezTo>
                    <a:pt x="11" y="6"/>
                    <a:pt x="32" y="0"/>
                    <a:pt x="52" y="8"/>
                  </a:cubicBezTo>
                  <a:cubicBezTo>
                    <a:pt x="72" y="16"/>
                    <a:pt x="83" y="34"/>
                    <a:pt x="78" y="48"/>
                  </a:cubicBezTo>
                  <a:cubicBezTo>
                    <a:pt x="73" y="63"/>
                    <a:pt x="53" y="70"/>
                    <a:pt x="33" y="62"/>
                  </a:cubicBezTo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769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 hasCustomPrompt="1"/>
          </p:nvPr>
        </p:nvSpPr>
        <p:spPr>
          <a:xfrm>
            <a:off x="4279899" y="2982724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 anchor="ctr">
            <a:spAutoFit/>
          </a:bodyPr>
          <a:lstStyle>
            <a:lvl1pPr algn="ctr">
              <a:defRPr lang="uk-UA" sz="3000" b="1">
                <a:solidFill>
                  <a:schemeClr val="bg2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3199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A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1600200"/>
            <a:ext cx="12192000" cy="36576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7"/>
          <p:cNvSpPr>
            <a:spLocks noGrp="1"/>
          </p:cNvSpPr>
          <p:nvPr>
            <p:ph type="title" hasCustomPrompt="1"/>
          </p:nvPr>
        </p:nvSpPr>
        <p:spPr>
          <a:xfrm>
            <a:off x="4279899" y="2982724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 anchor="ctr">
            <a:spAutoFit/>
          </a:bodyPr>
          <a:lstStyle>
            <a:lvl1pPr algn="ctr">
              <a:defRPr lang="uk-UA" sz="3000" b="1">
                <a:solidFill>
                  <a:schemeClr val="bg2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223001"/>
            <a:ext cx="1524000" cy="398211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446239" y="6224529"/>
            <a:ext cx="0" cy="392182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2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96999-4C99-E94B-09F9-876BBE6B4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CFF48-9934-F3B1-08AA-03EE47DAB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89F0-B9E4-FBE2-353E-08F15ABE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A427-F131-4E17-BA17-6C9DAFDEEA13}" type="datetimeFigureOut">
              <a:rPr lang="en-CA" smtClean="0"/>
              <a:t>2023-11-13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5DB7A-9504-407A-C246-94667857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0F588-CA46-0DC6-EA0B-F2D0DB2C6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2828-C0EE-4A1A-969E-98ED639407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7057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90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524000" y="1880556"/>
            <a:ext cx="9237846" cy="4114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200"/>
              </a:spcAft>
              <a:buNone/>
              <a:defRPr sz="2400">
                <a:latin typeface="Arial" panose="020B0604020202020204" pitchFamily="34" charset="0"/>
              </a:defRPr>
            </a:lvl1pPr>
            <a:lvl2pPr marL="227013" indent="-227013">
              <a:defRPr sz="1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693738" indent="-227013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150938" indent="-227013"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1374775" indent="-227013"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293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400800" y="1880556"/>
            <a:ext cx="4503742" cy="4114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200"/>
              </a:spcAft>
              <a:buNone/>
              <a:defRPr sz="2400">
                <a:latin typeface="Arial" panose="020B0604020202020204" pitchFamily="34" charset="0"/>
              </a:defRPr>
            </a:lvl1pPr>
            <a:lvl2pPr marL="227013" indent="-227013">
              <a:defRPr sz="1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693738" indent="-227013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150938" indent="-227013"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1374775" indent="-227013"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524000" y="1880556"/>
            <a:ext cx="4503742" cy="4114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200"/>
              </a:spcAft>
              <a:buNone/>
              <a:defRPr sz="2400">
                <a:latin typeface="Arial" panose="020B0604020202020204" pitchFamily="34" charset="0"/>
              </a:defRPr>
            </a:lvl1pPr>
            <a:lvl2pPr marL="227013" indent="-227013">
              <a:defRPr sz="1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693738" indent="-227013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150938" indent="-227013"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1374775" indent="-227013"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715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724400" y="1880556"/>
            <a:ext cx="2743915" cy="4114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200"/>
              </a:spcAft>
              <a:buNone/>
              <a:defRPr sz="2400">
                <a:latin typeface="Arial" panose="020B0604020202020204" pitchFamily="34" charset="0"/>
              </a:defRPr>
            </a:lvl1pPr>
            <a:lvl2pPr marL="227013" indent="-227013">
              <a:defRPr sz="1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693738" indent="-227013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150938" indent="-227013"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1374775" indent="-227013"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524000" y="1880556"/>
            <a:ext cx="2743915" cy="4114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200"/>
              </a:spcAft>
              <a:buNone/>
              <a:defRPr sz="2400">
                <a:latin typeface="Arial" panose="020B0604020202020204" pitchFamily="34" charset="0"/>
              </a:defRPr>
            </a:lvl1pPr>
            <a:lvl2pPr marL="227013" indent="-227013">
              <a:defRPr sz="1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693738" indent="-227013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150938" indent="-227013"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1374775" indent="-227013"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924800" y="1880556"/>
            <a:ext cx="2743915" cy="4114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200"/>
              </a:spcAft>
              <a:buNone/>
              <a:defRPr sz="2400">
                <a:latin typeface="Arial" panose="020B0604020202020204" pitchFamily="34" charset="0"/>
              </a:defRPr>
            </a:lvl1pPr>
            <a:lvl2pPr marL="227013" indent="-227013">
              <a:defRPr sz="1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693738" indent="-227013"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150938" indent="-227013"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1374775" indent="-227013"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847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71803" y="1650351"/>
            <a:ext cx="7754922" cy="477038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329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192000" cy="34290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solidFill>
                  <a:schemeClr val="bg2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223001"/>
            <a:ext cx="1524000" cy="39821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1372941" y="6323609"/>
            <a:ext cx="209460" cy="2051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758A123B-341A-4FA6-84B6-F1CA4693FF67}" type="slidenum">
              <a:rPr lang="en-US" sz="1300" smtClean="0">
                <a:solidFill>
                  <a:schemeClr val="tx2"/>
                </a:solidFill>
                <a:latin typeface="Arial" panose="020B0604020202020204" pitchFamily="34" charset="0"/>
              </a:rPr>
              <a:pPr algn="l"/>
              <a:t>‹#›</a:t>
            </a:fld>
            <a:endParaRPr lang="en-US" sz="13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6239" y="6224529"/>
            <a:ext cx="0" cy="392182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1228041" y="6224529"/>
            <a:ext cx="0" cy="392182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7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1600200"/>
            <a:ext cx="12192000" cy="36576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0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solidFill>
                  <a:schemeClr val="tx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700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1" cy="68580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3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094412" y="-1"/>
            <a:ext cx="6097588" cy="6856413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346704" y="2980944"/>
            <a:ext cx="3631114" cy="896112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8491121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600200"/>
            <a:ext cx="6096001" cy="36576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3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094412" y="1600200"/>
            <a:ext cx="6097588" cy="36576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346704" y="2980944"/>
            <a:ext cx="3631114" cy="896112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534797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5E742-236E-B12F-C64F-3B7E0254C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0C134-F9B5-D56D-D9BD-AF24D9FC7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38AC1-B2AD-2087-966D-EC1AADB8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A427-F131-4E17-BA17-6C9DAFDEEA13}" type="datetimeFigureOut">
              <a:rPr lang="en-CA" smtClean="0"/>
              <a:t>2023-11-13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11CF1-3880-076C-9563-85B1E387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160A6-3431-DFBC-51CD-B6F01EE12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2828-C0EE-4A1A-969E-98ED639407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6906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600200"/>
            <a:ext cx="6096001" cy="36576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3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094412" y="1600200"/>
            <a:ext cx="6097588" cy="3657600"/>
          </a:xfrm>
          <a:prstGeom prst="rect">
            <a:avLst/>
          </a:prstGeom>
          <a:solidFill>
            <a:schemeClr val="bg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346704" y="2980944"/>
            <a:ext cx="3631114" cy="896112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4297496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95"/>
            <a:ext cx="6097588" cy="6856413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1" cy="68580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3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2292" y="2980944"/>
            <a:ext cx="3631114" cy="896112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2155721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600200"/>
            <a:ext cx="6097588" cy="36576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1600200"/>
            <a:ext cx="6096001" cy="36576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3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2292" y="2980944"/>
            <a:ext cx="3631114" cy="896112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9552682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600200"/>
            <a:ext cx="6097588" cy="3657600"/>
          </a:xfrm>
          <a:prstGeom prst="rect">
            <a:avLst/>
          </a:prstGeom>
          <a:solidFill>
            <a:schemeClr val="bg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1600200"/>
            <a:ext cx="6096001" cy="36576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3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2292" y="2980944"/>
            <a:ext cx="3631114" cy="896112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6452331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911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600200"/>
            <a:ext cx="6096001" cy="36576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8092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6096001" cy="36576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813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" y="1600200"/>
            <a:ext cx="12192000" cy="36576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921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2192000" cy="68580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3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1637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182369" y="1853184"/>
            <a:ext cx="963168" cy="963168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186673" y="3852672"/>
            <a:ext cx="963168" cy="963168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301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1B31-16C5-5117-AADD-BDB06B224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DFE88-5627-939F-E3E4-BDEDC9AC2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91A2B-830D-55D3-7795-7499B6193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3382D-E1D2-7F84-CED3-236F5B5E3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A427-F131-4E17-BA17-6C9DAFDEEA13}" type="datetimeFigureOut">
              <a:rPr lang="en-CA" smtClean="0"/>
              <a:t>2023-11-13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C6039-C3E6-556B-CE4C-D92452221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30559-E291-6F8B-54EA-BD623229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2828-C0EE-4A1A-969E-98ED639407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40881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688592" y="1725168"/>
            <a:ext cx="1804416" cy="1804416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 marL="0" indent="0" algn="ctr">
              <a:buNone/>
              <a:defRPr sz="1300">
                <a:latin typeface="Arial" panose="020B0604020202020204" pitchFamily="34" charset="0"/>
              </a:defRPr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228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334768" y="1725168"/>
            <a:ext cx="1804416" cy="1804416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587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035553" y="1755648"/>
            <a:ext cx="1633728" cy="1633728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522720" y="1755648"/>
            <a:ext cx="1633728" cy="1633728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0526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200657" y="1810512"/>
            <a:ext cx="1633728" cy="1633728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279137" y="1810512"/>
            <a:ext cx="1633728" cy="1633728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351521" y="1810512"/>
            <a:ext cx="1633728" cy="1633728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066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  <a:ln>
            <a:noFill/>
          </a:ln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225040" y="1956816"/>
            <a:ext cx="1060704" cy="1060704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2225040" y="3986784"/>
            <a:ext cx="1060704" cy="1060704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541007" y="1956816"/>
            <a:ext cx="1060704" cy="1060704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541007" y="3987800"/>
            <a:ext cx="1060704" cy="1060704"/>
          </a:xfrm>
          <a:prstGeom prst="ellipse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2"/>
            </a:solidFill>
          </a:ln>
        </p:spPr>
        <p:txBody>
          <a:bodyPr lIns="60945" tIns="30472" rIns="60945" bIns="30472" anchor="ctr"/>
          <a:lstStyle>
            <a:lvl1pPr>
              <a:defRPr lang="uk-UA" sz="13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4402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524000" y="1603248"/>
            <a:ext cx="1219201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3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24000" y="2822448"/>
            <a:ext cx="1219201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3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524000" y="4041648"/>
            <a:ext cx="1219201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3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743200" y="1603248"/>
            <a:ext cx="1219201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3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743200" y="4041648"/>
            <a:ext cx="1219201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3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962400" y="1603248"/>
            <a:ext cx="1219201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3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962400" y="2822448"/>
            <a:ext cx="1219201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3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962400" y="4041648"/>
            <a:ext cx="1219201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3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889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58368" y="1652016"/>
            <a:ext cx="6035040" cy="399897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4189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" y="1600200"/>
            <a:ext cx="4876800" cy="36576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400800" y="1600200"/>
            <a:ext cx="4876800" cy="36576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840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38201" y="1835082"/>
            <a:ext cx="3352800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01000" y="1835082"/>
            <a:ext cx="3352800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19601" y="1835082"/>
            <a:ext cx="3352800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717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38201" y="1600200"/>
            <a:ext cx="3352800" cy="3352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01000" y="1600200"/>
            <a:ext cx="3352800" cy="3352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19601" y="1600200"/>
            <a:ext cx="3352800" cy="3352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632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78144-664B-198D-D8C5-7F84D2D8B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BB325-B43A-85FC-D576-3A86265C9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92978-3510-3DC7-950D-F093AC1A8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301768-6BED-25B9-9DF9-BEA1CA36E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A9C269-56D9-F6EA-B159-078C7C9FA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03B0E1-15DE-C483-9BE4-CFC6951B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A427-F131-4E17-BA17-6C9DAFDEEA13}" type="datetimeFigureOut">
              <a:rPr lang="en-CA" smtClean="0"/>
              <a:t>2023-11-13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1D64EA-245B-B528-0E23-55CE1CF05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E5D66E-DCF6-67D2-2F3F-5B17FC452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2828-C0EE-4A1A-969E-98ED639407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00269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524000" y="1603248"/>
            <a:ext cx="1219201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24000" y="2822448"/>
            <a:ext cx="1219201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524000" y="4041648"/>
            <a:ext cx="1219201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743200" y="1603248"/>
            <a:ext cx="1219201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743200" y="4041648"/>
            <a:ext cx="1219201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962400" y="1603248"/>
            <a:ext cx="1219201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962400" y="2822448"/>
            <a:ext cx="1219201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962400" y="4041648"/>
            <a:ext cx="1219201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2743200" y="2822448"/>
            <a:ext cx="1219201" cy="12192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5950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" y="1600200"/>
            <a:ext cx="2438400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32048"/>
            <a:ext cx="2438400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438401" y="1600200"/>
            <a:ext cx="2438400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438401" y="3432048"/>
            <a:ext cx="2438400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876801" y="1600200"/>
            <a:ext cx="2438400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876801" y="3432048"/>
            <a:ext cx="2438400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315201" y="1600200"/>
            <a:ext cx="2438400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315201" y="3432048"/>
            <a:ext cx="2438400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753601" y="1600200"/>
            <a:ext cx="2438400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753601" y="3432048"/>
            <a:ext cx="2438400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0731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600200"/>
            <a:ext cx="3048000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048000" y="1600200"/>
            <a:ext cx="3048000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3432048"/>
            <a:ext cx="3048000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48000" y="3432048"/>
            <a:ext cx="3048000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995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3048000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048000" y="1600200"/>
            <a:ext cx="3048000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3048000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144000" y="1600200"/>
            <a:ext cx="3048000" cy="1828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638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737360" y="2170176"/>
            <a:ext cx="1694688" cy="301752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76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425952" y="2432304"/>
            <a:ext cx="1383792" cy="250545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042416" y="2432304"/>
            <a:ext cx="1383792" cy="250545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09217" y="2237232"/>
            <a:ext cx="1615440" cy="287731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5222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737360" y="1999488"/>
            <a:ext cx="2487168" cy="332232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658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767841" y="1993392"/>
            <a:ext cx="4267200" cy="262737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543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92096" y="2036064"/>
            <a:ext cx="3517392" cy="217017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747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14272" y="1969008"/>
            <a:ext cx="4346448" cy="24871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42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9088-0476-8EE0-F3C6-71D90851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0BB47-6931-CF89-F620-805E89836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A427-F131-4E17-BA17-6C9DAFDEEA13}" type="datetimeFigureOut">
              <a:rPr lang="en-CA" smtClean="0"/>
              <a:t>2023-11-13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6ED7D7-2A29-CC29-EFE7-CB92CC50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C268A-760A-F49D-BA69-FC9B00A10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2828-C0EE-4A1A-969E-98ED639407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8665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35024" y="1859280"/>
            <a:ext cx="4785360" cy="2737104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635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192000" cy="3730752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solidFill>
                  <a:schemeClr val="bg2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86256" y="2145792"/>
            <a:ext cx="1615440" cy="2877312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 dirty="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738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192000" cy="3730752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solidFill>
                  <a:schemeClr val="bg2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67969" y="2389632"/>
            <a:ext cx="1463040" cy="2590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645409" y="2389632"/>
            <a:ext cx="1463040" cy="2590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346961" y="2176272"/>
            <a:ext cx="1694688" cy="301752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113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192000" cy="3730752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solidFill>
                  <a:schemeClr val="bg2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749552" y="1993392"/>
            <a:ext cx="2487168" cy="332232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 dirty="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837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192000" cy="3730752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84200" y="380941"/>
            <a:ext cx="3632200" cy="477054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solidFill>
                  <a:schemeClr val="bg2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endParaRPr lang="uk-UA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937001" y="1752600"/>
            <a:ext cx="4318000" cy="26416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104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192000" cy="3730752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84200" y="380941"/>
            <a:ext cx="3632200" cy="477054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solidFill>
                  <a:schemeClr val="bg2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endParaRPr lang="uk-UA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03376" y="1859280"/>
            <a:ext cx="4645152" cy="2657856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399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974592" y="1627632"/>
            <a:ext cx="3803904" cy="216408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438401" y="3835400"/>
            <a:ext cx="457200" cy="81076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8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127248" y="3169920"/>
            <a:ext cx="1097280" cy="145084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370065" y="2889504"/>
            <a:ext cx="2590800" cy="1603248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16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7400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871473" y="2133600"/>
            <a:ext cx="2590800" cy="25908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13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156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192000" cy="3730752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45" tIns="30472" rIns="60945" bIns="304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solidFill>
                  <a:schemeClr val="bg2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230881" y="2133600"/>
            <a:ext cx="5748528" cy="323088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 dirty="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481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68892" y="2171700"/>
            <a:ext cx="3810000" cy="255587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  <a:effectLst>
            <a:outerShdw blurRad="292100" dist="38100" dir="5400000" algn="ctr" rotWithShape="0">
              <a:schemeClr val="tx2">
                <a:alpha val="67000"/>
              </a:schemeClr>
            </a:outerShdw>
          </a:effectLst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0240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427AE-785D-D897-FF4F-69BCD9561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A427-F131-4E17-BA17-6C9DAFDEEA13}" type="datetimeFigureOut">
              <a:rPr lang="en-CA" smtClean="0"/>
              <a:t>2023-11-13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7B028A-2807-D98E-55C3-1362462C2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30036-85DD-3EFC-41A1-FCF98611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2828-C0EE-4A1A-969E-98ED639407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05595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1" cy="68580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67056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01818468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1" cy="685800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 w="25400">
            <a:noFill/>
          </a:ln>
        </p:spPr>
        <p:txBody>
          <a:bodyPr lIns="60945" tIns="30472" rIns="60945" bIns="30472" anchor="ctr"/>
          <a:lstStyle>
            <a:lvl1pPr>
              <a:defRPr lang="uk-UA" sz="2700">
                <a:latin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endParaRPr lang="uk-UA" dirty="0"/>
          </a:p>
        </p:txBody>
      </p: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80941"/>
            <a:ext cx="3632200" cy="89255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>
            <a:lvl1pPr>
              <a:defRPr lang="uk-UA" sz="3000" b="1"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9687916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92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98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810" y="6640354"/>
            <a:ext cx="548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6D87DB1F-52B0-4934-A966-F8DF4AD6C823}" type="slidenum">
              <a:rPr lang="en-US" sz="800" smtClean="0">
                <a:solidFill>
                  <a:schemeClr val="accent5"/>
                </a:solidFill>
              </a:rPr>
              <a:pPr algn="l"/>
              <a:t>‹#›</a:t>
            </a:fld>
            <a:endParaRPr lang="en-US" sz="800" dirty="0">
              <a:solidFill>
                <a:schemeClr val="accent5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52450" y="6640353"/>
            <a:ext cx="24479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/>
                </a:solidFill>
              </a:rPr>
              <a:t>Company</a:t>
            </a:r>
            <a:r>
              <a:rPr lang="en-US" sz="800" baseline="0" dirty="0">
                <a:solidFill>
                  <a:schemeClr val="accent5"/>
                </a:solidFill>
              </a:rPr>
              <a:t> Confidential</a:t>
            </a:r>
            <a:endParaRPr lang="en-US" sz="800" dirty="0">
              <a:solidFill>
                <a:schemeClr val="accent5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346102" y="222232"/>
            <a:ext cx="8622148" cy="396875"/>
          </a:xfrm>
          <a:prstGeom prst="rect">
            <a:avLst/>
          </a:prstGeom>
        </p:spPr>
        <p:txBody>
          <a:bodyPr anchor="ctr"/>
          <a:lstStyle>
            <a:lvl1pPr algn="r">
              <a:defRPr sz="2398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Slide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837" y="6136667"/>
            <a:ext cx="1702412" cy="63613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5982700"/>
            <a:ext cx="3044952" cy="4572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19" name="Rectangle 18"/>
          <p:cNvSpPr/>
          <p:nvPr userDrawn="1"/>
        </p:nvSpPr>
        <p:spPr>
          <a:xfrm>
            <a:off x="3046478" y="5981564"/>
            <a:ext cx="3044952" cy="4572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6092952" y="5980428"/>
            <a:ext cx="3044952" cy="457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21" name="Rectangle 20"/>
          <p:cNvSpPr/>
          <p:nvPr userDrawn="1"/>
        </p:nvSpPr>
        <p:spPr>
          <a:xfrm>
            <a:off x="9137904" y="5979156"/>
            <a:ext cx="3044952" cy="45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52451" y="1122257"/>
            <a:ext cx="11415799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8"/>
            </a:lvl1pPr>
            <a:lvl2pPr>
              <a:lnSpc>
                <a:spcPct val="100000"/>
              </a:lnSpc>
              <a:spcBef>
                <a:spcPts val="0"/>
              </a:spcBef>
              <a:defRPr sz="1998"/>
            </a:lvl2pPr>
            <a:lvl3pPr>
              <a:lnSpc>
                <a:spcPct val="100000"/>
              </a:lnSpc>
              <a:spcBef>
                <a:spcPts val="0"/>
              </a:spcBef>
              <a:defRPr sz="1798"/>
            </a:lvl3pPr>
            <a:lvl4pPr>
              <a:lnSpc>
                <a:spcPct val="100000"/>
              </a:lnSpc>
              <a:spcBef>
                <a:spcPts val="0"/>
              </a:spcBef>
              <a:defRPr sz="1600"/>
            </a:lvl4pPr>
            <a:lvl5pPr>
              <a:lnSpc>
                <a:spcPct val="100000"/>
              </a:lnSpc>
              <a:spcBef>
                <a:spcPts val="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5172013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1B55A-3896-3747-0AF8-6EFD7827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CC0C9-73A0-8D38-244A-65DDFFC70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6A668-5667-41AA-4D84-542B529DC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D9EAD-01A6-0231-3BCD-902F77DF4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A427-F131-4E17-BA17-6C9DAFDEEA13}" type="datetimeFigureOut">
              <a:rPr lang="en-CA" smtClean="0"/>
              <a:t>2023-11-13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CA193-0E2B-D623-9C13-7B9764EDC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C1CC3-4EB8-258F-469A-00816BA1E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2828-C0EE-4A1A-969E-98ED639407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611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91CC9-D4C4-8575-673B-521D1F285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ECDE72-02EB-14DD-04AB-7C5AE355AD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D37FA-F75C-07F9-F5ED-818C4CAB3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0B23A-9BA0-2B64-C3F5-06F60F7B3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A427-F131-4E17-BA17-6C9DAFDEEA13}" type="datetimeFigureOut">
              <a:rPr lang="en-CA" smtClean="0"/>
              <a:t>2023-11-13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C249E-E451-6F19-29BB-C46C713BA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8CC59-2E10-F8E1-7823-529810E6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2828-C0EE-4A1A-969E-98ED639407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318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63" Type="http://schemas.openxmlformats.org/officeDocument/2006/relationships/image" Target="../media/image1.jpg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61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DCA91A-FD21-8C33-0C21-D6996774A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EF1C1-5D6B-D441-4FEC-0A8012E78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2B7AC-F18A-7182-6F5A-A220CE659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3A427-F131-4E17-BA17-6C9DAFDEEA13}" type="datetimeFigureOut">
              <a:rPr lang="en-CA" smtClean="0"/>
              <a:t>2023-11-13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2D229-F05C-DE0B-184E-9AA7694C4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433CB-55A8-C0AF-33CB-C23C8833B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02828-C0EE-4A1A-969E-98ED639407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825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38" y="6223001"/>
            <a:ext cx="1066258" cy="3982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72941" y="6323609"/>
            <a:ext cx="209460" cy="2051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758A123B-341A-4FA6-84B6-F1CA4693FF67}" type="slidenum">
              <a:rPr lang="en-US" sz="1300" smtClean="0">
                <a:solidFill>
                  <a:schemeClr val="tx2"/>
                </a:solidFill>
                <a:latin typeface="Arial" panose="020B0604020202020204" pitchFamily="34" charset="0"/>
              </a:rPr>
              <a:pPr algn="l"/>
              <a:t>‹#›</a:t>
            </a:fld>
            <a:endParaRPr lang="en-US" sz="13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46239" y="6224529"/>
            <a:ext cx="0" cy="392182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1228041" y="6224529"/>
            <a:ext cx="0" cy="392182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79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723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17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4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7D8CE-6FCE-AEEB-E11B-437FD252D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9200" y="1380981"/>
            <a:ext cx="9144000" cy="2387600"/>
          </a:xfrm>
        </p:spPr>
        <p:txBody>
          <a:bodyPr>
            <a:normAutofit/>
          </a:bodyPr>
          <a:lstStyle/>
          <a:p>
            <a:r>
              <a:rPr lang="en-CA" sz="4800" dirty="0">
                <a:solidFill>
                  <a:schemeClr val="bg1"/>
                </a:solidFill>
                <a:latin typeface="Ubuntu" panose="020B0504030602030204" pitchFamily="34" charset="0"/>
              </a:rPr>
              <a:t>BLRBAC Vancouver Nov 15-2023 Aircheck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A73CFB-E584-6CAB-BC31-FC8203967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2874" y="3989966"/>
            <a:ext cx="9144000" cy="1655762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Gus Vergel</a:t>
            </a:r>
          </a:p>
          <a:p>
            <a:r>
              <a:rPr lang="en-CA" dirty="0">
                <a:solidFill>
                  <a:schemeClr val="bg1"/>
                </a:solidFill>
              </a:rPr>
              <a:t>Industrial Applications and Clean Air Advisor</a:t>
            </a:r>
          </a:p>
          <a:p>
            <a:r>
              <a:rPr lang="en-CA" dirty="0">
                <a:solidFill>
                  <a:schemeClr val="bg1"/>
                </a:solidFill>
              </a:rPr>
              <a:t>g.vergel@bgecleanair.com</a:t>
            </a:r>
          </a:p>
          <a:p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06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ECC8-FA34-64EC-3C00-97EBF9721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70" y="446668"/>
            <a:ext cx="3631254" cy="4770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Chart, waterfall chart&#10;&#10;Description automatically generated">
            <a:extLst>
              <a:ext uri="{FF2B5EF4-FFF2-40B4-BE49-F238E27FC236}">
                <a16:creationId xmlns:a16="http://schemas.microsoft.com/office/drawing/2014/main" id="{08D0FB2D-C070-1192-F930-A177E6A03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99" y="0"/>
            <a:ext cx="5418247" cy="6858000"/>
          </a:xfrm>
          <a:prstGeom prst="rect">
            <a:avLst/>
          </a:prstGeom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D43820B-BE20-13B6-A9A2-C489ACE15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96" y="65728"/>
            <a:ext cx="5420481" cy="67922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79775B-3CED-1B70-D6DC-AF9CAFFF63D6}"/>
              </a:ext>
            </a:extLst>
          </p:cNvPr>
          <p:cNvSpPr txBox="1"/>
          <p:nvPr/>
        </p:nvSpPr>
        <p:spPr>
          <a:xfrm>
            <a:off x="1573831" y="5552127"/>
            <a:ext cx="2820837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171"/>
            <a:r>
              <a:rPr lang="en-US" sz="700" b="1" dirty="0">
                <a:solidFill>
                  <a:srgbClr val="6865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 Name</a:t>
            </a:r>
          </a:p>
          <a:p>
            <a:pPr algn="ctr" defTabSz="914171"/>
            <a:r>
              <a:rPr lang="en-US" sz="700" b="1" dirty="0">
                <a:solidFill>
                  <a:srgbClr val="6865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</a:p>
          <a:p>
            <a:pPr algn="ctr" defTabSz="914171"/>
            <a:r>
              <a:rPr lang="en-US" sz="700" b="1" dirty="0">
                <a:solidFill>
                  <a:srgbClr val="6865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31941F-9DBC-0F6D-0625-CA2E88738C72}"/>
              </a:ext>
            </a:extLst>
          </p:cNvPr>
          <p:cNvSpPr/>
          <p:nvPr/>
        </p:nvSpPr>
        <p:spPr>
          <a:xfrm>
            <a:off x="668056" y="2722663"/>
            <a:ext cx="1578634" cy="349751"/>
          </a:xfrm>
          <a:prstGeom prst="rect">
            <a:avLst/>
          </a:prstGeom>
          <a:solidFill>
            <a:schemeClr val="bg2">
              <a:lumMod val="6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71"/>
            <a:endParaRPr lang="en-US" sz="280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F8D233-5FC5-C894-0B67-E2B7D6AF0F2F}"/>
              </a:ext>
            </a:extLst>
          </p:cNvPr>
          <p:cNvSpPr/>
          <p:nvPr/>
        </p:nvSpPr>
        <p:spPr>
          <a:xfrm>
            <a:off x="1228773" y="672080"/>
            <a:ext cx="905775" cy="178652"/>
          </a:xfrm>
          <a:prstGeom prst="rect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71"/>
            <a:endParaRPr lang="en-US" sz="2800">
              <a:solidFill>
                <a:srgbClr val="000000"/>
              </a:solidFill>
              <a:latin typeface="Roboto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627623-9876-561C-3801-7E54050C9D58}"/>
              </a:ext>
            </a:extLst>
          </p:cNvPr>
          <p:cNvCxnSpPr/>
          <p:nvPr/>
        </p:nvCxnSpPr>
        <p:spPr>
          <a:xfrm>
            <a:off x="6001110" y="0"/>
            <a:ext cx="0" cy="6858000"/>
          </a:xfrm>
          <a:prstGeom prst="line">
            <a:avLst/>
          </a:prstGeom>
          <a:ln w="25400" cap="sq">
            <a:solidFill>
              <a:schemeClr val="tx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1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26C4F-2C8D-4CAA-8EB4-F30A2F35A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rgbClr val="00B0F0"/>
                </a:solidFill>
              </a:rPr>
              <a:t>Specialty HVAC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8C82D-29D6-055F-AB0E-8288B7DDD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6655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rgbClr val="00B0F0"/>
                </a:solidFill>
              </a:rPr>
              <a:t>AHU and/or Scrubbers?</a:t>
            </a:r>
          </a:p>
          <a:p>
            <a:pPr lvl="1"/>
            <a:r>
              <a:rPr lang="en-CA" dirty="0">
                <a:solidFill>
                  <a:srgbClr val="00B0F0"/>
                </a:solidFill>
              </a:rPr>
              <a:t>The combination of Both</a:t>
            </a:r>
          </a:p>
          <a:p>
            <a:pPr lvl="1"/>
            <a:r>
              <a:rPr lang="en-CA" dirty="0">
                <a:solidFill>
                  <a:srgbClr val="00B0F0"/>
                </a:solidFill>
              </a:rPr>
              <a:t>Sequence:</a:t>
            </a:r>
          </a:p>
          <a:p>
            <a:pPr lvl="2"/>
            <a:r>
              <a:rPr lang="en-CA" dirty="0">
                <a:solidFill>
                  <a:srgbClr val="00B0F0"/>
                </a:solidFill>
              </a:rPr>
              <a:t>Screen</a:t>
            </a:r>
          </a:p>
          <a:p>
            <a:pPr lvl="2"/>
            <a:r>
              <a:rPr lang="en-CA" dirty="0">
                <a:solidFill>
                  <a:srgbClr val="00B0F0"/>
                </a:solidFill>
              </a:rPr>
              <a:t>Demister (Droplet separators)</a:t>
            </a:r>
          </a:p>
          <a:p>
            <a:pPr lvl="2"/>
            <a:r>
              <a:rPr lang="en-CA" dirty="0">
                <a:solidFill>
                  <a:srgbClr val="00B0F0"/>
                </a:solidFill>
              </a:rPr>
              <a:t>Prefilter MERV 8, 9</a:t>
            </a:r>
          </a:p>
          <a:p>
            <a:pPr lvl="2"/>
            <a:r>
              <a:rPr lang="en-CA" dirty="0">
                <a:solidFill>
                  <a:srgbClr val="00B0F0"/>
                </a:solidFill>
              </a:rPr>
              <a:t>Media </a:t>
            </a:r>
          </a:p>
          <a:p>
            <a:pPr lvl="2"/>
            <a:r>
              <a:rPr lang="en-CA" dirty="0">
                <a:solidFill>
                  <a:srgbClr val="00B0F0"/>
                </a:solidFill>
              </a:rPr>
              <a:t>Post Filter MERV 13, 15</a:t>
            </a:r>
          </a:p>
          <a:p>
            <a:pPr lvl="2"/>
            <a:endParaRPr lang="en-CA" dirty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endParaRPr lang="en-CA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rgbClr val="00B0F0"/>
                </a:solidFill>
              </a:rPr>
              <a:t>MERV: Minimum Efficiency Report Value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E158B4-47F2-0040-DAB3-152BF22A9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080" y="2054506"/>
            <a:ext cx="4791919" cy="274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6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26C4F-2C8D-4CAA-8EB4-F30A2F35A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rgbClr val="00B0F0"/>
                </a:solidFill>
              </a:rPr>
              <a:t>Media Longevity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65EF2E-F734-2AD4-C1E7-4F74323C6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8562" y="2391623"/>
            <a:ext cx="10705461" cy="2033478"/>
          </a:xfrm>
        </p:spPr>
      </p:pic>
    </p:spTree>
    <p:extLst>
      <p:ext uri="{BB962C8B-B14F-4D97-AF65-F5344CB8AC3E}">
        <p14:creationId xmlns:p14="http://schemas.microsoft.com/office/powerpoint/2010/main" val="3116768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81995A-1100-DEF0-6235-FC2273500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" y="667262"/>
            <a:ext cx="12188825" cy="552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26C4F-2C8D-4CAA-8EB4-F30A2F35A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rgbClr val="00B0F0"/>
                </a:solidFill>
              </a:rPr>
              <a:t>Media and Equipment</a:t>
            </a:r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24B439BE-93B1-EED1-03CF-A0B641534E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138" y="1635629"/>
            <a:ext cx="2444415" cy="12683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261874-2F53-DEF4-FBA9-0989203AEE0D}"/>
              </a:ext>
            </a:extLst>
          </p:cNvPr>
          <p:cNvSpPr/>
          <p:nvPr/>
        </p:nvSpPr>
        <p:spPr>
          <a:xfrm>
            <a:off x="3145853" y="1635629"/>
            <a:ext cx="27294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71">
              <a:defRPr/>
            </a:pPr>
            <a:r>
              <a:rPr lang="it-IT" sz="1600" b="1" dirty="0">
                <a:solidFill>
                  <a:srgbClr val="0093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 </a:t>
            </a:r>
            <a:r>
              <a:rPr lang="en-US" sz="1600" dirty="0">
                <a:solidFill>
                  <a:srgbClr val="5E61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replace molecular media cassettes with sampling ports, and our patented Posi-Track™ technology.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C79C65-A3B3-B392-C29D-A69C122493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054" y="4002235"/>
            <a:ext cx="1298748" cy="1475990"/>
          </a:xfrm>
          <a:prstGeom prst="rect">
            <a:avLst/>
          </a:prstGeom>
        </p:spPr>
      </p:pic>
      <p:pic>
        <p:nvPicPr>
          <p:cNvPr id="9" name="Picture 8" descr="A close up of a box&#10;&#10;Description automatically generated">
            <a:extLst>
              <a:ext uri="{FF2B5EF4-FFF2-40B4-BE49-F238E27FC236}">
                <a16:creationId xmlns:a16="http://schemas.microsoft.com/office/drawing/2014/main" id="{5B98ADE3-AA38-5EC5-D537-31BE6B3354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40" b="90909" l="4688" r="96165">
                        <a14:foregroundMark x1="10369" y1="23295" x2="4688" y2="19460"/>
                        <a14:foregroundMark x1="4688" y1="19460" x2="13920" y2="22443"/>
                        <a14:foregroundMark x1="23438" y1="9943" x2="45170" y2="6676"/>
                        <a14:foregroundMark x1="45170" y1="6676" x2="44602" y2="10085"/>
                        <a14:foregroundMark x1="88636" y1="14489" x2="96023" y2="14915"/>
                        <a14:foregroundMark x1="96023" y1="14915" x2="88494" y2="23722"/>
                        <a14:foregroundMark x1="96165" y1="25710" x2="93466" y2="25000"/>
                        <a14:foregroundMark x1="54545" y1="89631" x2="40341" y2="91051"/>
                        <a14:foregroundMark x1="40341" y1="91051" x2="36506" y2="89631"/>
                        <a14:foregroundMark x1="47017" y1="5540" x2="43466" y2="6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28" y="4527227"/>
            <a:ext cx="1190930" cy="11909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EBE914E-14CE-6C9E-627B-76A4DF5BDDEF}"/>
              </a:ext>
            </a:extLst>
          </p:cNvPr>
          <p:cNvSpPr/>
          <p:nvPr/>
        </p:nvSpPr>
        <p:spPr>
          <a:xfrm>
            <a:off x="2126176" y="4078510"/>
            <a:ext cx="30404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71">
              <a:defRPr/>
            </a:pPr>
            <a:r>
              <a:rPr lang="it-IT" sz="1600" b="1" dirty="0">
                <a:solidFill>
                  <a:srgbClr val="54B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Bulk Media</a:t>
            </a:r>
          </a:p>
          <a:p>
            <a:pPr defTabSz="914171">
              <a:defRPr/>
            </a:pPr>
            <a:r>
              <a:rPr lang="en-US" sz="1600" dirty="0">
                <a:solidFill>
                  <a:srgbClr val="5E61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available in 36x37x48 poly lined sling bags or 1ft</a:t>
            </a:r>
            <a:r>
              <a:rPr lang="en-US" sz="1600" baseline="30000" dirty="0">
                <a:solidFill>
                  <a:srgbClr val="5E61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solidFill>
                  <a:srgbClr val="5E61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corrugate boxes for bulk applications. 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3382DA-B17B-5E74-CF2E-BD30399063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3" t="3568" r="33148" b="5866"/>
          <a:stretch/>
        </p:blipFill>
        <p:spPr>
          <a:xfrm>
            <a:off x="4988748" y="3471850"/>
            <a:ext cx="1410393" cy="26763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C7D0BF-E46C-2D61-AE90-B4A3B8E7DB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6545" r="3993" b="10652"/>
          <a:stretch/>
        </p:blipFill>
        <p:spPr>
          <a:xfrm>
            <a:off x="8563224" y="1163268"/>
            <a:ext cx="3024177" cy="1795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FDC8A2-863E-EAFA-311E-B0B8D6D0AF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1" r="27211"/>
          <a:stretch/>
        </p:blipFill>
        <p:spPr>
          <a:xfrm>
            <a:off x="6514087" y="1163268"/>
            <a:ext cx="1410393" cy="206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29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26C4F-2C8D-4CAA-8EB4-F30A2F35A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>
                <a:solidFill>
                  <a:srgbClr val="00B0F0"/>
                </a:solidFill>
              </a:rPr>
              <a:t>BGE Over 50 Years Providing Indoor Air Quality to all Industries.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06593C0-39AE-0F17-7E3F-B4F512C88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2949" y="4433044"/>
            <a:ext cx="5855001" cy="191779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1F1DA6-111D-DA0A-8F50-162CA1453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618" y="1985522"/>
            <a:ext cx="6795306" cy="209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13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6718F-00C4-7DF9-7FB7-66DC1B329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		Gas-Phase Filtration Solutions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B3591-D54A-14DA-4519-E33F436D5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2638" y="1475027"/>
            <a:ext cx="6296891" cy="5110500"/>
          </a:xfrm>
        </p:spPr>
        <p:txBody>
          <a:bodyPr>
            <a:normAutofit lnSpcReduction="10000"/>
          </a:bodyPr>
          <a:lstStyle/>
          <a:p>
            <a:r>
              <a:rPr lang="en-CA" dirty="0">
                <a:solidFill>
                  <a:schemeClr val="bg1"/>
                </a:solidFill>
              </a:rPr>
              <a:t>Agenda:</a:t>
            </a:r>
          </a:p>
          <a:p>
            <a:pPr lvl="1"/>
            <a:r>
              <a:rPr lang="en-CA" dirty="0">
                <a:solidFill>
                  <a:schemeClr val="bg1"/>
                </a:solidFill>
              </a:rPr>
              <a:t>Equipment to protect</a:t>
            </a:r>
          </a:p>
          <a:p>
            <a:pPr lvl="1"/>
            <a:r>
              <a:rPr lang="en-CA" dirty="0">
                <a:solidFill>
                  <a:schemeClr val="bg1"/>
                </a:solidFill>
              </a:rPr>
              <a:t>Cost of a Board</a:t>
            </a:r>
          </a:p>
          <a:p>
            <a:pPr lvl="1"/>
            <a:r>
              <a:rPr lang="en-CA" dirty="0">
                <a:solidFill>
                  <a:schemeClr val="bg1"/>
                </a:solidFill>
              </a:rPr>
              <a:t>Microscopic Corrosion</a:t>
            </a:r>
          </a:p>
          <a:p>
            <a:pPr lvl="1"/>
            <a:r>
              <a:rPr lang="en-CA" dirty="0">
                <a:solidFill>
                  <a:schemeClr val="bg1"/>
                </a:solidFill>
              </a:rPr>
              <a:t>Metals to protect</a:t>
            </a:r>
          </a:p>
          <a:p>
            <a:pPr lvl="1"/>
            <a:r>
              <a:rPr lang="en-CA" dirty="0">
                <a:solidFill>
                  <a:schemeClr val="bg1"/>
                </a:solidFill>
              </a:rPr>
              <a:t>Current Situation: </a:t>
            </a:r>
          </a:p>
          <a:p>
            <a:pPr lvl="2"/>
            <a:r>
              <a:rPr lang="en-CA" dirty="0">
                <a:solidFill>
                  <a:schemeClr val="bg1"/>
                </a:solidFill>
              </a:rPr>
              <a:t>Identify</a:t>
            </a:r>
          </a:p>
          <a:p>
            <a:pPr lvl="2"/>
            <a:r>
              <a:rPr lang="en-CA" dirty="0">
                <a:solidFill>
                  <a:schemeClr val="bg1"/>
                </a:solidFill>
              </a:rPr>
              <a:t>Quantify</a:t>
            </a:r>
          </a:p>
          <a:p>
            <a:pPr lvl="2"/>
            <a:r>
              <a:rPr lang="en-CA" dirty="0">
                <a:solidFill>
                  <a:schemeClr val="bg1"/>
                </a:solidFill>
              </a:rPr>
              <a:t>Analyze</a:t>
            </a:r>
          </a:p>
          <a:p>
            <a:pPr lvl="1"/>
            <a:r>
              <a:rPr lang="en-CA" dirty="0">
                <a:solidFill>
                  <a:schemeClr val="bg1"/>
                </a:solidFill>
              </a:rPr>
              <a:t>Corrosion Aids</a:t>
            </a:r>
          </a:p>
          <a:p>
            <a:pPr lvl="2"/>
            <a:r>
              <a:rPr lang="en-CA" dirty="0">
                <a:solidFill>
                  <a:schemeClr val="bg1"/>
                </a:solidFill>
              </a:rPr>
              <a:t>Indicators or Monitors?</a:t>
            </a:r>
          </a:p>
          <a:p>
            <a:pPr lvl="2"/>
            <a:r>
              <a:rPr lang="en-CA" dirty="0">
                <a:solidFill>
                  <a:schemeClr val="bg1"/>
                </a:solidFill>
              </a:rPr>
              <a:t>Specialty HVAC</a:t>
            </a:r>
          </a:p>
          <a:p>
            <a:pPr lvl="2"/>
            <a:r>
              <a:rPr lang="en-CA" dirty="0">
                <a:solidFill>
                  <a:schemeClr val="bg1"/>
                </a:solidFill>
              </a:rPr>
              <a:t>Media Longevity</a:t>
            </a:r>
          </a:p>
          <a:p>
            <a:pPr lvl="2"/>
            <a:r>
              <a:rPr lang="en-CA" dirty="0">
                <a:solidFill>
                  <a:schemeClr val="bg1"/>
                </a:solidFill>
              </a:rPr>
              <a:t>Equipment </a:t>
            </a:r>
          </a:p>
          <a:p>
            <a:pPr lvl="1"/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5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6718F-00C4-7DF9-7FB7-66DC1B329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		      Equipment to Protect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B3591-D54A-14DA-4519-E33F436D5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981" y="1690687"/>
            <a:ext cx="6296891" cy="4351338"/>
          </a:xfrm>
        </p:spPr>
        <p:txBody>
          <a:bodyPr/>
          <a:lstStyle/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VFD’s, PLC’s, DCS IO Boards, Field Instruments, Integrated Circuit Boards ICB’s, Printed Circuit Boards PCB’s, Servers, Magnetic Recording Media, Switches, Relays, Contacts, etc.</a:t>
            </a:r>
          </a:p>
          <a:p>
            <a:r>
              <a:rPr lang="en-CA" dirty="0">
                <a:solidFill>
                  <a:schemeClr val="bg1"/>
                </a:solidFill>
              </a:rPr>
              <a:t>5 Dollar Fuse Story!!!!!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655685B-C152-F6E4-17FE-A35A686B8B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70182" y="1647700"/>
            <a:ext cx="2198253" cy="4493488"/>
          </a:xfrm>
        </p:spPr>
      </p:pic>
    </p:spTree>
    <p:extLst>
      <p:ext uri="{BB962C8B-B14F-4D97-AF65-F5344CB8AC3E}">
        <p14:creationId xmlns:p14="http://schemas.microsoft.com/office/powerpoint/2010/main" val="297555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67AC8-A893-3A63-D323-AFF0D9682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Protect your equipment from…….?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79D176-54AA-374E-0981-C4725E2D1D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89623" y="2328752"/>
            <a:ext cx="5810491" cy="334508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C1E32-0454-060D-60DD-0CDD15FAF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1309" y="2022764"/>
            <a:ext cx="4112491" cy="2678545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Moisture</a:t>
            </a:r>
          </a:p>
          <a:p>
            <a:r>
              <a:rPr lang="en-CA" dirty="0">
                <a:solidFill>
                  <a:schemeClr val="bg1"/>
                </a:solidFill>
              </a:rPr>
              <a:t>Corrosive Gases</a:t>
            </a:r>
          </a:p>
          <a:p>
            <a:r>
              <a:rPr lang="en-CA" dirty="0">
                <a:solidFill>
                  <a:schemeClr val="bg1"/>
                </a:solidFill>
              </a:rPr>
              <a:t>Oxygen</a:t>
            </a:r>
          </a:p>
          <a:p>
            <a:r>
              <a:rPr lang="en-CA" dirty="0">
                <a:solidFill>
                  <a:schemeClr val="bg1"/>
                </a:solidFill>
              </a:rPr>
              <a:t>Particulate</a:t>
            </a:r>
          </a:p>
        </p:txBody>
      </p:sp>
    </p:spTree>
    <p:extLst>
      <p:ext uri="{BB962C8B-B14F-4D97-AF65-F5344CB8AC3E}">
        <p14:creationId xmlns:p14="http://schemas.microsoft.com/office/powerpoint/2010/main" val="116931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BC48D-615D-FE1D-2D98-EC5535CE4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Cost of a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ABF27-4B92-E658-3861-25DEF1EFF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i="1" dirty="0">
                <a:solidFill>
                  <a:schemeClr val="bg1"/>
                </a:solidFill>
              </a:rPr>
              <a:t>We all have dealt with electronic board failures from our house to our vehicles.</a:t>
            </a:r>
          </a:p>
          <a:p>
            <a:pPr marL="0" indent="0">
              <a:buNone/>
            </a:pPr>
            <a:endParaRPr lang="en-CA" i="1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Boards are on the range of 2K to 20-30K.</a:t>
            </a:r>
          </a:p>
          <a:p>
            <a:r>
              <a:rPr lang="en-CA" dirty="0">
                <a:solidFill>
                  <a:schemeClr val="bg1"/>
                </a:solidFill>
              </a:rPr>
              <a:t>Downtime</a:t>
            </a:r>
          </a:p>
          <a:p>
            <a:r>
              <a:rPr lang="en-CA" dirty="0">
                <a:solidFill>
                  <a:schemeClr val="bg1"/>
                </a:solidFill>
              </a:rPr>
              <a:t>Production Losses</a:t>
            </a:r>
          </a:p>
          <a:p>
            <a:r>
              <a:rPr lang="en-CA" dirty="0">
                <a:solidFill>
                  <a:schemeClr val="bg1"/>
                </a:solidFill>
              </a:rPr>
              <a:t>Nowadays the cost of a board could be considered priceless if we are Careless.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3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67AC8-A893-3A63-D323-AFF0D9682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Microscopic Corrosion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C1E32-0454-060D-60DD-0CDD15FAF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0493" y="1375776"/>
            <a:ext cx="4966634" cy="3325534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&lt; 0.03 micron per year.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Gas Phase Filtration is the most effective and practical method to remove or reduce the concentration of Corrosive gases.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B21B155-8E88-7E80-B99D-3A3A8DF794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33237" y="1375775"/>
            <a:ext cx="3858272" cy="5161742"/>
          </a:xfrm>
        </p:spPr>
      </p:pic>
    </p:spTree>
    <p:extLst>
      <p:ext uri="{BB962C8B-B14F-4D97-AF65-F5344CB8AC3E}">
        <p14:creationId xmlns:p14="http://schemas.microsoft.com/office/powerpoint/2010/main" val="27362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67AC8-A893-3A63-D323-AFF0D9682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Metals to protect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C1E32-0454-060D-60DD-0CDD15FAF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0493" y="2097228"/>
            <a:ext cx="4966634" cy="1401930"/>
          </a:xfrm>
        </p:spPr>
        <p:txBody>
          <a:bodyPr>
            <a:normAutofit lnSpcReduction="10000"/>
          </a:bodyPr>
          <a:lstStyle/>
          <a:p>
            <a:r>
              <a:rPr lang="en-CA" dirty="0">
                <a:solidFill>
                  <a:schemeClr val="bg1"/>
                </a:solidFill>
              </a:rPr>
              <a:t>Silver</a:t>
            </a:r>
          </a:p>
          <a:p>
            <a:r>
              <a:rPr lang="en-CA" dirty="0">
                <a:solidFill>
                  <a:schemeClr val="bg1"/>
                </a:solidFill>
              </a:rPr>
              <a:t>Gold</a:t>
            </a:r>
          </a:p>
          <a:p>
            <a:r>
              <a:rPr lang="en-CA" dirty="0">
                <a:solidFill>
                  <a:schemeClr val="bg1"/>
                </a:solidFill>
              </a:rPr>
              <a:t>Copper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700E4E-A4A6-D832-3C60-144AA7AC0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335" y="1592711"/>
            <a:ext cx="5181600" cy="4351338"/>
          </a:xfrm>
        </p:spPr>
        <p:txBody>
          <a:bodyPr>
            <a:normAutofit lnSpcReduction="10000"/>
          </a:bodyPr>
          <a:lstStyle/>
          <a:p>
            <a:pPr marL="228543" lvl="0" indent="-228543" defTabSz="914171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</a:rPr>
              <a:t>The passage of lead-free (</a:t>
            </a:r>
            <a:r>
              <a:rPr lang="en-US" sz="1600" dirty="0">
                <a:solidFill>
                  <a:schemeClr val="bg1"/>
                </a:solidFill>
                <a:latin typeface="Roboto"/>
              </a:rPr>
              <a:t>RoHS) Restriction of Hazardous Substances in Electrical and Electronic Equipment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</a:rPr>
              <a:t>manufacturing regulations for all electronic equipment has placed a greater emphasis on the control of corrosive gases.</a:t>
            </a:r>
          </a:p>
          <a:p>
            <a:pPr marL="2056886" marR="0" lvl="4" indent="-228543" algn="l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2056886" marR="0" lvl="4" indent="-228543" algn="l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228429" indent="-228543" defTabSz="91417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Roboto"/>
              </a:rPr>
              <a:t>L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ead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-free products with a </a:t>
            </a:r>
            <a:r>
              <a:rPr kumimoji="0" lang="en-US" sz="18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silver surface finish will corrode in high sulfur environments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.</a:t>
            </a:r>
          </a:p>
          <a:p>
            <a:pPr marL="2056886" marR="0" lvl="4" indent="-228543" algn="l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E8468A-0F51-435B-F03A-29DD8D5D0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03" y="3499158"/>
            <a:ext cx="5578997" cy="32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26C4F-2C8D-4CAA-8EB4-F30A2F35A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rgbClr val="00B0F0"/>
                </a:solidFill>
              </a:rPr>
              <a:t>Current Situation.   From Consequence to Cause!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8C82D-29D6-055F-AB0E-8288B7DDD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rgbClr val="00B0F0"/>
                </a:solidFill>
              </a:rPr>
              <a:t>Identify all electronic boards replaced over the last 2-3 years.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rgbClr val="00B0F0"/>
                </a:solidFill>
              </a:rPr>
              <a:t>Quantify the (Cost, labour, downtime)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rgbClr val="00B0F0"/>
                </a:solidFill>
              </a:rPr>
              <a:t>Analyze each defective board based on the following: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CA" dirty="0">
                <a:solidFill>
                  <a:srgbClr val="00B0F0"/>
                </a:solidFill>
              </a:rPr>
              <a:t>Location :  (Bleach Plant, Control Room, etc.)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CA" dirty="0">
                <a:solidFill>
                  <a:srgbClr val="00B0F0"/>
                </a:solidFill>
              </a:rPr>
              <a:t>Sub-location: (MCC, Control Room, Data Center, etc.)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CA" dirty="0">
                <a:solidFill>
                  <a:srgbClr val="00B0F0"/>
                </a:solidFill>
              </a:rPr>
              <a:t>State of “Control Room” (AIRCHECK)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CA" dirty="0">
                <a:solidFill>
                  <a:srgbClr val="00B0F0"/>
                </a:solidFill>
              </a:rPr>
              <a:t>Doors, ceiling, roof, conduit cables sealed.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CA" dirty="0">
                <a:solidFill>
                  <a:srgbClr val="00B0F0"/>
                </a:solidFill>
              </a:rPr>
              <a:t>Airlocks state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CA" dirty="0">
                <a:solidFill>
                  <a:srgbClr val="00B0F0"/>
                </a:solidFill>
              </a:rPr>
              <a:t>Air Conditioning Maintains 20-21C / 70F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CA" dirty="0">
                <a:solidFill>
                  <a:srgbClr val="00B0F0"/>
                </a:solidFill>
              </a:rPr>
              <a:t>Humidity : 42 % RH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CA" dirty="0">
                <a:solidFill>
                  <a:srgbClr val="00B0F0"/>
                </a:solidFill>
              </a:rPr>
              <a:t>Is the AHU/Scrubber working properly, maintained and equipped with the adequate media and filters?</a:t>
            </a:r>
          </a:p>
          <a:p>
            <a:pPr marL="914400" lvl="2" indent="0">
              <a:buNone/>
            </a:pPr>
            <a:endParaRPr lang="en-CA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C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7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26C4F-2C8D-4CAA-8EB4-F30A2F35A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rgbClr val="00B0F0"/>
                </a:solidFill>
              </a:rPr>
              <a:t>Corrosion Aids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8C82D-29D6-055F-AB0E-8288B7DDD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3139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rgbClr val="00B0F0"/>
                </a:solidFill>
              </a:rPr>
              <a:t>Indicators or Monitors?</a:t>
            </a:r>
          </a:p>
          <a:p>
            <a:pPr lvl="1"/>
            <a:r>
              <a:rPr lang="en-CA" dirty="0">
                <a:solidFill>
                  <a:srgbClr val="00B0F0"/>
                </a:solidFill>
              </a:rPr>
              <a:t>Reactivity Monitoring Coupons: This passive method is an indicator of corrosion that uses a pre-measured and weighted piece of silver or copper to be exposed in the corrosive environment. </a:t>
            </a:r>
          </a:p>
          <a:p>
            <a:pPr marL="457200" lvl="1" indent="0">
              <a:buNone/>
            </a:pPr>
            <a:endParaRPr lang="en-CA" dirty="0">
              <a:solidFill>
                <a:srgbClr val="00B0F0"/>
              </a:solidFill>
            </a:endParaRPr>
          </a:p>
          <a:p>
            <a:pPr lvl="1"/>
            <a:r>
              <a:rPr lang="en-CA" dirty="0">
                <a:solidFill>
                  <a:srgbClr val="00B0F0"/>
                </a:solidFill>
              </a:rPr>
              <a:t>Active Monitoring System: This method is and electronic device that </a:t>
            </a:r>
            <a:r>
              <a:rPr lang="en-US" dirty="0">
                <a:solidFill>
                  <a:srgbClr val="00B0F0"/>
                </a:solidFill>
              </a:rPr>
              <a:t>involves constant feedback of data measuring the type and level of corrosion, temperature, humidity, and room pressure.</a:t>
            </a:r>
          </a:p>
          <a:p>
            <a:pPr marL="457200" lvl="1" indent="0">
              <a:buNone/>
            </a:pPr>
            <a:endParaRPr lang="en-CA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CA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195A0-BD5F-B0EA-A650-3FE8C2164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866" y="4603912"/>
            <a:ext cx="4121253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90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GENARAL LAYOUTS">
  <a:themeElements>
    <a:clrScheme name="Filtration Group 2017">
      <a:dk1>
        <a:srgbClr val="000000"/>
      </a:dk1>
      <a:lt1>
        <a:srgbClr val="FFFFFF"/>
      </a:lt1>
      <a:dk2>
        <a:srgbClr val="686564"/>
      </a:dk2>
      <a:lt2>
        <a:srgbClr val="FFFFFF"/>
      </a:lt2>
      <a:accent1>
        <a:srgbClr val="0093D0"/>
      </a:accent1>
      <a:accent2>
        <a:srgbClr val="54B948"/>
      </a:accent2>
      <a:accent3>
        <a:srgbClr val="00BFDF"/>
      </a:accent3>
      <a:accent4>
        <a:srgbClr val="1D559F"/>
      </a:accent4>
      <a:accent5>
        <a:srgbClr val="ADE0EE"/>
      </a:accent5>
      <a:accent6>
        <a:srgbClr val="B9F058"/>
      </a:accent6>
      <a:hlink>
        <a:srgbClr val="0093D0"/>
      </a:hlink>
      <a:folHlink>
        <a:srgbClr val="000000"/>
      </a:folHlink>
    </a:clrScheme>
    <a:fontScheme name="FiltrationGroup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Words>517</Words>
  <Application>Microsoft Office PowerPoint</Application>
  <PresentationFormat>Widescreen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Ubuntu</vt:lpstr>
      <vt:lpstr>Office Theme</vt:lpstr>
      <vt:lpstr>2_GENARAL LAYOUTS</vt:lpstr>
      <vt:lpstr>BLRBAC Vancouver Nov 15-2023 Aircheck</vt:lpstr>
      <vt:lpstr>  Gas-Phase Filtration Solutions</vt:lpstr>
      <vt:lpstr>        Equipment to Protect</vt:lpstr>
      <vt:lpstr>Protect your equipment from…….?</vt:lpstr>
      <vt:lpstr>Cost of a Board</vt:lpstr>
      <vt:lpstr>Microscopic Corrosion</vt:lpstr>
      <vt:lpstr>Metals to protect</vt:lpstr>
      <vt:lpstr>Current Situation.   From Consequence to Cause!</vt:lpstr>
      <vt:lpstr>Corrosion Aids</vt:lpstr>
      <vt:lpstr>PowerPoint Presentation</vt:lpstr>
      <vt:lpstr>Specialty HVAC</vt:lpstr>
      <vt:lpstr>Media Longevity</vt:lpstr>
      <vt:lpstr>PowerPoint Presentation</vt:lpstr>
      <vt:lpstr>Media and Equipment</vt:lpstr>
      <vt:lpstr>BGE Over 50 Years Providing Indoor Air Quality to all Industries.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Sandhills Casino Aircheck</dc:title>
  <dc:creator>Brendan Dawidowski</dc:creator>
  <cp:lastModifiedBy>Gus Vergel</cp:lastModifiedBy>
  <cp:revision>2</cp:revision>
  <dcterms:created xsi:type="dcterms:W3CDTF">2022-10-25T22:24:47Z</dcterms:created>
  <dcterms:modified xsi:type="dcterms:W3CDTF">2023-11-14T10:06:38Z</dcterms:modified>
</cp:coreProperties>
</file>