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handoutMasterIdLst>
    <p:handoutMasterId r:id="rId48"/>
  </p:handoutMasterIdLst>
  <p:sldIdLst>
    <p:sldId id="2142533387" r:id="rId5"/>
    <p:sldId id="2142533386" r:id="rId6"/>
    <p:sldId id="754" r:id="rId7"/>
    <p:sldId id="2142533358" r:id="rId8"/>
    <p:sldId id="2142533384" r:id="rId9"/>
    <p:sldId id="2142533379" r:id="rId10"/>
    <p:sldId id="2142533375" r:id="rId11"/>
    <p:sldId id="2142533385" r:id="rId12"/>
    <p:sldId id="2142533376" r:id="rId13"/>
    <p:sldId id="2142533377" r:id="rId14"/>
    <p:sldId id="2142533373" r:id="rId15"/>
    <p:sldId id="2142533351" r:id="rId16"/>
    <p:sldId id="2142533380" r:id="rId17"/>
    <p:sldId id="300" r:id="rId18"/>
    <p:sldId id="2142533381" r:id="rId19"/>
    <p:sldId id="2142533365" r:id="rId20"/>
    <p:sldId id="2142533372" r:id="rId21"/>
    <p:sldId id="2142533367" r:id="rId22"/>
    <p:sldId id="2142533348" r:id="rId23"/>
    <p:sldId id="324" r:id="rId24"/>
    <p:sldId id="2706" r:id="rId25"/>
    <p:sldId id="2142533368" r:id="rId26"/>
    <p:sldId id="287" r:id="rId27"/>
    <p:sldId id="296" r:id="rId28"/>
    <p:sldId id="2715" r:id="rId29"/>
    <p:sldId id="2681" r:id="rId30"/>
    <p:sldId id="2142533370" r:id="rId31"/>
    <p:sldId id="2142533359" r:id="rId32"/>
    <p:sldId id="325" r:id="rId33"/>
    <p:sldId id="484" r:id="rId34"/>
    <p:sldId id="2142533317" r:id="rId35"/>
    <p:sldId id="2727" r:id="rId36"/>
    <p:sldId id="2142533362" r:id="rId37"/>
    <p:sldId id="2142533366" r:id="rId38"/>
    <p:sldId id="2142533383" r:id="rId39"/>
    <p:sldId id="2142533354" r:id="rId40"/>
    <p:sldId id="2142533361" r:id="rId41"/>
    <p:sldId id="2707" r:id="rId42"/>
    <p:sldId id="2680" r:id="rId43"/>
    <p:sldId id="2679" r:id="rId44"/>
    <p:sldId id="2142533382" r:id="rId45"/>
    <p:sldId id="258" r:id="rId46"/>
  </p:sldIdLst>
  <p:sldSz cx="12195175"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orient="horz" pos="3793">
          <p15:clr>
            <a:srgbClr val="A4A3A4"/>
          </p15:clr>
        </p15:guide>
        <p15:guide id="6" pos="303">
          <p15:clr>
            <a:srgbClr val="A4A3A4"/>
          </p15:clr>
        </p15:guide>
        <p15:guide id="7" pos="7379">
          <p15:clr>
            <a:srgbClr val="A4A3A4"/>
          </p15:clr>
        </p15:guide>
        <p15:guide id="9" orient="horz" pos="981" userDrawn="1">
          <p15:clr>
            <a:srgbClr val="A4A3A4"/>
          </p15:clr>
        </p15:guide>
        <p15:guide id="10"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na Virtanen" initials="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B948"/>
    <a:srgbClr val="ECEDEF"/>
    <a:srgbClr val="BD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2DAA3-C88B-40E6-89FE-796E6CA3AFBE}" v="47" dt="2023-11-13T23:07:32.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3" autoAdjust="0"/>
    <p:restoredTop sz="82021" autoAdjust="0"/>
  </p:normalViewPr>
  <p:slideViewPr>
    <p:cSldViewPr>
      <p:cViewPr varScale="1">
        <p:scale>
          <a:sx n="98" d="100"/>
          <a:sy n="98" d="100"/>
        </p:scale>
        <p:origin x="96" y="96"/>
      </p:cViewPr>
      <p:guideLst>
        <p:guide orient="horz" pos="2160"/>
        <p:guide orient="horz" pos="3793"/>
        <p:guide pos="303"/>
        <p:guide pos="7379"/>
        <p:guide orient="horz" pos="981"/>
        <p:guide pos="3841"/>
      </p:guideLst>
    </p:cSldViewPr>
  </p:slideViewPr>
  <p:notesTextViewPr>
    <p:cViewPr>
      <p:scale>
        <a:sx n="100" d="100"/>
        <a:sy n="100" d="100"/>
      </p:scale>
      <p:origin x="0" y="0"/>
    </p:cViewPr>
  </p:notesTextViewPr>
  <p:sorterViewPr>
    <p:cViewPr varScale="1">
      <p:scale>
        <a:sx n="1" d="1"/>
        <a:sy n="1" d="1"/>
      </p:scale>
      <p:origin x="0" y="-6078"/>
    </p:cViewPr>
  </p:sorterViewPr>
  <p:notesViewPr>
    <p:cSldViewPr>
      <p:cViewPr varScale="1">
        <p:scale>
          <a:sx n="123" d="100"/>
          <a:sy n="123" d="100"/>
        </p:scale>
        <p:origin x="412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valmet-my.sharepoint.com/personal/lisa_mansson_valmet_com/Documents/Desktop/Viana%20competence%20mapping/feedback_Auto-avalia&#231;&#227;o_All%20participa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almet-my.sharepoint.com/personal/lisa_mansson_valmet_com/Documents/Desktop/Viana%20competence%20mapping/RB%20Skillsmapping_Quiz2%20Vian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almet-my.sharepoint.com/personal/lisa_mansson_valmet_com/Documents/Desktop/Viana%20competence%20mapping/RB%20Skillsmapping_Quiz1%20Vian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Sheet1!$N$9</c:f>
              <c:strCache>
                <c:ptCount val="1"/>
                <c:pt idx="0">
                  <c:v>Recovery boilers and physics</c:v>
                </c:pt>
              </c:strCache>
            </c:strRef>
          </c:tx>
          <c:spPr>
            <a:solidFill>
              <a:schemeClr val="accent1"/>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Sheet1!$O$9:$S$9</c:f>
              <c:numCache>
                <c:formatCode>0.0%</c:formatCode>
                <c:ptCount val="5"/>
                <c:pt idx="0">
                  <c:v>5.8333333333333327E-2</c:v>
                </c:pt>
                <c:pt idx="1">
                  <c:v>0.11666666666666665</c:v>
                </c:pt>
                <c:pt idx="2">
                  <c:v>0.32499999999999996</c:v>
                </c:pt>
                <c:pt idx="3">
                  <c:v>0.31666666666666665</c:v>
                </c:pt>
                <c:pt idx="4">
                  <c:v>0.18333333333333335</c:v>
                </c:pt>
              </c:numCache>
            </c:numRef>
          </c:val>
          <c:extLst>
            <c:ext xmlns:c16="http://schemas.microsoft.com/office/drawing/2014/chart" uri="{C3380CC4-5D6E-409C-BE32-E72D297353CC}">
              <c16:uniqueId val="{00000000-9E30-49B5-B980-12FDBE22F687}"/>
            </c:ext>
          </c:extLst>
        </c:ser>
        <c:ser>
          <c:idx val="1"/>
          <c:order val="1"/>
          <c:tx>
            <c:strRef>
              <c:f>Sheet1!$N$10</c:f>
              <c:strCache>
                <c:ptCount val="1"/>
                <c:pt idx="0">
                  <c:v>Operation and optimization</c:v>
                </c:pt>
              </c:strCache>
            </c:strRef>
          </c:tx>
          <c:spPr>
            <a:solidFill>
              <a:schemeClr val="accent2"/>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Sheet1!$O$10:$S$10</c:f>
              <c:numCache>
                <c:formatCode>0.0%</c:formatCode>
                <c:ptCount val="5"/>
                <c:pt idx="0">
                  <c:v>0.18333333333333335</c:v>
                </c:pt>
                <c:pt idx="1">
                  <c:v>8.3333333333333329E-2</c:v>
                </c:pt>
                <c:pt idx="2">
                  <c:v>0.26666666666666666</c:v>
                </c:pt>
                <c:pt idx="3">
                  <c:v>0.41666666666666669</c:v>
                </c:pt>
                <c:pt idx="4">
                  <c:v>4.9999999999999996E-2</c:v>
                </c:pt>
              </c:numCache>
            </c:numRef>
          </c:val>
          <c:extLst>
            <c:ext xmlns:c16="http://schemas.microsoft.com/office/drawing/2014/chart" uri="{C3380CC4-5D6E-409C-BE32-E72D297353CC}">
              <c16:uniqueId val="{00000001-9E30-49B5-B980-12FDBE22F687}"/>
            </c:ext>
          </c:extLst>
        </c:ser>
        <c:ser>
          <c:idx val="2"/>
          <c:order val="2"/>
          <c:tx>
            <c:strRef>
              <c:f>Sheet1!$N$11</c:f>
              <c:strCache>
                <c:ptCount val="1"/>
                <c:pt idx="0">
                  <c:v>Safety</c:v>
                </c:pt>
              </c:strCache>
            </c:strRef>
          </c:tx>
          <c:spPr>
            <a:solidFill>
              <a:schemeClr val="accent3"/>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Sheet1!$O$11:$S$11</c:f>
              <c:numCache>
                <c:formatCode>0.0%</c:formatCode>
                <c:ptCount val="5"/>
                <c:pt idx="0">
                  <c:v>8.1250000000000003E-2</c:v>
                </c:pt>
                <c:pt idx="1">
                  <c:v>9.375E-2</c:v>
                </c:pt>
                <c:pt idx="2">
                  <c:v>0.33750000000000002</c:v>
                </c:pt>
                <c:pt idx="3">
                  <c:v>0.40625000000000006</c:v>
                </c:pt>
                <c:pt idx="4">
                  <c:v>8.1250000000000003E-2</c:v>
                </c:pt>
              </c:numCache>
            </c:numRef>
          </c:val>
          <c:extLst>
            <c:ext xmlns:c16="http://schemas.microsoft.com/office/drawing/2014/chart" uri="{C3380CC4-5D6E-409C-BE32-E72D297353CC}">
              <c16:uniqueId val="{00000002-9E30-49B5-B980-12FDBE22F687}"/>
            </c:ext>
          </c:extLst>
        </c:ser>
        <c:ser>
          <c:idx val="3"/>
          <c:order val="3"/>
          <c:tx>
            <c:strRef>
              <c:f>Sheet1!$N$12</c:f>
              <c:strCache>
                <c:ptCount val="1"/>
                <c:pt idx="0">
                  <c:v>Process equipment</c:v>
                </c:pt>
              </c:strCache>
            </c:strRef>
          </c:tx>
          <c:spPr>
            <a:solidFill>
              <a:schemeClr val="accent4"/>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Sheet1!$O$12:$S$12</c:f>
              <c:numCache>
                <c:formatCode>0.0%</c:formatCode>
                <c:ptCount val="5"/>
                <c:pt idx="0">
                  <c:v>0.05</c:v>
                </c:pt>
                <c:pt idx="1">
                  <c:v>0.1125</c:v>
                </c:pt>
                <c:pt idx="2">
                  <c:v>0.32500000000000001</c:v>
                </c:pt>
                <c:pt idx="3">
                  <c:v>0.45000000000000007</c:v>
                </c:pt>
                <c:pt idx="4">
                  <c:v>6.25E-2</c:v>
                </c:pt>
              </c:numCache>
            </c:numRef>
          </c:val>
          <c:extLst>
            <c:ext xmlns:c16="http://schemas.microsoft.com/office/drawing/2014/chart" uri="{C3380CC4-5D6E-409C-BE32-E72D297353CC}">
              <c16:uniqueId val="{00000003-9E30-49B5-B980-12FDBE22F687}"/>
            </c:ext>
          </c:extLst>
        </c:ser>
        <c:ser>
          <c:idx val="4"/>
          <c:order val="4"/>
          <c:tx>
            <c:strRef>
              <c:f>Sheet1!$N$13</c:f>
              <c:strCache>
                <c:ptCount val="1"/>
                <c:pt idx="0">
                  <c:v>Water</c:v>
                </c:pt>
              </c:strCache>
            </c:strRef>
          </c:tx>
          <c:spPr>
            <a:solidFill>
              <a:schemeClr val="accent5"/>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Sheet1!$O$13:$S$13</c:f>
              <c:numCache>
                <c:formatCode>0.0%</c:formatCode>
                <c:ptCount val="5"/>
                <c:pt idx="0">
                  <c:v>2.8571428571428574E-2</c:v>
                </c:pt>
                <c:pt idx="1">
                  <c:v>0.18571428571428572</c:v>
                </c:pt>
                <c:pt idx="2">
                  <c:v>0.18571428571428569</c:v>
                </c:pt>
                <c:pt idx="3">
                  <c:v>0.4642857142857143</c:v>
                </c:pt>
                <c:pt idx="4">
                  <c:v>0.13571428571428573</c:v>
                </c:pt>
              </c:numCache>
            </c:numRef>
          </c:val>
          <c:extLst>
            <c:ext xmlns:c16="http://schemas.microsoft.com/office/drawing/2014/chart" uri="{C3380CC4-5D6E-409C-BE32-E72D297353CC}">
              <c16:uniqueId val="{00000004-9E30-49B5-B980-12FDBE22F687}"/>
            </c:ext>
          </c:extLst>
        </c:ser>
        <c:ser>
          <c:idx val="5"/>
          <c:order val="5"/>
          <c:tx>
            <c:strRef>
              <c:f>Sheet1!$N$14</c:f>
              <c:strCache>
                <c:ptCount val="1"/>
                <c:pt idx="0">
                  <c:v>Steam</c:v>
                </c:pt>
              </c:strCache>
            </c:strRef>
          </c:tx>
          <c:spPr>
            <a:solidFill>
              <a:schemeClr val="accent6"/>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Sheet1!$O$14:$S$14</c:f>
              <c:numCache>
                <c:formatCode>0.0%</c:formatCode>
                <c:ptCount val="5"/>
                <c:pt idx="0">
                  <c:v>8.7500000000000008E-2</c:v>
                </c:pt>
                <c:pt idx="1">
                  <c:v>0.125</c:v>
                </c:pt>
                <c:pt idx="2">
                  <c:v>0.16250000000000001</c:v>
                </c:pt>
                <c:pt idx="3">
                  <c:v>0.41249999999999998</c:v>
                </c:pt>
                <c:pt idx="4">
                  <c:v>0.21249999999999999</c:v>
                </c:pt>
              </c:numCache>
            </c:numRef>
          </c:val>
          <c:extLst>
            <c:ext xmlns:c16="http://schemas.microsoft.com/office/drawing/2014/chart" uri="{C3380CC4-5D6E-409C-BE32-E72D297353CC}">
              <c16:uniqueId val="{00000005-9E30-49B5-B980-12FDBE22F687}"/>
            </c:ext>
          </c:extLst>
        </c:ser>
        <c:ser>
          <c:idx val="6"/>
          <c:order val="6"/>
          <c:tx>
            <c:strRef>
              <c:f>Sheet1!$N$15</c:f>
              <c:strCache>
                <c:ptCount val="1"/>
                <c:pt idx="0">
                  <c:v>Flue gas cleaning system</c:v>
                </c:pt>
              </c:strCache>
            </c:strRef>
          </c:tx>
          <c:spPr>
            <a:solidFill>
              <a:schemeClr val="accent1">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Sheet1!$O$15:$S$15</c:f>
              <c:numCache>
                <c:formatCode>0.0%</c:formatCode>
                <c:ptCount val="5"/>
                <c:pt idx="0">
                  <c:v>0.125</c:v>
                </c:pt>
                <c:pt idx="1">
                  <c:v>0.17499999999999999</c:v>
                </c:pt>
                <c:pt idx="2">
                  <c:v>0.2</c:v>
                </c:pt>
                <c:pt idx="3">
                  <c:v>0.4</c:v>
                </c:pt>
                <c:pt idx="4">
                  <c:v>0.1</c:v>
                </c:pt>
              </c:numCache>
            </c:numRef>
          </c:val>
          <c:extLst>
            <c:ext xmlns:c16="http://schemas.microsoft.com/office/drawing/2014/chart" uri="{C3380CC4-5D6E-409C-BE32-E72D297353CC}">
              <c16:uniqueId val="{00000006-9E30-49B5-B980-12FDBE22F687}"/>
            </c:ext>
          </c:extLst>
        </c:ser>
        <c:ser>
          <c:idx val="7"/>
          <c:order val="7"/>
          <c:tx>
            <c:strRef>
              <c:f>Sheet1!$N$16</c:f>
              <c:strCache>
                <c:ptCount val="1"/>
                <c:pt idx="0">
                  <c:v>Air</c:v>
                </c:pt>
              </c:strCache>
            </c:strRef>
          </c:tx>
          <c:spPr>
            <a:solidFill>
              <a:schemeClr val="accent2">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Sheet1!$O$16:$S$16</c:f>
              <c:numCache>
                <c:formatCode>0.0%</c:formatCode>
                <c:ptCount val="5"/>
                <c:pt idx="0">
                  <c:v>6.25E-2</c:v>
                </c:pt>
                <c:pt idx="1">
                  <c:v>0.15000000000000002</c:v>
                </c:pt>
                <c:pt idx="2">
                  <c:v>0.27500000000000002</c:v>
                </c:pt>
                <c:pt idx="3">
                  <c:v>0.48749999999999999</c:v>
                </c:pt>
                <c:pt idx="4">
                  <c:v>2.5000000000000001E-2</c:v>
                </c:pt>
              </c:numCache>
            </c:numRef>
          </c:val>
          <c:extLst>
            <c:ext xmlns:c16="http://schemas.microsoft.com/office/drawing/2014/chart" uri="{C3380CC4-5D6E-409C-BE32-E72D297353CC}">
              <c16:uniqueId val="{00000007-9E30-49B5-B980-12FDBE22F687}"/>
            </c:ext>
          </c:extLst>
        </c:ser>
        <c:ser>
          <c:idx val="8"/>
          <c:order val="8"/>
          <c:tx>
            <c:strRef>
              <c:f>Sheet1!$N$17</c:f>
              <c:strCache>
                <c:ptCount val="1"/>
                <c:pt idx="0">
                  <c:v>Firing media, tanks and burners</c:v>
                </c:pt>
              </c:strCache>
            </c:strRef>
          </c:tx>
          <c:spPr>
            <a:solidFill>
              <a:schemeClr val="accent3">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Sheet1!$O$17:$S$17</c:f>
              <c:numCache>
                <c:formatCode>0.0%</c:formatCode>
                <c:ptCount val="5"/>
                <c:pt idx="0">
                  <c:v>0.15</c:v>
                </c:pt>
                <c:pt idx="1">
                  <c:v>0.2166666666666667</c:v>
                </c:pt>
                <c:pt idx="2">
                  <c:v>0.19999999999999998</c:v>
                </c:pt>
                <c:pt idx="3">
                  <c:v>0.40833333333333327</c:v>
                </c:pt>
                <c:pt idx="4">
                  <c:v>2.5000000000000005E-2</c:v>
                </c:pt>
              </c:numCache>
            </c:numRef>
          </c:val>
          <c:extLst>
            <c:ext xmlns:c16="http://schemas.microsoft.com/office/drawing/2014/chart" uri="{C3380CC4-5D6E-409C-BE32-E72D297353CC}">
              <c16:uniqueId val="{00000008-9E30-49B5-B980-12FDBE22F687}"/>
            </c:ext>
          </c:extLst>
        </c:ser>
        <c:ser>
          <c:idx val="9"/>
          <c:order val="9"/>
          <c:tx>
            <c:strRef>
              <c:f>Sheet1!$N$18</c:f>
              <c:strCache>
                <c:ptCount val="1"/>
                <c:pt idx="0">
                  <c:v>Smelt and green/weak liquor</c:v>
                </c:pt>
              </c:strCache>
            </c:strRef>
          </c:tx>
          <c:spPr>
            <a:solidFill>
              <a:schemeClr val="accent4">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Sheet1!$O$18:$S$18</c:f>
              <c:numCache>
                <c:formatCode>0.0%</c:formatCode>
                <c:ptCount val="5"/>
                <c:pt idx="0">
                  <c:v>0.10000000000000002</c:v>
                </c:pt>
                <c:pt idx="1">
                  <c:v>8.3333333333333329E-2</c:v>
                </c:pt>
                <c:pt idx="2">
                  <c:v>0.18333333333333335</c:v>
                </c:pt>
                <c:pt idx="3">
                  <c:v>0.58333333333333337</c:v>
                </c:pt>
                <c:pt idx="4">
                  <c:v>5.000000000000001E-2</c:v>
                </c:pt>
              </c:numCache>
            </c:numRef>
          </c:val>
          <c:extLst>
            <c:ext xmlns:c16="http://schemas.microsoft.com/office/drawing/2014/chart" uri="{C3380CC4-5D6E-409C-BE32-E72D297353CC}">
              <c16:uniqueId val="{00000009-9E30-49B5-B980-12FDBE22F687}"/>
            </c:ext>
          </c:extLst>
        </c:ser>
        <c:ser>
          <c:idx val="10"/>
          <c:order val="10"/>
          <c:tx>
            <c:strRef>
              <c:f>Sheet1!$N$19</c:f>
              <c:strCache>
                <c:ptCount val="1"/>
                <c:pt idx="0">
                  <c:v>Ash, flue gas, pr gases, chemicals</c:v>
                </c:pt>
              </c:strCache>
            </c:strRef>
          </c:tx>
          <c:spPr>
            <a:solidFill>
              <a:schemeClr val="accent5">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Sheet1!$O$19:$S$19</c:f>
              <c:numCache>
                <c:formatCode>0.0%</c:formatCode>
                <c:ptCount val="5"/>
                <c:pt idx="0">
                  <c:v>8.3333333333333329E-2</c:v>
                </c:pt>
                <c:pt idx="1">
                  <c:v>5.000000000000001E-2</c:v>
                </c:pt>
                <c:pt idx="2">
                  <c:v>0.41666666666666669</c:v>
                </c:pt>
                <c:pt idx="3">
                  <c:v>0.41666666666666669</c:v>
                </c:pt>
                <c:pt idx="4">
                  <c:v>3.3333333333333333E-2</c:v>
                </c:pt>
              </c:numCache>
            </c:numRef>
          </c:val>
          <c:extLst>
            <c:ext xmlns:c16="http://schemas.microsoft.com/office/drawing/2014/chart" uri="{C3380CC4-5D6E-409C-BE32-E72D297353CC}">
              <c16:uniqueId val="{0000000A-9E30-49B5-B980-12FDBE22F687}"/>
            </c:ext>
          </c:extLst>
        </c:ser>
        <c:ser>
          <c:idx val="11"/>
          <c:order val="11"/>
          <c:tx>
            <c:strRef>
              <c:f>Sheet1!$N$20</c:f>
              <c:strCache>
                <c:ptCount val="1"/>
                <c:pt idx="0">
                  <c:v>Sootblowing</c:v>
                </c:pt>
              </c:strCache>
            </c:strRef>
          </c:tx>
          <c:spPr>
            <a:solidFill>
              <a:schemeClr val="accent6">
                <a:lumMod val="60000"/>
              </a:schemeClr>
            </a:solidFill>
            <a:ln>
              <a:noFill/>
            </a:ln>
            <a:effectLst/>
          </c:spPr>
          <c:invertIfNegative val="0"/>
          <c:cat>
            <c:strRef>
              <c:f>Sheet1!$O$8:$S$8</c:f>
              <c:strCache>
                <c:ptCount val="5"/>
                <c:pt idx="0">
                  <c:v>0. Little or no knowledge</c:v>
                </c:pt>
                <c:pt idx="1">
                  <c:v>1. Basic awareness</c:v>
                </c:pt>
                <c:pt idx="2">
                  <c:v>2. Detect and correct deviations. Can work independently with help of support</c:v>
                </c:pt>
                <c:pt idx="3">
                  <c:v>3. Good level of understanding and can work independently</c:v>
                </c:pt>
                <c:pt idx="4">
                  <c:v>4. High level of understanding. Can optimize and troubleshoot</c:v>
                </c:pt>
              </c:strCache>
            </c:strRef>
          </c:cat>
          <c:val>
            <c:numRef>
              <c:f>Sheet1!$O$20:$S$20</c:f>
              <c:numCache>
                <c:formatCode>0.0%</c:formatCode>
                <c:ptCount val="5"/>
                <c:pt idx="0">
                  <c:v>0.1</c:v>
                </c:pt>
                <c:pt idx="1">
                  <c:v>2.5000000000000001E-2</c:v>
                </c:pt>
                <c:pt idx="2">
                  <c:v>0.27500000000000002</c:v>
                </c:pt>
                <c:pt idx="3">
                  <c:v>0.55000000000000004</c:v>
                </c:pt>
                <c:pt idx="4">
                  <c:v>0.05</c:v>
                </c:pt>
              </c:numCache>
            </c:numRef>
          </c:val>
          <c:extLst>
            <c:ext xmlns:c16="http://schemas.microsoft.com/office/drawing/2014/chart" uri="{C3380CC4-5D6E-409C-BE32-E72D297353CC}">
              <c16:uniqueId val="{0000000B-9E30-49B5-B980-12FDBE22F687}"/>
            </c:ext>
          </c:extLst>
        </c:ser>
        <c:dLbls>
          <c:showLegendKey val="0"/>
          <c:showVal val="0"/>
          <c:showCatName val="0"/>
          <c:showSerName val="0"/>
          <c:showPercent val="0"/>
          <c:showBubbleSize val="0"/>
        </c:dLbls>
        <c:gapWidth val="219"/>
        <c:overlap val="-27"/>
        <c:axId val="765042344"/>
        <c:axId val="765041688"/>
      </c:barChart>
      <c:catAx>
        <c:axId val="76504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65041688"/>
        <c:crosses val="autoZero"/>
        <c:auto val="1"/>
        <c:lblAlgn val="ctr"/>
        <c:lblOffset val="100"/>
        <c:noMultiLvlLbl val="0"/>
      </c:catAx>
      <c:valAx>
        <c:axId val="7650416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5042344"/>
        <c:crosses val="autoZero"/>
        <c:crossBetween val="between"/>
      </c:valAx>
      <c:spPr>
        <a:noFill/>
        <a:ln>
          <a:noFill/>
        </a:ln>
        <a:effectLst/>
      </c:spPr>
    </c:plotArea>
    <c:legend>
      <c:legendPos val="b"/>
      <c:layout>
        <c:manualLayout>
          <c:xMode val="edge"/>
          <c:yMode val="edge"/>
          <c:x val="3.53617953893655E-2"/>
          <c:y val="0.68655458608214515"/>
          <c:w val="0.93156652396505257"/>
          <c:h val="0.242321658583573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r>
              <a:rPr lang="en-US" sz="1600" b="1" i="0" baseline="0" dirty="0">
                <a:effectLst/>
              </a:rPr>
              <a:t>After</a:t>
            </a:r>
            <a:r>
              <a:rPr lang="en-US" sz="1600" b="0" i="0" baseline="0" dirty="0">
                <a:effectLst/>
              </a:rPr>
              <a:t> courses</a:t>
            </a:r>
            <a:endParaRPr lang="en-SE" sz="1600" dirty="0">
              <a:effectLst/>
            </a:endParaRPr>
          </a:p>
        </c:rich>
      </c:tx>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'RB Skillsmapping_pt Teste'!$T$45</c:f>
              <c:strCache>
                <c:ptCount val="1"/>
                <c:pt idx="0">
                  <c:v>Score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 Skillsmapping_pt Teste'!$U$44:$AE$44</c:f>
              <c:strCache>
                <c:ptCount val="11"/>
                <c:pt idx="0">
                  <c:v>&gt; 45</c:v>
                </c:pt>
                <c:pt idx="1">
                  <c:v>&gt; 50</c:v>
                </c:pt>
                <c:pt idx="2">
                  <c:v>&gt; 55</c:v>
                </c:pt>
                <c:pt idx="3">
                  <c:v>&gt; 60</c:v>
                </c:pt>
                <c:pt idx="4">
                  <c:v>&gt; 65</c:v>
                </c:pt>
                <c:pt idx="5">
                  <c:v>&gt; 70</c:v>
                </c:pt>
                <c:pt idx="6">
                  <c:v>&gt; 75</c:v>
                </c:pt>
                <c:pt idx="7">
                  <c:v>&gt; 80</c:v>
                </c:pt>
                <c:pt idx="8">
                  <c:v>&gt; 85</c:v>
                </c:pt>
                <c:pt idx="9">
                  <c:v>&gt; 90</c:v>
                </c:pt>
                <c:pt idx="10">
                  <c:v>&gt; 95</c:v>
                </c:pt>
              </c:strCache>
            </c:strRef>
          </c:cat>
          <c:val>
            <c:numRef>
              <c:f>'RB Skillsmapping_pt Teste'!$U$45:$AE$45</c:f>
              <c:numCache>
                <c:formatCode>General</c:formatCode>
                <c:ptCount val="11"/>
                <c:pt idx="5" formatCode="0">
                  <c:v>2</c:v>
                </c:pt>
                <c:pt idx="6" formatCode="0">
                  <c:v>1</c:v>
                </c:pt>
                <c:pt idx="8" formatCode="0">
                  <c:v>2</c:v>
                </c:pt>
                <c:pt idx="9" formatCode="0">
                  <c:v>2</c:v>
                </c:pt>
              </c:numCache>
            </c:numRef>
          </c:val>
          <c:extLst>
            <c:ext xmlns:c16="http://schemas.microsoft.com/office/drawing/2014/chart" uri="{C3380CC4-5D6E-409C-BE32-E72D297353CC}">
              <c16:uniqueId val="{00000000-0EEE-40F6-A695-AC99AC0740AF}"/>
            </c:ext>
          </c:extLst>
        </c:ser>
        <c:dLbls>
          <c:showLegendKey val="0"/>
          <c:showVal val="1"/>
          <c:showCatName val="0"/>
          <c:showSerName val="0"/>
          <c:showPercent val="0"/>
          <c:showBubbleSize val="0"/>
        </c:dLbls>
        <c:gapWidth val="6"/>
        <c:axId val="613214944"/>
        <c:axId val="613214616"/>
      </c:barChart>
      <c:catAx>
        <c:axId val="613214944"/>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en-US"/>
          </a:p>
        </c:txPr>
        <c:crossAx val="613214616"/>
        <c:crosses val="autoZero"/>
        <c:auto val="1"/>
        <c:lblAlgn val="ctr"/>
        <c:lblOffset val="100"/>
        <c:noMultiLvlLbl val="0"/>
      </c:catAx>
      <c:valAx>
        <c:axId val="6132146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13214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r>
              <a:rPr lang="en-US" sz="1600" b="1" i="0" baseline="0" dirty="0">
                <a:effectLst/>
              </a:rPr>
              <a:t>Before</a:t>
            </a:r>
            <a:r>
              <a:rPr lang="en-US" sz="1600" b="0" i="0" baseline="0" dirty="0">
                <a:effectLst/>
              </a:rPr>
              <a:t> courses</a:t>
            </a:r>
            <a:endParaRPr lang="en-SE" sz="1200" dirty="0">
              <a:effectLst/>
            </a:endParaRPr>
          </a:p>
        </c:rich>
      </c:tx>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'RB Skillsmapping_pt Teste'!$S$45</c:f>
              <c:strCache>
                <c:ptCount val="1"/>
                <c:pt idx="0">
                  <c:v>Score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 Skillsmapping_pt Teste'!$T$44:$AD$44</c:f>
              <c:strCache>
                <c:ptCount val="11"/>
                <c:pt idx="0">
                  <c:v>&gt; 45</c:v>
                </c:pt>
                <c:pt idx="1">
                  <c:v>&gt; 50</c:v>
                </c:pt>
                <c:pt idx="2">
                  <c:v>&gt; 55</c:v>
                </c:pt>
                <c:pt idx="3">
                  <c:v>&gt; 60</c:v>
                </c:pt>
                <c:pt idx="4">
                  <c:v>&gt; 65</c:v>
                </c:pt>
                <c:pt idx="5">
                  <c:v>&gt; 70</c:v>
                </c:pt>
                <c:pt idx="6">
                  <c:v>&gt; 75</c:v>
                </c:pt>
                <c:pt idx="7">
                  <c:v>&gt; 80</c:v>
                </c:pt>
                <c:pt idx="8">
                  <c:v>&gt; 85</c:v>
                </c:pt>
                <c:pt idx="9">
                  <c:v>&gt; 90</c:v>
                </c:pt>
                <c:pt idx="10">
                  <c:v>&gt; 95</c:v>
                </c:pt>
              </c:strCache>
            </c:strRef>
          </c:cat>
          <c:val>
            <c:numRef>
              <c:f>'RB Skillsmapping_pt Teste'!$T$45:$AD$45</c:f>
              <c:numCache>
                <c:formatCode>0</c:formatCode>
                <c:ptCount val="11"/>
                <c:pt idx="1">
                  <c:v>1</c:v>
                </c:pt>
                <c:pt idx="2">
                  <c:v>5</c:v>
                </c:pt>
                <c:pt idx="3">
                  <c:v>4</c:v>
                </c:pt>
                <c:pt idx="4">
                  <c:v>3</c:v>
                </c:pt>
                <c:pt idx="5">
                  <c:v>1</c:v>
                </c:pt>
                <c:pt idx="6">
                  <c:v>2</c:v>
                </c:pt>
                <c:pt idx="7">
                  <c:v>1</c:v>
                </c:pt>
              </c:numCache>
            </c:numRef>
          </c:val>
          <c:extLst>
            <c:ext xmlns:c16="http://schemas.microsoft.com/office/drawing/2014/chart" uri="{C3380CC4-5D6E-409C-BE32-E72D297353CC}">
              <c16:uniqueId val="{00000000-7931-440F-B0FC-E10883BBD2D3}"/>
            </c:ext>
          </c:extLst>
        </c:ser>
        <c:dLbls>
          <c:showLegendKey val="0"/>
          <c:showVal val="1"/>
          <c:showCatName val="0"/>
          <c:showSerName val="0"/>
          <c:showPercent val="0"/>
          <c:showBubbleSize val="0"/>
        </c:dLbls>
        <c:gapWidth val="6"/>
        <c:axId val="613214944"/>
        <c:axId val="613214616"/>
      </c:barChart>
      <c:catAx>
        <c:axId val="61321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en-US"/>
          </a:p>
        </c:txPr>
        <c:crossAx val="613214616"/>
        <c:crosses val="autoZero"/>
        <c:auto val="1"/>
        <c:lblAlgn val="ctr"/>
        <c:lblOffset val="100"/>
        <c:noMultiLvlLbl val="0"/>
      </c:catAx>
      <c:valAx>
        <c:axId val="61321461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13214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25410-A10A-41DD-92B2-F59FE1455D89}"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US"/>
        </a:p>
      </dgm:t>
    </dgm:pt>
    <dgm:pt modelId="{925EFD0C-B4AB-4166-AD61-3D0D95C392F1}">
      <dgm:prSet phldrT="[Text]"/>
      <dgm:spPr/>
      <dgm:t>
        <a:bodyPr/>
        <a:lstStyle/>
        <a:p>
          <a:r>
            <a:rPr lang="sv-SE" b="1" i="0" dirty="0"/>
            <a:t>Readiness to Learn</a:t>
          </a:r>
          <a:r>
            <a:rPr lang="sv-SE" b="0" i="0" dirty="0"/>
            <a:t> </a:t>
          </a:r>
          <a:endParaRPr lang="en-US" dirty="0"/>
        </a:p>
      </dgm:t>
    </dgm:pt>
    <dgm:pt modelId="{401B7CE1-EA62-4217-AE0B-D2483A95D671}" type="parTrans" cxnId="{99A4B55E-01A8-4A80-ABF4-279795466566}">
      <dgm:prSet/>
      <dgm:spPr/>
      <dgm:t>
        <a:bodyPr/>
        <a:lstStyle/>
        <a:p>
          <a:endParaRPr lang="en-US"/>
        </a:p>
      </dgm:t>
    </dgm:pt>
    <dgm:pt modelId="{CA594E1A-ECD9-4E76-871F-084A3CD8C382}" type="sibTrans" cxnId="{99A4B55E-01A8-4A80-ABF4-279795466566}">
      <dgm:prSet/>
      <dgm:spPr/>
      <dgm:t>
        <a:bodyPr/>
        <a:lstStyle/>
        <a:p>
          <a:endParaRPr lang="en-US"/>
        </a:p>
      </dgm:t>
    </dgm:pt>
    <dgm:pt modelId="{BFF4F832-B581-465E-91BB-76A4AA6F9E9E}">
      <dgm:prSet phldrT="[Text]"/>
      <dgm:spPr/>
      <dgm:t>
        <a:bodyPr/>
        <a:lstStyle/>
        <a:p>
          <a:r>
            <a:rPr lang="sv-SE" b="1" i="0" dirty="0"/>
            <a:t>Orientation of Learning</a:t>
          </a:r>
          <a:endParaRPr lang="en-US" dirty="0"/>
        </a:p>
      </dgm:t>
    </dgm:pt>
    <dgm:pt modelId="{90440D90-F46B-41BC-8CCF-62CDF50E2884}" type="parTrans" cxnId="{A38F8D70-5F91-472C-AB15-77478E08E6D7}">
      <dgm:prSet/>
      <dgm:spPr/>
      <dgm:t>
        <a:bodyPr/>
        <a:lstStyle/>
        <a:p>
          <a:endParaRPr lang="en-US"/>
        </a:p>
      </dgm:t>
    </dgm:pt>
    <dgm:pt modelId="{4F4B81B0-091E-4987-9C1D-42F9B0E66763}" type="sibTrans" cxnId="{A38F8D70-5F91-472C-AB15-77478E08E6D7}">
      <dgm:prSet/>
      <dgm:spPr/>
      <dgm:t>
        <a:bodyPr/>
        <a:lstStyle/>
        <a:p>
          <a:endParaRPr lang="en-US"/>
        </a:p>
      </dgm:t>
    </dgm:pt>
    <dgm:pt modelId="{C8CD1656-BE9F-4F23-A448-CA404E044C64}">
      <dgm:prSet phldrT="[Text]"/>
      <dgm:spPr/>
      <dgm:t>
        <a:bodyPr/>
        <a:lstStyle/>
        <a:p>
          <a:r>
            <a:rPr lang="sv-SE" b="1" i="0" dirty="0"/>
            <a:t>Motivation to Learn</a:t>
          </a:r>
          <a:endParaRPr lang="en-US" dirty="0"/>
        </a:p>
      </dgm:t>
    </dgm:pt>
    <dgm:pt modelId="{C5A73120-1BE5-47CB-B14F-85F4BD79753B}" type="parTrans" cxnId="{2A22EB78-B87A-4D61-A9FB-8CBF30EB63A5}">
      <dgm:prSet/>
      <dgm:spPr/>
      <dgm:t>
        <a:bodyPr/>
        <a:lstStyle/>
        <a:p>
          <a:endParaRPr lang="en-US"/>
        </a:p>
      </dgm:t>
    </dgm:pt>
    <dgm:pt modelId="{55B5EFE8-4C78-45DA-B0BA-A9A70C14487E}" type="sibTrans" cxnId="{2A22EB78-B87A-4D61-A9FB-8CBF30EB63A5}">
      <dgm:prSet/>
      <dgm:spPr/>
      <dgm:t>
        <a:bodyPr/>
        <a:lstStyle/>
        <a:p>
          <a:endParaRPr lang="en-US"/>
        </a:p>
      </dgm:t>
    </dgm:pt>
    <dgm:pt modelId="{CBC9048E-160F-46FE-B4B9-CB1DB35C5BB9}">
      <dgm:prSet phldrT="[Text]"/>
      <dgm:spPr/>
      <dgm:t>
        <a:bodyPr/>
        <a:lstStyle/>
        <a:p>
          <a:r>
            <a:rPr lang="sv-SE" b="1" i="0" dirty="0"/>
            <a:t>Reason to Learn</a:t>
          </a:r>
          <a:endParaRPr lang="en-US" dirty="0"/>
        </a:p>
      </dgm:t>
    </dgm:pt>
    <dgm:pt modelId="{FFDC3DF9-02E3-4B3A-AB84-71C808398AE4}" type="parTrans" cxnId="{D95A19B3-BFD4-4B05-9733-4399C2D56130}">
      <dgm:prSet/>
      <dgm:spPr/>
      <dgm:t>
        <a:bodyPr/>
        <a:lstStyle/>
        <a:p>
          <a:endParaRPr lang="en-US"/>
        </a:p>
      </dgm:t>
    </dgm:pt>
    <dgm:pt modelId="{03D3A988-16C2-4AB4-9EA2-45A9A986DFD4}" type="sibTrans" cxnId="{D95A19B3-BFD4-4B05-9733-4399C2D56130}">
      <dgm:prSet/>
      <dgm:spPr/>
      <dgm:t>
        <a:bodyPr/>
        <a:lstStyle/>
        <a:p>
          <a:endParaRPr lang="en-US"/>
        </a:p>
      </dgm:t>
    </dgm:pt>
    <dgm:pt modelId="{7435DC1B-C1E7-4E07-BC82-D3F4E26E3B43}">
      <dgm:prSet phldrT="[Text]"/>
      <dgm:spPr/>
      <dgm:t>
        <a:bodyPr/>
        <a:lstStyle/>
        <a:p>
          <a:r>
            <a:rPr lang="sv-SE" b="1" i="0" dirty="0"/>
            <a:t>Self</a:t>
          </a:r>
          <a:r>
            <a:rPr lang="sv-SE" b="0" i="0" dirty="0"/>
            <a:t>–</a:t>
          </a:r>
          <a:r>
            <a:rPr lang="sv-SE" b="1" i="0" dirty="0"/>
            <a:t>concept</a:t>
          </a:r>
          <a:endParaRPr lang="en-US" dirty="0"/>
        </a:p>
      </dgm:t>
    </dgm:pt>
    <dgm:pt modelId="{265399E7-458E-4982-9157-0A802EF5881C}" type="parTrans" cxnId="{00C397B8-F8AB-49A6-99E5-E6336D3CB6C9}">
      <dgm:prSet/>
      <dgm:spPr/>
      <dgm:t>
        <a:bodyPr/>
        <a:lstStyle/>
        <a:p>
          <a:endParaRPr lang="en-US"/>
        </a:p>
      </dgm:t>
    </dgm:pt>
    <dgm:pt modelId="{2F5FCA5E-EBB6-46A8-9CBF-8D3A1DC96E0D}" type="sibTrans" cxnId="{00C397B8-F8AB-49A6-99E5-E6336D3CB6C9}">
      <dgm:prSet/>
      <dgm:spPr/>
      <dgm:t>
        <a:bodyPr/>
        <a:lstStyle/>
        <a:p>
          <a:endParaRPr lang="en-US"/>
        </a:p>
      </dgm:t>
    </dgm:pt>
    <dgm:pt modelId="{EF6FA11B-0041-4E4A-BFBB-5F235F5A32BE}">
      <dgm:prSet phldrT="[Text]"/>
      <dgm:spPr/>
      <dgm:t>
        <a:bodyPr/>
        <a:lstStyle/>
        <a:p>
          <a:r>
            <a:rPr lang="sv-SE" b="1" i="0" dirty="0" err="1"/>
            <a:t>Experience</a:t>
          </a:r>
          <a:endParaRPr lang="en-US" dirty="0"/>
        </a:p>
      </dgm:t>
    </dgm:pt>
    <dgm:pt modelId="{73B8FC9D-73A7-4CC9-948D-45100EEB8254}" type="parTrans" cxnId="{2FDD1091-78D6-4447-95AA-2354DACAE757}">
      <dgm:prSet/>
      <dgm:spPr/>
      <dgm:t>
        <a:bodyPr/>
        <a:lstStyle/>
        <a:p>
          <a:endParaRPr lang="en-US"/>
        </a:p>
      </dgm:t>
    </dgm:pt>
    <dgm:pt modelId="{7D410954-7CA9-4ED2-A1F3-1FDA0BC03C30}" type="sibTrans" cxnId="{2FDD1091-78D6-4447-95AA-2354DACAE757}">
      <dgm:prSet/>
      <dgm:spPr/>
      <dgm:t>
        <a:bodyPr/>
        <a:lstStyle/>
        <a:p>
          <a:endParaRPr lang="en-US"/>
        </a:p>
      </dgm:t>
    </dgm:pt>
    <dgm:pt modelId="{4131F9F3-6C79-45D4-A227-297C83F498BA}" type="pres">
      <dgm:prSet presAssocID="{56F25410-A10A-41DD-92B2-F59FE1455D89}" presName="cycle" presStyleCnt="0">
        <dgm:presLayoutVars>
          <dgm:dir/>
          <dgm:resizeHandles val="exact"/>
        </dgm:presLayoutVars>
      </dgm:prSet>
      <dgm:spPr/>
      <dgm:t>
        <a:bodyPr/>
        <a:lstStyle/>
        <a:p>
          <a:endParaRPr lang="en-US"/>
        </a:p>
      </dgm:t>
    </dgm:pt>
    <dgm:pt modelId="{D26921D5-348E-4A56-8375-16EFD4AA67B5}" type="pres">
      <dgm:prSet presAssocID="{925EFD0C-B4AB-4166-AD61-3D0D95C392F1}" presName="node" presStyleLbl="node1" presStyleIdx="0" presStyleCnt="6">
        <dgm:presLayoutVars>
          <dgm:bulletEnabled val="1"/>
        </dgm:presLayoutVars>
      </dgm:prSet>
      <dgm:spPr/>
      <dgm:t>
        <a:bodyPr/>
        <a:lstStyle/>
        <a:p>
          <a:endParaRPr lang="en-US"/>
        </a:p>
      </dgm:t>
    </dgm:pt>
    <dgm:pt modelId="{7A2EE344-A8EB-485F-A1C5-1A45E90E4B08}" type="pres">
      <dgm:prSet presAssocID="{CA594E1A-ECD9-4E76-871F-084A3CD8C382}" presName="sibTrans" presStyleLbl="sibTrans2D1" presStyleIdx="0" presStyleCnt="6"/>
      <dgm:spPr/>
      <dgm:t>
        <a:bodyPr/>
        <a:lstStyle/>
        <a:p>
          <a:endParaRPr lang="en-US"/>
        </a:p>
      </dgm:t>
    </dgm:pt>
    <dgm:pt modelId="{A961A22E-E02B-4AA6-B44D-B20A14E4B6A5}" type="pres">
      <dgm:prSet presAssocID="{CA594E1A-ECD9-4E76-871F-084A3CD8C382}" presName="connectorText" presStyleLbl="sibTrans2D1" presStyleIdx="0" presStyleCnt="6"/>
      <dgm:spPr/>
      <dgm:t>
        <a:bodyPr/>
        <a:lstStyle/>
        <a:p>
          <a:endParaRPr lang="en-US"/>
        </a:p>
      </dgm:t>
    </dgm:pt>
    <dgm:pt modelId="{2F6486D2-4E31-43D0-8D6C-40738C734B7F}" type="pres">
      <dgm:prSet presAssocID="{BFF4F832-B581-465E-91BB-76A4AA6F9E9E}" presName="node" presStyleLbl="node1" presStyleIdx="1" presStyleCnt="6">
        <dgm:presLayoutVars>
          <dgm:bulletEnabled val="1"/>
        </dgm:presLayoutVars>
      </dgm:prSet>
      <dgm:spPr/>
      <dgm:t>
        <a:bodyPr/>
        <a:lstStyle/>
        <a:p>
          <a:endParaRPr lang="en-US"/>
        </a:p>
      </dgm:t>
    </dgm:pt>
    <dgm:pt modelId="{2207CDF5-E16D-4A66-A572-B5E83AEE8F9C}" type="pres">
      <dgm:prSet presAssocID="{4F4B81B0-091E-4987-9C1D-42F9B0E66763}" presName="sibTrans" presStyleLbl="sibTrans2D1" presStyleIdx="1" presStyleCnt="6"/>
      <dgm:spPr/>
      <dgm:t>
        <a:bodyPr/>
        <a:lstStyle/>
        <a:p>
          <a:endParaRPr lang="en-US"/>
        </a:p>
      </dgm:t>
    </dgm:pt>
    <dgm:pt modelId="{22E4618A-C3FD-4830-ADFE-6118B8EDCB12}" type="pres">
      <dgm:prSet presAssocID="{4F4B81B0-091E-4987-9C1D-42F9B0E66763}" presName="connectorText" presStyleLbl="sibTrans2D1" presStyleIdx="1" presStyleCnt="6"/>
      <dgm:spPr/>
      <dgm:t>
        <a:bodyPr/>
        <a:lstStyle/>
        <a:p>
          <a:endParaRPr lang="en-US"/>
        </a:p>
      </dgm:t>
    </dgm:pt>
    <dgm:pt modelId="{F53DAE64-046F-4E30-939E-3268C10CEDD4}" type="pres">
      <dgm:prSet presAssocID="{C8CD1656-BE9F-4F23-A448-CA404E044C64}" presName="node" presStyleLbl="node1" presStyleIdx="2" presStyleCnt="6">
        <dgm:presLayoutVars>
          <dgm:bulletEnabled val="1"/>
        </dgm:presLayoutVars>
      </dgm:prSet>
      <dgm:spPr/>
      <dgm:t>
        <a:bodyPr/>
        <a:lstStyle/>
        <a:p>
          <a:endParaRPr lang="en-US"/>
        </a:p>
      </dgm:t>
    </dgm:pt>
    <dgm:pt modelId="{A7C31C4E-AAFB-4506-BA56-13FA8F42EC5E}" type="pres">
      <dgm:prSet presAssocID="{55B5EFE8-4C78-45DA-B0BA-A9A70C14487E}" presName="sibTrans" presStyleLbl="sibTrans2D1" presStyleIdx="2" presStyleCnt="6"/>
      <dgm:spPr/>
      <dgm:t>
        <a:bodyPr/>
        <a:lstStyle/>
        <a:p>
          <a:endParaRPr lang="en-US"/>
        </a:p>
      </dgm:t>
    </dgm:pt>
    <dgm:pt modelId="{32D65D7A-268E-4922-B491-F979846E2CB7}" type="pres">
      <dgm:prSet presAssocID="{55B5EFE8-4C78-45DA-B0BA-A9A70C14487E}" presName="connectorText" presStyleLbl="sibTrans2D1" presStyleIdx="2" presStyleCnt="6"/>
      <dgm:spPr/>
      <dgm:t>
        <a:bodyPr/>
        <a:lstStyle/>
        <a:p>
          <a:endParaRPr lang="en-US"/>
        </a:p>
      </dgm:t>
    </dgm:pt>
    <dgm:pt modelId="{48C4218E-FE68-4938-9D09-AD5B8E400F8F}" type="pres">
      <dgm:prSet presAssocID="{CBC9048E-160F-46FE-B4B9-CB1DB35C5BB9}" presName="node" presStyleLbl="node1" presStyleIdx="3" presStyleCnt="6">
        <dgm:presLayoutVars>
          <dgm:bulletEnabled val="1"/>
        </dgm:presLayoutVars>
      </dgm:prSet>
      <dgm:spPr/>
      <dgm:t>
        <a:bodyPr/>
        <a:lstStyle/>
        <a:p>
          <a:endParaRPr lang="en-US"/>
        </a:p>
      </dgm:t>
    </dgm:pt>
    <dgm:pt modelId="{377DE4CB-D6B3-4D82-BD1F-9D82D9B44C0B}" type="pres">
      <dgm:prSet presAssocID="{03D3A988-16C2-4AB4-9EA2-45A9A986DFD4}" presName="sibTrans" presStyleLbl="sibTrans2D1" presStyleIdx="3" presStyleCnt="6"/>
      <dgm:spPr/>
      <dgm:t>
        <a:bodyPr/>
        <a:lstStyle/>
        <a:p>
          <a:endParaRPr lang="en-US"/>
        </a:p>
      </dgm:t>
    </dgm:pt>
    <dgm:pt modelId="{87DF9B5F-52FE-4B4C-8E30-7912C33092F9}" type="pres">
      <dgm:prSet presAssocID="{03D3A988-16C2-4AB4-9EA2-45A9A986DFD4}" presName="connectorText" presStyleLbl="sibTrans2D1" presStyleIdx="3" presStyleCnt="6"/>
      <dgm:spPr/>
      <dgm:t>
        <a:bodyPr/>
        <a:lstStyle/>
        <a:p>
          <a:endParaRPr lang="en-US"/>
        </a:p>
      </dgm:t>
    </dgm:pt>
    <dgm:pt modelId="{77818938-6317-4E99-B1DE-9D1871B979E3}" type="pres">
      <dgm:prSet presAssocID="{7435DC1B-C1E7-4E07-BC82-D3F4E26E3B43}" presName="node" presStyleLbl="node1" presStyleIdx="4" presStyleCnt="6">
        <dgm:presLayoutVars>
          <dgm:bulletEnabled val="1"/>
        </dgm:presLayoutVars>
      </dgm:prSet>
      <dgm:spPr/>
      <dgm:t>
        <a:bodyPr/>
        <a:lstStyle/>
        <a:p>
          <a:endParaRPr lang="en-US"/>
        </a:p>
      </dgm:t>
    </dgm:pt>
    <dgm:pt modelId="{017D97A2-1B5E-407D-AFF3-5FAC39C08CD8}" type="pres">
      <dgm:prSet presAssocID="{2F5FCA5E-EBB6-46A8-9CBF-8D3A1DC96E0D}" presName="sibTrans" presStyleLbl="sibTrans2D1" presStyleIdx="4" presStyleCnt="6"/>
      <dgm:spPr/>
      <dgm:t>
        <a:bodyPr/>
        <a:lstStyle/>
        <a:p>
          <a:endParaRPr lang="en-US"/>
        </a:p>
      </dgm:t>
    </dgm:pt>
    <dgm:pt modelId="{3B69E8AB-D5C0-439A-A83B-8AAAA5F6F381}" type="pres">
      <dgm:prSet presAssocID="{2F5FCA5E-EBB6-46A8-9CBF-8D3A1DC96E0D}" presName="connectorText" presStyleLbl="sibTrans2D1" presStyleIdx="4" presStyleCnt="6"/>
      <dgm:spPr/>
      <dgm:t>
        <a:bodyPr/>
        <a:lstStyle/>
        <a:p>
          <a:endParaRPr lang="en-US"/>
        </a:p>
      </dgm:t>
    </dgm:pt>
    <dgm:pt modelId="{D86D56E0-2FCA-458C-B86A-9621E5AF7A6C}" type="pres">
      <dgm:prSet presAssocID="{EF6FA11B-0041-4E4A-BFBB-5F235F5A32BE}" presName="node" presStyleLbl="node1" presStyleIdx="5" presStyleCnt="6">
        <dgm:presLayoutVars>
          <dgm:bulletEnabled val="1"/>
        </dgm:presLayoutVars>
      </dgm:prSet>
      <dgm:spPr/>
      <dgm:t>
        <a:bodyPr/>
        <a:lstStyle/>
        <a:p>
          <a:endParaRPr lang="en-US"/>
        </a:p>
      </dgm:t>
    </dgm:pt>
    <dgm:pt modelId="{699B78E9-A722-491A-BC7C-4F125CE762B1}" type="pres">
      <dgm:prSet presAssocID="{7D410954-7CA9-4ED2-A1F3-1FDA0BC03C30}" presName="sibTrans" presStyleLbl="sibTrans2D1" presStyleIdx="5" presStyleCnt="6"/>
      <dgm:spPr/>
      <dgm:t>
        <a:bodyPr/>
        <a:lstStyle/>
        <a:p>
          <a:endParaRPr lang="en-US"/>
        </a:p>
      </dgm:t>
    </dgm:pt>
    <dgm:pt modelId="{F35C09DD-1E1F-4C1A-BD16-D45A7C8143F3}" type="pres">
      <dgm:prSet presAssocID="{7D410954-7CA9-4ED2-A1F3-1FDA0BC03C30}" presName="connectorText" presStyleLbl="sibTrans2D1" presStyleIdx="5" presStyleCnt="6"/>
      <dgm:spPr/>
      <dgm:t>
        <a:bodyPr/>
        <a:lstStyle/>
        <a:p>
          <a:endParaRPr lang="en-US"/>
        </a:p>
      </dgm:t>
    </dgm:pt>
  </dgm:ptLst>
  <dgm:cxnLst>
    <dgm:cxn modelId="{D95A19B3-BFD4-4B05-9733-4399C2D56130}" srcId="{56F25410-A10A-41DD-92B2-F59FE1455D89}" destId="{CBC9048E-160F-46FE-B4B9-CB1DB35C5BB9}" srcOrd="3" destOrd="0" parTransId="{FFDC3DF9-02E3-4B3A-AB84-71C808398AE4}" sibTransId="{03D3A988-16C2-4AB4-9EA2-45A9A986DFD4}"/>
    <dgm:cxn modelId="{39864FFA-F26B-4990-9981-32D528E76B72}" type="presOf" srcId="{4F4B81B0-091E-4987-9C1D-42F9B0E66763}" destId="{2207CDF5-E16D-4A66-A572-B5E83AEE8F9C}" srcOrd="0" destOrd="0" presId="urn:microsoft.com/office/officeart/2005/8/layout/cycle2"/>
    <dgm:cxn modelId="{A38F8D70-5F91-472C-AB15-77478E08E6D7}" srcId="{56F25410-A10A-41DD-92B2-F59FE1455D89}" destId="{BFF4F832-B581-465E-91BB-76A4AA6F9E9E}" srcOrd="1" destOrd="0" parTransId="{90440D90-F46B-41BC-8CCF-62CDF50E2884}" sibTransId="{4F4B81B0-091E-4987-9C1D-42F9B0E66763}"/>
    <dgm:cxn modelId="{757A4FDE-B453-4FDF-A7A8-D961C310ED4E}" type="presOf" srcId="{03D3A988-16C2-4AB4-9EA2-45A9A986DFD4}" destId="{87DF9B5F-52FE-4B4C-8E30-7912C33092F9}" srcOrd="1" destOrd="0" presId="urn:microsoft.com/office/officeart/2005/8/layout/cycle2"/>
    <dgm:cxn modelId="{E453847E-537F-4A97-85A3-3324DF1A876B}" type="presOf" srcId="{CA594E1A-ECD9-4E76-871F-084A3CD8C382}" destId="{7A2EE344-A8EB-485F-A1C5-1A45E90E4B08}" srcOrd="0" destOrd="0" presId="urn:microsoft.com/office/officeart/2005/8/layout/cycle2"/>
    <dgm:cxn modelId="{2A22EB78-B87A-4D61-A9FB-8CBF30EB63A5}" srcId="{56F25410-A10A-41DD-92B2-F59FE1455D89}" destId="{C8CD1656-BE9F-4F23-A448-CA404E044C64}" srcOrd="2" destOrd="0" parTransId="{C5A73120-1BE5-47CB-B14F-85F4BD79753B}" sibTransId="{55B5EFE8-4C78-45DA-B0BA-A9A70C14487E}"/>
    <dgm:cxn modelId="{DA6DAB74-3C57-4CAA-ABBE-0B2F55AB17C8}" type="presOf" srcId="{7D410954-7CA9-4ED2-A1F3-1FDA0BC03C30}" destId="{F35C09DD-1E1F-4C1A-BD16-D45A7C8143F3}" srcOrd="1" destOrd="0" presId="urn:microsoft.com/office/officeart/2005/8/layout/cycle2"/>
    <dgm:cxn modelId="{E435A848-A806-4D41-B9B4-FA8AF109A91E}" type="presOf" srcId="{EF6FA11B-0041-4E4A-BFBB-5F235F5A32BE}" destId="{D86D56E0-2FCA-458C-B86A-9621E5AF7A6C}" srcOrd="0" destOrd="0" presId="urn:microsoft.com/office/officeart/2005/8/layout/cycle2"/>
    <dgm:cxn modelId="{00C397B8-F8AB-49A6-99E5-E6336D3CB6C9}" srcId="{56F25410-A10A-41DD-92B2-F59FE1455D89}" destId="{7435DC1B-C1E7-4E07-BC82-D3F4E26E3B43}" srcOrd="4" destOrd="0" parTransId="{265399E7-458E-4982-9157-0A802EF5881C}" sibTransId="{2F5FCA5E-EBB6-46A8-9CBF-8D3A1DC96E0D}"/>
    <dgm:cxn modelId="{5750C8EB-038C-42CE-94AC-D895BFC8B7F0}" type="presOf" srcId="{55B5EFE8-4C78-45DA-B0BA-A9A70C14487E}" destId="{32D65D7A-268E-4922-B491-F979846E2CB7}" srcOrd="1" destOrd="0" presId="urn:microsoft.com/office/officeart/2005/8/layout/cycle2"/>
    <dgm:cxn modelId="{D049E887-D92B-44F7-A556-06A3FC9474E3}" type="presOf" srcId="{56F25410-A10A-41DD-92B2-F59FE1455D89}" destId="{4131F9F3-6C79-45D4-A227-297C83F498BA}" srcOrd="0" destOrd="0" presId="urn:microsoft.com/office/officeart/2005/8/layout/cycle2"/>
    <dgm:cxn modelId="{2FDD1091-78D6-4447-95AA-2354DACAE757}" srcId="{56F25410-A10A-41DD-92B2-F59FE1455D89}" destId="{EF6FA11B-0041-4E4A-BFBB-5F235F5A32BE}" srcOrd="5" destOrd="0" parTransId="{73B8FC9D-73A7-4CC9-948D-45100EEB8254}" sibTransId="{7D410954-7CA9-4ED2-A1F3-1FDA0BC03C30}"/>
    <dgm:cxn modelId="{1AF75664-6AFA-41E6-B398-4DA52BBA82D5}" type="presOf" srcId="{CBC9048E-160F-46FE-B4B9-CB1DB35C5BB9}" destId="{48C4218E-FE68-4938-9D09-AD5B8E400F8F}" srcOrd="0" destOrd="0" presId="urn:microsoft.com/office/officeart/2005/8/layout/cycle2"/>
    <dgm:cxn modelId="{D66B4F2E-0035-4A90-8F4C-38AAB8C66252}" type="presOf" srcId="{925EFD0C-B4AB-4166-AD61-3D0D95C392F1}" destId="{D26921D5-348E-4A56-8375-16EFD4AA67B5}" srcOrd="0" destOrd="0" presId="urn:microsoft.com/office/officeart/2005/8/layout/cycle2"/>
    <dgm:cxn modelId="{99A4B55E-01A8-4A80-ABF4-279795466566}" srcId="{56F25410-A10A-41DD-92B2-F59FE1455D89}" destId="{925EFD0C-B4AB-4166-AD61-3D0D95C392F1}" srcOrd="0" destOrd="0" parTransId="{401B7CE1-EA62-4217-AE0B-D2483A95D671}" sibTransId="{CA594E1A-ECD9-4E76-871F-084A3CD8C382}"/>
    <dgm:cxn modelId="{B5221401-FA5A-4AB2-81E9-4E525860E067}" type="presOf" srcId="{4F4B81B0-091E-4987-9C1D-42F9B0E66763}" destId="{22E4618A-C3FD-4830-ADFE-6118B8EDCB12}" srcOrd="1" destOrd="0" presId="urn:microsoft.com/office/officeart/2005/8/layout/cycle2"/>
    <dgm:cxn modelId="{7C64AE94-C1C1-448D-ADDF-B6818EF34707}" type="presOf" srcId="{CA594E1A-ECD9-4E76-871F-084A3CD8C382}" destId="{A961A22E-E02B-4AA6-B44D-B20A14E4B6A5}" srcOrd="1" destOrd="0" presId="urn:microsoft.com/office/officeart/2005/8/layout/cycle2"/>
    <dgm:cxn modelId="{6CEEF82F-CFB3-4DAA-A08E-BA5BE188AEDE}" type="presOf" srcId="{C8CD1656-BE9F-4F23-A448-CA404E044C64}" destId="{F53DAE64-046F-4E30-939E-3268C10CEDD4}" srcOrd="0" destOrd="0" presId="urn:microsoft.com/office/officeart/2005/8/layout/cycle2"/>
    <dgm:cxn modelId="{D688F811-42BC-416C-B11E-C00C3DFFE645}" type="presOf" srcId="{2F5FCA5E-EBB6-46A8-9CBF-8D3A1DC96E0D}" destId="{3B69E8AB-D5C0-439A-A83B-8AAAA5F6F381}" srcOrd="1" destOrd="0" presId="urn:microsoft.com/office/officeart/2005/8/layout/cycle2"/>
    <dgm:cxn modelId="{0D01CCC3-4CF5-478F-A288-D5D8CCF1865C}" type="presOf" srcId="{03D3A988-16C2-4AB4-9EA2-45A9A986DFD4}" destId="{377DE4CB-D6B3-4D82-BD1F-9D82D9B44C0B}" srcOrd="0" destOrd="0" presId="urn:microsoft.com/office/officeart/2005/8/layout/cycle2"/>
    <dgm:cxn modelId="{7F552203-C5B7-4CF0-824A-55228258056F}" type="presOf" srcId="{2F5FCA5E-EBB6-46A8-9CBF-8D3A1DC96E0D}" destId="{017D97A2-1B5E-407D-AFF3-5FAC39C08CD8}" srcOrd="0" destOrd="0" presId="urn:microsoft.com/office/officeart/2005/8/layout/cycle2"/>
    <dgm:cxn modelId="{570B4182-6FDF-4C25-BF21-82712C9EDFD3}" type="presOf" srcId="{7D410954-7CA9-4ED2-A1F3-1FDA0BC03C30}" destId="{699B78E9-A722-491A-BC7C-4F125CE762B1}" srcOrd="0" destOrd="0" presId="urn:microsoft.com/office/officeart/2005/8/layout/cycle2"/>
    <dgm:cxn modelId="{C0DEAAFC-41A1-4573-9C65-DB6F2C83B17E}" type="presOf" srcId="{7435DC1B-C1E7-4E07-BC82-D3F4E26E3B43}" destId="{77818938-6317-4E99-B1DE-9D1871B979E3}" srcOrd="0" destOrd="0" presId="urn:microsoft.com/office/officeart/2005/8/layout/cycle2"/>
    <dgm:cxn modelId="{95903096-3281-4DA0-A718-E80E54457AF0}" type="presOf" srcId="{55B5EFE8-4C78-45DA-B0BA-A9A70C14487E}" destId="{A7C31C4E-AAFB-4506-BA56-13FA8F42EC5E}" srcOrd="0" destOrd="0" presId="urn:microsoft.com/office/officeart/2005/8/layout/cycle2"/>
    <dgm:cxn modelId="{22488D07-D62E-4606-8E2A-F1E04BD46386}" type="presOf" srcId="{BFF4F832-B581-465E-91BB-76A4AA6F9E9E}" destId="{2F6486D2-4E31-43D0-8D6C-40738C734B7F}" srcOrd="0" destOrd="0" presId="urn:microsoft.com/office/officeart/2005/8/layout/cycle2"/>
    <dgm:cxn modelId="{1A29B01F-E3C9-4940-99BC-4282BF2A490B}" type="presParOf" srcId="{4131F9F3-6C79-45D4-A227-297C83F498BA}" destId="{D26921D5-348E-4A56-8375-16EFD4AA67B5}" srcOrd="0" destOrd="0" presId="urn:microsoft.com/office/officeart/2005/8/layout/cycle2"/>
    <dgm:cxn modelId="{2CE280EC-1F4B-4E17-8994-31E6E5FD0101}" type="presParOf" srcId="{4131F9F3-6C79-45D4-A227-297C83F498BA}" destId="{7A2EE344-A8EB-485F-A1C5-1A45E90E4B08}" srcOrd="1" destOrd="0" presId="urn:microsoft.com/office/officeart/2005/8/layout/cycle2"/>
    <dgm:cxn modelId="{A0AC400D-6E5C-4BFA-800B-E25648181687}" type="presParOf" srcId="{7A2EE344-A8EB-485F-A1C5-1A45E90E4B08}" destId="{A961A22E-E02B-4AA6-B44D-B20A14E4B6A5}" srcOrd="0" destOrd="0" presId="urn:microsoft.com/office/officeart/2005/8/layout/cycle2"/>
    <dgm:cxn modelId="{56DCB44C-44EC-475F-B400-2099D5F9988A}" type="presParOf" srcId="{4131F9F3-6C79-45D4-A227-297C83F498BA}" destId="{2F6486D2-4E31-43D0-8D6C-40738C734B7F}" srcOrd="2" destOrd="0" presId="urn:microsoft.com/office/officeart/2005/8/layout/cycle2"/>
    <dgm:cxn modelId="{8F90B92F-A8F1-4DCB-9363-2C57466DE470}" type="presParOf" srcId="{4131F9F3-6C79-45D4-A227-297C83F498BA}" destId="{2207CDF5-E16D-4A66-A572-B5E83AEE8F9C}" srcOrd="3" destOrd="0" presId="urn:microsoft.com/office/officeart/2005/8/layout/cycle2"/>
    <dgm:cxn modelId="{14A33C14-9162-4A71-9FF7-B61763B8DC14}" type="presParOf" srcId="{2207CDF5-E16D-4A66-A572-B5E83AEE8F9C}" destId="{22E4618A-C3FD-4830-ADFE-6118B8EDCB12}" srcOrd="0" destOrd="0" presId="urn:microsoft.com/office/officeart/2005/8/layout/cycle2"/>
    <dgm:cxn modelId="{82D0655D-AF5E-4E4D-B3EF-515DBC99506F}" type="presParOf" srcId="{4131F9F3-6C79-45D4-A227-297C83F498BA}" destId="{F53DAE64-046F-4E30-939E-3268C10CEDD4}" srcOrd="4" destOrd="0" presId="urn:microsoft.com/office/officeart/2005/8/layout/cycle2"/>
    <dgm:cxn modelId="{4B672D90-65E3-4CDD-AE2C-7976FDA4013A}" type="presParOf" srcId="{4131F9F3-6C79-45D4-A227-297C83F498BA}" destId="{A7C31C4E-AAFB-4506-BA56-13FA8F42EC5E}" srcOrd="5" destOrd="0" presId="urn:microsoft.com/office/officeart/2005/8/layout/cycle2"/>
    <dgm:cxn modelId="{4EF2530A-ABFE-4198-B8BB-F8CAAF2A4941}" type="presParOf" srcId="{A7C31C4E-AAFB-4506-BA56-13FA8F42EC5E}" destId="{32D65D7A-268E-4922-B491-F979846E2CB7}" srcOrd="0" destOrd="0" presId="urn:microsoft.com/office/officeart/2005/8/layout/cycle2"/>
    <dgm:cxn modelId="{18D0C140-48F2-4A4D-A4B3-901B223A2F77}" type="presParOf" srcId="{4131F9F3-6C79-45D4-A227-297C83F498BA}" destId="{48C4218E-FE68-4938-9D09-AD5B8E400F8F}" srcOrd="6" destOrd="0" presId="urn:microsoft.com/office/officeart/2005/8/layout/cycle2"/>
    <dgm:cxn modelId="{0ECB271B-721E-4C62-B9DA-C5B386C64F45}" type="presParOf" srcId="{4131F9F3-6C79-45D4-A227-297C83F498BA}" destId="{377DE4CB-D6B3-4D82-BD1F-9D82D9B44C0B}" srcOrd="7" destOrd="0" presId="urn:microsoft.com/office/officeart/2005/8/layout/cycle2"/>
    <dgm:cxn modelId="{5FA79F74-9346-42F3-B7B8-E65AEA8C12DC}" type="presParOf" srcId="{377DE4CB-D6B3-4D82-BD1F-9D82D9B44C0B}" destId="{87DF9B5F-52FE-4B4C-8E30-7912C33092F9}" srcOrd="0" destOrd="0" presId="urn:microsoft.com/office/officeart/2005/8/layout/cycle2"/>
    <dgm:cxn modelId="{C6D1AA64-8D6E-4E99-B831-CEFB5806F004}" type="presParOf" srcId="{4131F9F3-6C79-45D4-A227-297C83F498BA}" destId="{77818938-6317-4E99-B1DE-9D1871B979E3}" srcOrd="8" destOrd="0" presId="urn:microsoft.com/office/officeart/2005/8/layout/cycle2"/>
    <dgm:cxn modelId="{4EB5FD01-0C15-4D25-8A2C-32008599510A}" type="presParOf" srcId="{4131F9F3-6C79-45D4-A227-297C83F498BA}" destId="{017D97A2-1B5E-407D-AFF3-5FAC39C08CD8}" srcOrd="9" destOrd="0" presId="urn:microsoft.com/office/officeart/2005/8/layout/cycle2"/>
    <dgm:cxn modelId="{BDC4D95C-75CD-4BB7-86FB-EA5D16C5DC91}" type="presParOf" srcId="{017D97A2-1B5E-407D-AFF3-5FAC39C08CD8}" destId="{3B69E8AB-D5C0-439A-A83B-8AAAA5F6F381}" srcOrd="0" destOrd="0" presId="urn:microsoft.com/office/officeart/2005/8/layout/cycle2"/>
    <dgm:cxn modelId="{487414E3-7D40-4027-BE02-8D8B96A345D6}" type="presParOf" srcId="{4131F9F3-6C79-45D4-A227-297C83F498BA}" destId="{D86D56E0-2FCA-458C-B86A-9621E5AF7A6C}" srcOrd="10" destOrd="0" presId="urn:microsoft.com/office/officeart/2005/8/layout/cycle2"/>
    <dgm:cxn modelId="{DFF7F9EE-18A4-4430-B722-455081427834}" type="presParOf" srcId="{4131F9F3-6C79-45D4-A227-297C83F498BA}" destId="{699B78E9-A722-491A-BC7C-4F125CE762B1}" srcOrd="11" destOrd="0" presId="urn:microsoft.com/office/officeart/2005/8/layout/cycle2"/>
    <dgm:cxn modelId="{FC2934D5-9B18-404C-90A6-E53F56D1BC31}" type="presParOf" srcId="{699B78E9-A722-491A-BC7C-4F125CE762B1}" destId="{F35C09DD-1E1F-4C1A-BD16-D45A7C8143F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C1883-96A2-4915-89BA-3BA9C7D41996}" type="doc">
      <dgm:prSet loTypeId="urn:microsoft.com/office/officeart/2005/8/layout/venn1" loCatId="relationship" qsTypeId="urn:microsoft.com/office/officeart/2005/8/quickstyle/simple1" qsCatId="simple" csTypeId="urn:microsoft.com/office/officeart/2005/8/colors/accent1_2" csCatId="accent1" phldr="1"/>
      <dgm:spPr/>
    </dgm:pt>
    <dgm:pt modelId="{6238A6EE-DD91-4476-B123-8EDA454C489E}">
      <dgm:prSet phldrT="[Text]" custT="1"/>
      <dgm:spPr>
        <a:ln w="12700">
          <a:solidFill>
            <a:schemeClr val="bg1"/>
          </a:solidFill>
        </a:ln>
      </dgm:spPr>
      <dgm:t>
        <a:bodyPr/>
        <a:lstStyle/>
        <a:p>
          <a:r>
            <a:rPr lang="en-US" sz="1300" b="1" dirty="0">
              <a:solidFill>
                <a:schemeClr val="bg1"/>
              </a:solidFill>
            </a:rPr>
            <a:t>Classroom</a:t>
          </a:r>
          <a:br>
            <a:rPr lang="en-US" sz="1300" b="1" dirty="0">
              <a:solidFill>
                <a:schemeClr val="bg1"/>
              </a:solidFill>
            </a:rPr>
          </a:br>
          <a:r>
            <a:rPr lang="en-US" sz="1300" b="1" dirty="0">
              <a:solidFill>
                <a:schemeClr val="bg1"/>
              </a:solidFill>
            </a:rPr>
            <a:t>instructor-led</a:t>
          </a:r>
        </a:p>
      </dgm:t>
    </dgm:pt>
    <dgm:pt modelId="{77F5F858-53E7-46A7-85D4-714E5AE62DE1}" type="parTrans" cxnId="{B3026395-8FE1-4B54-89A5-4350FEEA9EB6}">
      <dgm:prSet/>
      <dgm:spPr/>
      <dgm:t>
        <a:bodyPr/>
        <a:lstStyle/>
        <a:p>
          <a:endParaRPr lang="en-US"/>
        </a:p>
      </dgm:t>
    </dgm:pt>
    <dgm:pt modelId="{3FF5F38E-FF95-49BE-AA78-F368FA0C8832}" type="sibTrans" cxnId="{B3026395-8FE1-4B54-89A5-4350FEEA9EB6}">
      <dgm:prSet/>
      <dgm:spPr/>
      <dgm:t>
        <a:bodyPr/>
        <a:lstStyle/>
        <a:p>
          <a:endParaRPr lang="en-US"/>
        </a:p>
      </dgm:t>
    </dgm:pt>
    <dgm:pt modelId="{7B26BBA5-FCC4-4D13-88C5-2772A0AD5CA2}">
      <dgm:prSet phldrT="[Text]" custT="1"/>
      <dgm:spPr>
        <a:ln w="12700">
          <a:solidFill>
            <a:schemeClr val="bg1"/>
          </a:solidFill>
        </a:ln>
      </dgm:spPr>
      <dgm:t>
        <a:bodyPr/>
        <a:lstStyle/>
        <a:p>
          <a:r>
            <a:rPr lang="en-US" sz="1300" b="1" dirty="0">
              <a:solidFill>
                <a:schemeClr val="bg1"/>
              </a:solidFill>
            </a:rPr>
            <a:t>Web-based self-paced</a:t>
          </a:r>
        </a:p>
      </dgm:t>
    </dgm:pt>
    <dgm:pt modelId="{500081F1-86F8-45B1-82A9-63A1331CD961}" type="parTrans" cxnId="{A4E066EA-E846-4CCE-A44B-466D921B4139}">
      <dgm:prSet/>
      <dgm:spPr/>
      <dgm:t>
        <a:bodyPr/>
        <a:lstStyle/>
        <a:p>
          <a:endParaRPr lang="en-US"/>
        </a:p>
      </dgm:t>
    </dgm:pt>
    <dgm:pt modelId="{A3F8DD04-7897-4ECA-9A21-47511F84E2EF}" type="sibTrans" cxnId="{A4E066EA-E846-4CCE-A44B-466D921B4139}">
      <dgm:prSet/>
      <dgm:spPr/>
      <dgm:t>
        <a:bodyPr/>
        <a:lstStyle/>
        <a:p>
          <a:endParaRPr lang="en-US"/>
        </a:p>
      </dgm:t>
    </dgm:pt>
    <dgm:pt modelId="{D30334B7-9C49-4BE6-B37D-B2C5C59D1CFF}">
      <dgm:prSet phldrT="[Text]" custT="1"/>
      <dgm:spPr>
        <a:solidFill>
          <a:schemeClr val="accent5">
            <a:alpha val="50000"/>
          </a:schemeClr>
        </a:solidFill>
        <a:ln w="12700">
          <a:solidFill>
            <a:schemeClr val="bg1"/>
          </a:solidFill>
        </a:ln>
      </dgm:spPr>
      <dgm:t>
        <a:bodyPr/>
        <a:lstStyle/>
        <a:p>
          <a:r>
            <a:rPr lang="en-US" sz="1300" b="1" dirty="0">
              <a:solidFill>
                <a:schemeClr val="bg1"/>
              </a:solidFill>
            </a:rPr>
            <a:t>Simulations &amp; scenarios</a:t>
          </a:r>
        </a:p>
      </dgm:t>
    </dgm:pt>
    <dgm:pt modelId="{582E7C6F-3B12-4B7A-9A39-9983DA9482F4}" type="parTrans" cxnId="{27C5BA83-9F3A-47A2-9907-C99F9CB4D1FF}">
      <dgm:prSet/>
      <dgm:spPr/>
      <dgm:t>
        <a:bodyPr/>
        <a:lstStyle/>
        <a:p>
          <a:endParaRPr lang="en-US"/>
        </a:p>
      </dgm:t>
    </dgm:pt>
    <dgm:pt modelId="{AA26ACB1-204B-4B51-8E21-1424AB5D0BE2}" type="sibTrans" cxnId="{27C5BA83-9F3A-47A2-9907-C99F9CB4D1FF}">
      <dgm:prSet/>
      <dgm:spPr/>
      <dgm:t>
        <a:bodyPr/>
        <a:lstStyle/>
        <a:p>
          <a:endParaRPr lang="en-US"/>
        </a:p>
      </dgm:t>
    </dgm:pt>
    <dgm:pt modelId="{874C9745-D83D-41B7-9EA0-4AD1E0B879D7}">
      <dgm:prSet phldrT="[Text]" custT="1"/>
      <dgm:spPr>
        <a:solidFill>
          <a:schemeClr val="accent5">
            <a:alpha val="50000"/>
          </a:schemeClr>
        </a:solidFill>
        <a:ln w="12700">
          <a:solidFill>
            <a:schemeClr val="bg1"/>
          </a:solidFill>
        </a:ln>
      </dgm:spPr>
      <dgm:t>
        <a:bodyPr lIns="0"/>
        <a:lstStyle/>
        <a:p>
          <a:pPr algn="ctr"/>
          <a:r>
            <a:rPr lang="en-US" sz="1300" b="1" dirty="0">
              <a:solidFill>
                <a:schemeClr val="bg1"/>
              </a:solidFill>
            </a:rPr>
            <a:t>Hands-on</a:t>
          </a:r>
          <a:br>
            <a:rPr lang="en-US" sz="1300" b="1" dirty="0">
              <a:solidFill>
                <a:schemeClr val="bg1"/>
              </a:solidFill>
            </a:rPr>
          </a:br>
          <a:r>
            <a:rPr lang="en-US" sz="1300" b="1" dirty="0">
              <a:solidFill>
                <a:schemeClr val="bg1"/>
              </a:solidFill>
            </a:rPr>
            <a:t>equipment</a:t>
          </a:r>
        </a:p>
      </dgm:t>
    </dgm:pt>
    <dgm:pt modelId="{CEA8E411-10A0-49D2-A7E8-C387E2421126}" type="parTrans" cxnId="{7332CE3C-C1A5-41BD-A9C1-FEC2B0674F6E}">
      <dgm:prSet/>
      <dgm:spPr/>
      <dgm:t>
        <a:bodyPr/>
        <a:lstStyle/>
        <a:p>
          <a:endParaRPr lang="en-US"/>
        </a:p>
      </dgm:t>
    </dgm:pt>
    <dgm:pt modelId="{DB4D0AAA-5161-4132-83CC-DF9AD11A122A}" type="sibTrans" cxnId="{7332CE3C-C1A5-41BD-A9C1-FEC2B0674F6E}">
      <dgm:prSet/>
      <dgm:spPr/>
      <dgm:t>
        <a:bodyPr/>
        <a:lstStyle/>
        <a:p>
          <a:endParaRPr lang="en-US"/>
        </a:p>
      </dgm:t>
    </dgm:pt>
    <dgm:pt modelId="{9A6EAB8D-53CD-4356-8851-B4BC23F045B1}" type="pres">
      <dgm:prSet presAssocID="{8C4C1883-96A2-4915-89BA-3BA9C7D41996}" presName="compositeShape" presStyleCnt="0">
        <dgm:presLayoutVars>
          <dgm:chMax val="7"/>
          <dgm:dir/>
          <dgm:resizeHandles val="exact"/>
        </dgm:presLayoutVars>
      </dgm:prSet>
      <dgm:spPr/>
    </dgm:pt>
    <dgm:pt modelId="{E54FB0D3-63A6-46E4-BB2B-3B318D282923}" type="pres">
      <dgm:prSet presAssocID="{6238A6EE-DD91-4476-B123-8EDA454C489E}" presName="circ1" presStyleLbl="vennNode1" presStyleIdx="0" presStyleCnt="4"/>
      <dgm:spPr/>
      <dgm:t>
        <a:bodyPr/>
        <a:lstStyle/>
        <a:p>
          <a:endParaRPr lang="en-US"/>
        </a:p>
      </dgm:t>
    </dgm:pt>
    <dgm:pt modelId="{9058566F-87A1-428D-9C74-F4EBBF5A77FF}" type="pres">
      <dgm:prSet presAssocID="{6238A6EE-DD91-4476-B123-8EDA454C489E}" presName="circ1Tx" presStyleLbl="revTx" presStyleIdx="0" presStyleCnt="0">
        <dgm:presLayoutVars>
          <dgm:chMax val="0"/>
          <dgm:chPref val="0"/>
          <dgm:bulletEnabled val="1"/>
        </dgm:presLayoutVars>
      </dgm:prSet>
      <dgm:spPr/>
      <dgm:t>
        <a:bodyPr/>
        <a:lstStyle/>
        <a:p>
          <a:endParaRPr lang="en-US"/>
        </a:p>
      </dgm:t>
    </dgm:pt>
    <dgm:pt modelId="{4998A210-7B66-4C53-94C6-DA4BBACC620F}" type="pres">
      <dgm:prSet presAssocID="{7B26BBA5-FCC4-4D13-88C5-2772A0AD5CA2}" presName="circ2" presStyleLbl="vennNode1" presStyleIdx="1" presStyleCnt="4"/>
      <dgm:spPr/>
      <dgm:t>
        <a:bodyPr/>
        <a:lstStyle/>
        <a:p>
          <a:endParaRPr lang="en-US"/>
        </a:p>
      </dgm:t>
    </dgm:pt>
    <dgm:pt modelId="{9622E6F8-52AA-4F1C-AD63-8632F4371940}" type="pres">
      <dgm:prSet presAssocID="{7B26BBA5-FCC4-4D13-88C5-2772A0AD5CA2}" presName="circ2Tx" presStyleLbl="revTx" presStyleIdx="0" presStyleCnt="0">
        <dgm:presLayoutVars>
          <dgm:chMax val="0"/>
          <dgm:chPref val="0"/>
          <dgm:bulletEnabled val="1"/>
        </dgm:presLayoutVars>
      </dgm:prSet>
      <dgm:spPr/>
      <dgm:t>
        <a:bodyPr/>
        <a:lstStyle/>
        <a:p>
          <a:endParaRPr lang="en-US"/>
        </a:p>
      </dgm:t>
    </dgm:pt>
    <dgm:pt modelId="{F64EDA23-3EB2-4A43-9B51-22D82AD0B0B3}" type="pres">
      <dgm:prSet presAssocID="{D30334B7-9C49-4BE6-B37D-B2C5C59D1CFF}" presName="circ3" presStyleLbl="vennNode1" presStyleIdx="2" presStyleCnt="4"/>
      <dgm:spPr/>
      <dgm:t>
        <a:bodyPr/>
        <a:lstStyle/>
        <a:p>
          <a:endParaRPr lang="en-US"/>
        </a:p>
      </dgm:t>
    </dgm:pt>
    <dgm:pt modelId="{1B51B89A-86A4-4AAB-8A82-A1F2EDE01938}" type="pres">
      <dgm:prSet presAssocID="{D30334B7-9C49-4BE6-B37D-B2C5C59D1CFF}" presName="circ3Tx" presStyleLbl="revTx" presStyleIdx="0" presStyleCnt="0">
        <dgm:presLayoutVars>
          <dgm:chMax val="0"/>
          <dgm:chPref val="0"/>
          <dgm:bulletEnabled val="1"/>
        </dgm:presLayoutVars>
      </dgm:prSet>
      <dgm:spPr/>
      <dgm:t>
        <a:bodyPr/>
        <a:lstStyle/>
        <a:p>
          <a:endParaRPr lang="en-US"/>
        </a:p>
      </dgm:t>
    </dgm:pt>
    <dgm:pt modelId="{EFFC1668-748A-4301-955C-B06B4C70E4F8}" type="pres">
      <dgm:prSet presAssocID="{874C9745-D83D-41B7-9EA0-4AD1E0B879D7}" presName="circ4" presStyleLbl="vennNode1" presStyleIdx="3" presStyleCnt="4"/>
      <dgm:spPr/>
      <dgm:t>
        <a:bodyPr/>
        <a:lstStyle/>
        <a:p>
          <a:endParaRPr lang="en-US"/>
        </a:p>
      </dgm:t>
    </dgm:pt>
    <dgm:pt modelId="{A4820132-8590-4ADF-B2B5-BE2AA5CB2A3C}" type="pres">
      <dgm:prSet presAssocID="{874C9745-D83D-41B7-9EA0-4AD1E0B879D7}" presName="circ4Tx" presStyleLbl="revTx" presStyleIdx="0" presStyleCnt="0">
        <dgm:presLayoutVars>
          <dgm:chMax val="0"/>
          <dgm:chPref val="0"/>
          <dgm:bulletEnabled val="1"/>
        </dgm:presLayoutVars>
      </dgm:prSet>
      <dgm:spPr/>
      <dgm:t>
        <a:bodyPr/>
        <a:lstStyle/>
        <a:p>
          <a:endParaRPr lang="en-US"/>
        </a:p>
      </dgm:t>
    </dgm:pt>
  </dgm:ptLst>
  <dgm:cxnLst>
    <dgm:cxn modelId="{BB9C0541-4380-4869-9242-15C6B0178140}" type="presOf" srcId="{874C9745-D83D-41B7-9EA0-4AD1E0B879D7}" destId="{EFFC1668-748A-4301-955C-B06B4C70E4F8}" srcOrd="0" destOrd="0" presId="urn:microsoft.com/office/officeart/2005/8/layout/venn1"/>
    <dgm:cxn modelId="{F6599EA5-3CC7-44B6-A940-C239243C914C}" type="presOf" srcId="{D30334B7-9C49-4BE6-B37D-B2C5C59D1CFF}" destId="{F64EDA23-3EB2-4A43-9B51-22D82AD0B0B3}" srcOrd="0" destOrd="0" presId="urn:microsoft.com/office/officeart/2005/8/layout/venn1"/>
    <dgm:cxn modelId="{A4E066EA-E846-4CCE-A44B-466D921B4139}" srcId="{8C4C1883-96A2-4915-89BA-3BA9C7D41996}" destId="{7B26BBA5-FCC4-4D13-88C5-2772A0AD5CA2}" srcOrd="1" destOrd="0" parTransId="{500081F1-86F8-45B1-82A9-63A1331CD961}" sibTransId="{A3F8DD04-7897-4ECA-9A21-47511F84E2EF}"/>
    <dgm:cxn modelId="{DF5D07E0-EF6E-47AE-A4C3-2C8F52501592}" type="presOf" srcId="{6238A6EE-DD91-4476-B123-8EDA454C489E}" destId="{9058566F-87A1-428D-9C74-F4EBBF5A77FF}" srcOrd="1" destOrd="0" presId="urn:microsoft.com/office/officeart/2005/8/layout/venn1"/>
    <dgm:cxn modelId="{7332CE3C-C1A5-41BD-A9C1-FEC2B0674F6E}" srcId="{8C4C1883-96A2-4915-89BA-3BA9C7D41996}" destId="{874C9745-D83D-41B7-9EA0-4AD1E0B879D7}" srcOrd="3" destOrd="0" parTransId="{CEA8E411-10A0-49D2-A7E8-C387E2421126}" sibTransId="{DB4D0AAA-5161-4132-83CC-DF9AD11A122A}"/>
    <dgm:cxn modelId="{2108189C-4083-4631-A38C-077BE7B62860}" type="presOf" srcId="{7B26BBA5-FCC4-4D13-88C5-2772A0AD5CA2}" destId="{4998A210-7B66-4C53-94C6-DA4BBACC620F}" srcOrd="0" destOrd="0" presId="urn:microsoft.com/office/officeart/2005/8/layout/venn1"/>
    <dgm:cxn modelId="{E19824F2-438A-42E0-918B-2441A41F0BB4}" type="presOf" srcId="{7B26BBA5-FCC4-4D13-88C5-2772A0AD5CA2}" destId="{9622E6F8-52AA-4F1C-AD63-8632F4371940}" srcOrd="1" destOrd="0" presId="urn:microsoft.com/office/officeart/2005/8/layout/venn1"/>
    <dgm:cxn modelId="{27C5BA83-9F3A-47A2-9907-C99F9CB4D1FF}" srcId="{8C4C1883-96A2-4915-89BA-3BA9C7D41996}" destId="{D30334B7-9C49-4BE6-B37D-B2C5C59D1CFF}" srcOrd="2" destOrd="0" parTransId="{582E7C6F-3B12-4B7A-9A39-9983DA9482F4}" sibTransId="{AA26ACB1-204B-4B51-8E21-1424AB5D0BE2}"/>
    <dgm:cxn modelId="{39CF47B8-CDA7-4D93-8BBD-60803C274224}" type="presOf" srcId="{8C4C1883-96A2-4915-89BA-3BA9C7D41996}" destId="{9A6EAB8D-53CD-4356-8851-B4BC23F045B1}" srcOrd="0" destOrd="0" presId="urn:microsoft.com/office/officeart/2005/8/layout/venn1"/>
    <dgm:cxn modelId="{B3026395-8FE1-4B54-89A5-4350FEEA9EB6}" srcId="{8C4C1883-96A2-4915-89BA-3BA9C7D41996}" destId="{6238A6EE-DD91-4476-B123-8EDA454C489E}" srcOrd="0" destOrd="0" parTransId="{77F5F858-53E7-46A7-85D4-714E5AE62DE1}" sibTransId="{3FF5F38E-FF95-49BE-AA78-F368FA0C8832}"/>
    <dgm:cxn modelId="{E773E44A-FBC5-43E4-ACC0-3D4BBDE65FC6}" type="presOf" srcId="{D30334B7-9C49-4BE6-B37D-B2C5C59D1CFF}" destId="{1B51B89A-86A4-4AAB-8A82-A1F2EDE01938}" srcOrd="1" destOrd="0" presId="urn:microsoft.com/office/officeart/2005/8/layout/venn1"/>
    <dgm:cxn modelId="{AD5F5FCA-36AA-44AA-96B1-0D0D7E16D896}" type="presOf" srcId="{874C9745-D83D-41B7-9EA0-4AD1E0B879D7}" destId="{A4820132-8590-4ADF-B2B5-BE2AA5CB2A3C}" srcOrd="1" destOrd="0" presId="urn:microsoft.com/office/officeart/2005/8/layout/venn1"/>
    <dgm:cxn modelId="{CB91B2C2-6417-4DA1-88DD-7303B4C96DB1}" type="presOf" srcId="{6238A6EE-DD91-4476-B123-8EDA454C489E}" destId="{E54FB0D3-63A6-46E4-BB2B-3B318D282923}" srcOrd="0" destOrd="0" presId="urn:microsoft.com/office/officeart/2005/8/layout/venn1"/>
    <dgm:cxn modelId="{EEA1ADEC-E17F-4789-A657-F0DBDCFE553E}" type="presParOf" srcId="{9A6EAB8D-53CD-4356-8851-B4BC23F045B1}" destId="{E54FB0D3-63A6-46E4-BB2B-3B318D282923}" srcOrd="0" destOrd="0" presId="urn:microsoft.com/office/officeart/2005/8/layout/venn1"/>
    <dgm:cxn modelId="{8CC24971-75C8-4A20-9C78-4E6FA13A7E7E}" type="presParOf" srcId="{9A6EAB8D-53CD-4356-8851-B4BC23F045B1}" destId="{9058566F-87A1-428D-9C74-F4EBBF5A77FF}" srcOrd="1" destOrd="0" presId="urn:microsoft.com/office/officeart/2005/8/layout/venn1"/>
    <dgm:cxn modelId="{598E73D7-8953-4BE9-A3BA-DAAB9DAADD7D}" type="presParOf" srcId="{9A6EAB8D-53CD-4356-8851-B4BC23F045B1}" destId="{4998A210-7B66-4C53-94C6-DA4BBACC620F}" srcOrd="2" destOrd="0" presId="urn:microsoft.com/office/officeart/2005/8/layout/venn1"/>
    <dgm:cxn modelId="{F42784A8-4A37-4823-8FF7-B45F784B593A}" type="presParOf" srcId="{9A6EAB8D-53CD-4356-8851-B4BC23F045B1}" destId="{9622E6F8-52AA-4F1C-AD63-8632F4371940}" srcOrd="3" destOrd="0" presId="urn:microsoft.com/office/officeart/2005/8/layout/venn1"/>
    <dgm:cxn modelId="{4A8E463F-0836-4C8F-B945-193E6407D621}" type="presParOf" srcId="{9A6EAB8D-53CD-4356-8851-B4BC23F045B1}" destId="{F64EDA23-3EB2-4A43-9B51-22D82AD0B0B3}" srcOrd="4" destOrd="0" presId="urn:microsoft.com/office/officeart/2005/8/layout/venn1"/>
    <dgm:cxn modelId="{C1977701-F554-4BA9-A6B1-7EF2DE923D1F}" type="presParOf" srcId="{9A6EAB8D-53CD-4356-8851-B4BC23F045B1}" destId="{1B51B89A-86A4-4AAB-8A82-A1F2EDE01938}" srcOrd="5" destOrd="0" presId="urn:microsoft.com/office/officeart/2005/8/layout/venn1"/>
    <dgm:cxn modelId="{4F4E485B-50CC-4F6F-AC4E-BDA09D97D95E}" type="presParOf" srcId="{9A6EAB8D-53CD-4356-8851-B4BC23F045B1}" destId="{EFFC1668-748A-4301-955C-B06B4C70E4F8}" srcOrd="6" destOrd="0" presId="urn:microsoft.com/office/officeart/2005/8/layout/venn1"/>
    <dgm:cxn modelId="{7F2B3247-E6EB-4D1C-97AD-759F13ECF6BD}" type="presParOf" srcId="{9A6EAB8D-53CD-4356-8851-B4BC23F045B1}" destId="{A4820132-8590-4ADF-B2B5-BE2AA5CB2A3C}"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0DD9A0-9ED7-4B8E-A338-9652CA1F11F8}" type="doc">
      <dgm:prSet loTypeId="urn:microsoft.com/office/officeart/2008/layout/CircleAccentTimeline" loCatId="process" qsTypeId="urn:microsoft.com/office/officeart/2005/8/quickstyle/simple1" qsCatId="simple" csTypeId="urn:microsoft.com/office/officeart/2005/8/colors/colorful1" csCatId="colorful" phldr="1"/>
      <dgm:spPr/>
      <dgm:t>
        <a:bodyPr/>
        <a:lstStyle/>
        <a:p>
          <a:endParaRPr lang="en-US"/>
        </a:p>
      </dgm:t>
    </dgm:pt>
    <dgm:pt modelId="{5E59D75D-04DE-4C64-8BCC-7848D61847C6}">
      <dgm:prSet phldrT="[Text]" custT="1"/>
      <dgm:spPr/>
      <dgm:t>
        <a:bodyPr/>
        <a:lstStyle/>
        <a:p>
          <a:r>
            <a:rPr lang="en-US" sz="1600" dirty="0">
              <a:solidFill>
                <a:schemeClr val="tx2"/>
              </a:solidFill>
            </a:rPr>
            <a:t>Course planning</a:t>
          </a:r>
        </a:p>
      </dgm:t>
    </dgm:pt>
    <dgm:pt modelId="{781EEA8E-D7D8-4CE0-BA17-B56D67E4435A}" type="parTrans" cxnId="{2994E894-1744-4347-91BF-2D5FD6B09D91}">
      <dgm:prSet/>
      <dgm:spPr/>
      <dgm:t>
        <a:bodyPr/>
        <a:lstStyle/>
        <a:p>
          <a:endParaRPr lang="en-US" sz="1400">
            <a:solidFill>
              <a:schemeClr val="tx2"/>
            </a:solidFill>
          </a:endParaRPr>
        </a:p>
      </dgm:t>
    </dgm:pt>
    <dgm:pt modelId="{1485FFFA-E8EC-4341-9DB9-B2F37131EEA0}" type="sibTrans" cxnId="{2994E894-1744-4347-91BF-2D5FD6B09D91}">
      <dgm:prSet/>
      <dgm:spPr/>
      <dgm:t>
        <a:bodyPr/>
        <a:lstStyle/>
        <a:p>
          <a:endParaRPr lang="en-US" sz="1400">
            <a:solidFill>
              <a:schemeClr val="tx2"/>
            </a:solidFill>
          </a:endParaRPr>
        </a:p>
      </dgm:t>
    </dgm:pt>
    <dgm:pt modelId="{15ED857E-A6B6-45EC-AB92-E998D739A9A9}">
      <dgm:prSet phldrT="[Text]" custT="1"/>
      <dgm:spPr/>
      <dgm:t>
        <a:bodyPr/>
        <a:lstStyle/>
        <a:p>
          <a:r>
            <a:rPr lang="en-US" sz="1600" dirty="0">
              <a:solidFill>
                <a:schemeClr val="tx2"/>
              </a:solidFill>
            </a:rPr>
            <a:t>Service engineers</a:t>
          </a:r>
        </a:p>
      </dgm:t>
    </dgm:pt>
    <dgm:pt modelId="{9B7E1D36-3571-4D5C-9628-4E442AB1B1E5}" type="parTrans" cxnId="{BF212D03-AC62-427E-A8BB-02761C90F04A}">
      <dgm:prSet/>
      <dgm:spPr/>
      <dgm:t>
        <a:bodyPr/>
        <a:lstStyle/>
        <a:p>
          <a:endParaRPr lang="en-US" sz="1400">
            <a:solidFill>
              <a:schemeClr val="tx2"/>
            </a:solidFill>
          </a:endParaRPr>
        </a:p>
      </dgm:t>
    </dgm:pt>
    <dgm:pt modelId="{29479164-4BD1-44E4-A98B-15D3DBEA2E57}" type="sibTrans" cxnId="{BF212D03-AC62-427E-A8BB-02761C90F04A}">
      <dgm:prSet/>
      <dgm:spPr/>
      <dgm:t>
        <a:bodyPr/>
        <a:lstStyle/>
        <a:p>
          <a:endParaRPr lang="en-US" sz="1400">
            <a:solidFill>
              <a:schemeClr val="tx2"/>
            </a:solidFill>
          </a:endParaRPr>
        </a:p>
      </dgm:t>
    </dgm:pt>
    <dgm:pt modelId="{2E7A3032-7F76-44CC-9F38-A350EA16F2E4}">
      <dgm:prSet phldrT="[Text]" custT="1"/>
      <dgm:spPr/>
      <dgm:t>
        <a:bodyPr/>
        <a:lstStyle/>
        <a:p>
          <a:r>
            <a:rPr lang="en-US" sz="1600" dirty="0">
              <a:solidFill>
                <a:schemeClr val="tx2"/>
              </a:solidFill>
            </a:rPr>
            <a:t>Media makers</a:t>
          </a:r>
        </a:p>
      </dgm:t>
    </dgm:pt>
    <dgm:pt modelId="{B240DCB2-5718-4A60-9B9E-7CA80EF9FA4B}" type="parTrans" cxnId="{47A5FBF6-6F4E-438A-BCB8-69E4005D0521}">
      <dgm:prSet/>
      <dgm:spPr/>
      <dgm:t>
        <a:bodyPr/>
        <a:lstStyle/>
        <a:p>
          <a:endParaRPr lang="en-US" sz="1400">
            <a:solidFill>
              <a:schemeClr val="tx2"/>
            </a:solidFill>
          </a:endParaRPr>
        </a:p>
      </dgm:t>
    </dgm:pt>
    <dgm:pt modelId="{D6974484-0098-4533-92E0-2A503325FDF4}" type="sibTrans" cxnId="{47A5FBF6-6F4E-438A-BCB8-69E4005D0521}">
      <dgm:prSet/>
      <dgm:spPr/>
      <dgm:t>
        <a:bodyPr/>
        <a:lstStyle/>
        <a:p>
          <a:endParaRPr lang="en-US" sz="1400">
            <a:solidFill>
              <a:schemeClr val="tx2"/>
            </a:solidFill>
          </a:endParaRPr>
        </a:p>
      </dgm:t>
    </dgm:pt>
    <dgm:pt modelId="{2581A180-BFA1-4217-9FD4-811F1E9BBAB9}">
      <dgm:prSet phldrT="[Text]" custT="1"/>
      <dgm:spPr/>
      <dgm:t>
        <a:bodyPr/>
        <a:lstStyle/>
        <a:p>
          <a:r>
            <a:rPr lang="en-US" sz="1600" dirty="0">
              <a:solidFill>
                <a:schemeClr val="tx2"/>
              </a:solidFill>
            </a:rPr>
            <a:t>Script writer</a:t>
          </a:r>
        </a:p>
      </dgm:t>
    </dgm:pt>
    <dgm:pt modelId="{4AD1A07F-0919-4971-84F7-A6E01BAA06C8}" type="parTrans" cxnId="{2925A56A-689C-4D50-A390-B916099941DD}">
      <dgm:prSet/>
      <dgm:spPr/>
      <dgm:t>
        <a:bodyPr/>
        <a:lstStyle/>
        <a:p>
          <a:endParaRPr lang="en-US" sz="1400">
            <a:solidFill>
              <a:schemeClr val="tx2"/>
            </a:solidFill>
          </a:endParaRPr>
        </a:p>
      </dgm:t>
    </dgm:pt>
    <dgm:pt modelId="{C1120E41-B7A6-4311-8C43-9C492763099B}" type="sibTrans" cxnId="{2925A56A-689C-4D50-A390-B916099941DD}">
      <dgm:prSet/>
      <dgm:spPr/>
      <dgm:t>
        <a:bodyPr/>
        <a:lstStyle/>
        <a:p>
          <a:endParaRPr lang="en-US" sz="1400">
            <a:solidFill>
              <a:schemeClr val="tx2"/>
            </a:solidFill>
          </a:endParaRPr>
        </a:p>
      </dgm:t>
    </dgm:pt>
    <dgm:pt modelId="{51D31689-D8F4-413F-8FF1-D854548D886A}">
      <dgm:prSet phldrT="[Text]" custT="1"/>
      <dgm:spPr/>
      <dgm:t>
        <a:bodyPr/>
        <a:lstStyle/>
        <a:p>
          <a:r>
            <a:rPr lang="en-US" sz="1600" dirty="0">
              <a:solidFill>
                <a:schemeClr val="tx2"/>
              </a:solidFill>
            </a:rPr>
            <a:t>Development</a:t>
          </a:r>
        </a:p>
      </dgm:t>
    </dgm:pt>
    <dgm:pt modelId="{90E744C0-FD15-4EF1-9F20-50A98386294D}" type="parTrans" cxnId="{DEA3DA86-258C-4BD1-A8F3-4FA77BD4E495}">
      <dgm:prSet/>
      <dgm:spPr/>
      <dgm:t>
        <a:bodyPr/>
        <a:lstStyle/>
        <a:p>
          <a:endParaRPr lang="en-US" sz="1400">
            <a:solidFill>
              <a:schemeClr val="tx2"/>
            </a:solidFill>
          </a:endParaRPr>
        </a:p>
      </dgm:t>
    </dgm:pt>
    <dgm:pt modelId="{0A5E83A4-C3D1-4DBA-893D-A11D636B4F0B}" type="sibTrans" cxnId="{DEA3DA86-258C-4BD1-A8F3-4FA77BD4E495}">
      <dgm:prSet/>
      <dgm:spPr/>
      <dgm:t>
        <a:bodyPr/>
        <a:lstStyle/>
        <a:p>
          <a:endParaRPr lang="en-US" sz="1400">
            <a:solidFill>
              <a:schemeClr val="tx2"/>
            </a:solidFill>
          </a:endParaRPr>
        </a:p>
      </dgm:t>
    </dgm:pt>
    <dgm:pt modelId="{5C8FEA9B-2278-4964-BF09-2670D27E9AA3}">
      <dgm:prSet phldrT="[Text]" custT="1"/>
      <dgm:spPr/>
      <dgm:t>
        <a:bodyPr/>
        <a:lstStyle/>
        <a:p>
          <a:r>
            <a:rPr lang="en-US" sz="1600" dirty="0">
              <a:solidFill>
                <a:schemeClr val="tx2"/>
              </a:solidFill>
            </a:rPr>
            <a:t> Process engineers</a:t>
          </a:r>
        </a:p>
      </dgm:t>
    </dgm:pt>
    <dgm:pt modelId="{A472DADE-D464-4101-AE18-D8507865DC53}" type="parTrans" cxnId="{A70EA0C0-20DB-43DC-B555-31B6A6E00694}">
      <dgm:prSet/>
      <dgm:spPr/>
      <dgm:t>
        <a:bodyPr/>
        <a:lstStyle/>
        <a:p>
          <a:endParaRPr lang="en-US" sz="1400">
            <a:solidFill>
              <a:schemeClr val="tx2"/>
            </a:solidFill>
          </a:endParaRPr>
        </a:p>
      </dgm:t>
    </dgm:pt>
    <dgm:pt modelId="{8911A715-C152-4FB3-A2A0-D1111B59263D}" type="sibTrans" cxnId="{A70EA0C0-20DB-43DC-B555-31B6A6E00694}">
      <dgm:prSet/>
      <dgm:spPr/>
      <dgm:t>
        <a:bodyPr/>
        <a:lstStyle/>
        <a:p>
          <a:endParaRPr lang="en-US" sz="1400">
            <a:solidFill>
              <a:schemeClr val="tx2"/>
            </a:solidFill>
          </a:endParaRPr>
        </a:p>
      </dgm:t>
    </dgm:pt>
    <dgm:pt modelId="{68FA1004-AB15-40C6-8FF7-19556FC94835}">
      <dgm:prSet phldrT="[Text]" custT="1"/>
      <dgm:spPr/>
      <dgm:t>
        <a:bodyPr/>
        <a:lstStyle/>
        <a:p>
          <a:r>
            <a:rPr lang="en-US" sz="1600" dirty="0">
              <a:solidFill>
                <a:schemeClr val="tx2"/>
              </a:solidFill>
            </a:rPr>
            <a:t>Project manager</a:t>
          </a:r>
        </a:p>
      </dgm:t>
    </dgm:pt>
    <dgm:pt modelId="{B4D1D854-8ADD-4CA9-9801-F985C25B2429}" type="parTrans" cxnId="{EDB5395B-9F92-43AA-BBDD-F282133912E9}">
      <dgm:prSet/>
      <dgm:spPr/>
      <dgm:t>
        <a:bodyPr/>
        <a:lstStyle/>
        <a:p>
          <a:endParaRPr lang="en-US" sz="1400">
            <a:solidFill>
              <a:schemeClr val="tx2"/>
            </a:solidFill>
          </a:endParaRPr>
        </a:p>
      </dgm:t>
    </dgm:pt>
    <dgm:pt modelId="{E4D4A5FF-1178-4B65-B1FC-776AAC958B7B}" type="sibTrans" cxnId="{EDB5395B-9F92-43AA-BBDD-F282133912E9}">
      <dgm:prSet/>
      <dgm:spPr/>
      <dgm:t>
        <a:bodyPr/>
        <a:lstStyle/>
        <a:p>
          <a:endParaRPr lang="en-US" sz="1400">
            <a:solidFill>
              <a:schemeClr val="tx2"/>
            </a:solidFill>
          </a:endParaRPr>
        </a:p>
      </dgm:t>
    </dgm:pt>
    <dgm:pt modelId="{45C37B6E-16D0-4DFF-BDC5-1A3A2F6E9DDA}">
      <dgm:prSet phldrT="[Text]" custT="1"/>
      <dgm:spPr/>
      <dgm:t>
        <a:bodyPr/>
        <a:lstStyle/>
        <a:p>
          <a:r>
            <a:rPr lang="en-US" sz="1600" dirty="0">
              <a:solidFill>
                <a:schemeClr val="tx2"/>
              </a:solidFill>
            </a:rPr>
            <a:t>Translations</a:t>
          </a:r>
        </a:p>
      </dgm:t>
    </dgm:pt>
    <dgm:pt modelId="{0CB4FAF8-4EA6-4C74-9D90-C25C80F7B6B1}" type="parTrans" cxnId="{CE6873A0-1D7F-434A-BEEC-F275C3F223DB}">
      <dgm:prSet/>
      <dgm:spPr/>
      <dgm:t>
        <a:bodyPr/>
        <a:lstStyle/>
        <a:p>
          <a:endParaRPr lang="en-US" sz="1400">
            <a:solidFill>
              <a:schemeClr val="tx2"/>
            </a:solidFill>
          </a:endParaRPr>
        </a:p>
      </dgm:t>
    </dgm:pt>
    <dgm:pt modelId="{18034EEC-D4A2-4930-AC6B-31A429B4EA1F}" type="sibTrans" cxnId="{CE6873A0-1D7F-434A-BEEC-F275C3F223DB}">
      <dgm:prSet/>
      <dgm:spPr/>
      <dgm:t>
        <a:bodyPr/>
        <a:lstStyle/>
        <a:p>
          <a:endParaRPr lang="en-US" sz="1400">
            <a:solidFill>
              <a:schemeClr val="tx2"/>
            </a:solidFill>
          </a:endParaRPr>
        </a:p>
      </dgm:t>
    </dgm:pt>
    <dgm:pt modelId="{52C7C6C6-2F78-47EA-81B4-A14F3C5709A0}">
      <dgm:prSet phldrT="[Text]" custT="1"/>
      <dgm:spPr/>
      <dgm:t>
        <a:bodyPr/>
        <a:lstStyle/>
        <a:p>
          <a:r>
            <a:rPr lang="en-US" sz="1600" dirty="0">
              <a:solidFill>
                <a:schemeClr val="tx2"/>
              </a:solidFill>
            </a:rPr>
            <a:t>Pilot customers</a:t>
          </a:r>
        </a:p>
      </dgm:t>
    </dgm:pt>
    <dgm:pt modelId="{34B954A8-27E0-49CE-B110-AA227D371AA5}" type="parTrans" cxnId="{E89B4CDA-2066-4F3D-A5EC-E5C99820E9AF}">
      <dgm:prSet/>
      <dgm:spPr/>
      <dgm:t>
        <a:bodyPr/>
        <a:lstStyle/>
        <a:p>
          <a:endParaRPr lang="en-US" sz="1400">
            <a:solidFill>
              <a:schemeClr val="tx2"/>
            </a:solidFill>
          </a:endParaRPr>
        </a:p>
      </dgm:t>
    </dgm:pt>
    <dgm:pt modelId="{42EB5DF8-9CF7-4E3B-A690-C883423EDDC8}" type="sibTrans" cxnId="{E89B4CDA-2066-4F3D-A5EC-E5C99820E9AF}">
      <dgm:prSet/>
      <dgm:spPr/>
      <dgm:t>
        <a:bodyPr/>
        <a:lstStyle/>
        <a:p>
          <a:endParaRPr lang="en-US" sz="1400">
            <a:solidFill>
              <a:schemeClr val="tx2"/>
            </a:solidFill>
          </a:endParaRPr>
        </a:p>
      </dgm:t>
    </dgm:pt>
    <dgm:pt modelId="{88BC177B-67C4-4018-B1F2-336DD485C957}">
      <dgm:prSet phldrT="[Text]" custT="1"/>
      <dgm:spPr/>
      <dgm:t>
        <a:bodyPr/>
        <a:lstStyle/>
        <a:p>
          <a:r>
            <a:rPr lang="en-US" sz="1600" dirty="0">
              <a:solidFill>
                <a:schemeClr val="tx2"/>
              </a:solidFill>
            </a:rPr>
            <a:t>Culture transitions</a:t>
          </a:r>
        </a:p>
      </dgm:t>
    </dgm:pt>
    <dgm:pt modelId="{76BDC331-3867-4FFA-8CBB-DDBB23CCFEFC}" type="parTrans" cxnId="{77725AE2-4388-45BB-88B8-33856F07A672}">
      <dgm:prSet/>
      <dgm:spPr/>
      <dgm:t>
        <a:bodyPr/>
        <a:lstStyle/>
        <a:p>
          <a:endParaRPr lang="en-US"/>
        </a:p>
      </dgm:t>
    </dgm:pt>
    <dgm:pt modelId="{3F711693-BBD3-4C76-8281-9F606D274F4F}" type="sibTrans" cxnId="{77725AE2-4388-45BB-88B8-33856F07A672}">
      <dgm:prSet/>
      <dgm:spPr/>
      <dgm:t>
        <a:bodyPr/>
        <a:lstStyle/>
        <a:p>
          <a:endParaRPr lang="en-US"/>
        </a:p>
      </dgm:t>
    </dgm:pt>
    <dgm:pt modelId="{31D82697-D9E6-45B1-BC28-EE4D35D7767C}" type="pres">
      <dgm:prSet presAssocID="{1C0DD9A0-9ED7-4B8E-A338-9652CA1F11F8}" presName="Name0" presStyleCnt="0">
        <dgm:presLayoutVars>
          <dgm:dir/>
        </dgm:presLayoutVars>
      </dgm:prSet>
      <dgm:spPr/>
      <dgm:t>
        <a:bodyPr/>
        <a:lstStyle/>
        <a:p>
          <a:endParaRPr lang="en-US"/>
        </a:p>
      </dgm:t>
    </dgm:pt>
    <dgm:pt modelId="{5355F4A6-3D38-42D9-9C8C-1AE27C091959}" type="pres">
      <dgm:prSet presAssocID="{5E59D75D-04DE-4C64-8BCC-7848D61847C6}" presName="parComposite" presStyleCnt="0"/>
      <dgm:spPr/>
    </dgm:pt>
    <dgm:pt modelId="{2B8794A8-898D-4E03-B88B-959476690C52}" type="pres">
      <dgm:prSet presAssocID="{5E59D75D-04DE-4C64-8BCC-7848D61847C6}" presName="parBigCircle" presStyleLbl="node0" presStyleIdx="0" presStyleCnt="2"/>
      <dgm:spPr/>
    </dgm:pt>
    <dgm:pt modelId="{87688A71-0307-400C-826C-B16C73FC02EB}" type="pres">
      <dgm:prSet presAssocID="{5E59D75D-04DE-4C64-8BCC-7848D61847C6}" presName="parTx" presStyleLbl="revTx" presStyleIdx="0" presStyleCnt="18"/>
      <dgm:spPr/>
      <dgm:t>
        <a:bodyPr/>
        <a:lstStyle/>
        <a:p>
          <a:endParaRPr lang="en-US"/>
        </a:p>
      </dgm:t>
    </dgm:pt>
    <dgm:pt modelId="{AE1FCC61-5EEB-46A9-9B2F-2AF9D845A5D1}" type="pres">
      <dgm:prSet presAssocID="{5E59D75D-04DE-4C64-8BCC-7848D61847C6}" presName="bSpace" presStyleCnt="0"/>
      <dgm:spPr/>
    </dgm:pt>
    <dgm:pt modelId="{DDC88A67-5547-4337-99BB-E4DD2A45B089}" type="pres">
      <dgm:prSet presAssocID="{5E59D75D-04DE-4C64-8BCC-7848D61847C6}" presName="parBackupNorm" presStyleCnt="0"/>
      <dgm:spPr/>
    </dgm:pt>
    <dgm:pt modelId="{F242CBAC-872E-4D30-9F62-CC9C46C99065}" type="pres">
      <dgm:prSet presAssocID="{1485FFFA-E8EC-4341-9DB9-B2F37131EEA0}" presName="parSpace" presStyleCnt="0"/>
      <dgm:spPr/>
    </dgm:pt>
    <dgm:pt modelId="{D12F207C-EE47-40C4-B434-7FB6421715E1}" type="pres">
      <dgm:prSet presAssocID="{68FA1004-AB15-40C6-8FF7-19556FC94835}" presName="desBackupLeftNorm" presStyleCnt="0"/>
      <dgm:spPr/>
    </dgm:pt>
    <dgm:pt modelId="{C425C637-B9B5-4AF0-A4C8-7057C48B7980}" type="pres">
      <dgm:prSet presAssocID="{68FA1004-AB15-40C6-8FF7-19556FC94835}" presName="desComposite" presStyleCnt="0"/>
      <dgm:spPr/>
    </dgm:pt>
    <dgm:pt modelId="{4924644E-6EA8-4228-BE33-982179552F8B}" type="pres">
      <dgm:prSet presAssocID="{68FA1004-AB15-40C6-8FF7-19556FC94835}" presName="desCircle" presStyleLbl="node1" presStyleIdx="0" presStyleCnt="8"/>
      <dgm:spPr/>
    </dgm:pt>
    <dgm:pt modelId="{3885FADA-1D8D-4C64-A4BC-4EA449655C02}" type="pres">
      <dgm:prSet presAssocID="{68FA1004-AB15-40C6-8FF7-19556FC94835}" presName="chTx" presStyleLbl="revTx" presStyleIdx="1" presStyleCnt="18"/>
      <dgm:spPr/>
      <dgm:t>
        <a:bodyPr/>
        <a:lstStyle/>
        <a:p>
          <a:endParaRPr lang="en-US"/>
        </a:p>
      </dgm:t>
    </dgm:pt>
    <dgm:pt modelId="{ECCF9028-2FBB-44AC-8AEF-5853C6310DD5}" type="pres">
      <dgm:prSet presAssocID="{68FA1004-AB15-40C6-8FF7-19556FC94835}" presName="desTx" presStyleLbl="revTx" presStyleIdx="2" presStyleCnt="18">
        <dgm:presLayoutVars>
          <dgm:bulletEnabled val="1"/>
        </dgm:presLayoutVars>
      </dgm:prSet>
      <dgm:spPr/>
    </dgm:pt>
    <dgm:pt modelId="{37F8F901-2748-4C21-99BF-E34525D28141}" type="pres">
      <dgm:prSet presAssocID="{68FA1004-AB15-40C6-8FF7-19556FC94835}" presName="desBackupRightNorm" presStyleCnt="0"/>
      <dgm:spPr/>
    </dgm:pt>
    <dgm:pt modelId="{D369B165-D6CD-44DF-B8EB-7687223A7477}" type="pres">
      <dgm:prSet presAssocID="{E4D4A5FF-1178-4B65-B1FC-776AAC958B7B}" presName="desSpace" presStyleCnt="0"/>
      <dgm:spPr/>
    </dgm:pt>
    <dgm:pt modelId="{D9786081-0B65-4CBD-A996-6178A6D0554D}" type="pres">
      <dgm:prSet presAssocID="{5C8FEA9B-2278-4964-BF09-2670D27E9AA3}" presName="desBackupLeftNorm" presStyleCnt="0"/>
      <dgm:spPr/>
    </dgm:pt>
    <dgm:pt modelId="{27002C96-0AA7-4E9D-8401-AF38B1D3F979}" type="pres">
      <dgm:prSet presAssocID="{5C8FEA9B-2278-4964-BF09-2670D27E9AA3}" presName="desComposite" presStyleCnt="0"/>
      <dgm:spPr/>
    </dgm:pt>
    <dgm:pt modelId="{2F2A5031-3F7C-47D1-A51A-D43FDE6BD65B}" type="pres">
      <dgm:prSet presAssocID="{5C8FEA9B-2278-4964-BF09-2670D27E9AA3}" presName="desCircle" presStyleLbl="node1" presStyleIdx="1" presStyleCnt="8"/>
      <dgm:spPr/>
    </dgm:pt>
    <dgm:pt modelId="{9A4BE6A4-3C47-4DA1-B6B2-04D1E18915C8}" type="pres">
      <dgm:prSet presAssocID="{5C8FEA9B-2278-4964-BF09-2670D27E9AA3}" presName="chTx" presStyleLbl="revTx" presStyleIdx="3" presStyleCnt="18"/>
      <dgm:spPr/>
      <dgm:t>
        <a:bodyPr/>
        <a:lstStyle/>
        <a:p>
          <a:endParaRPr lang="en-US"/>
        </a:p>
      </dgm:t>
    </dgm:pt>
    <dgm:pt modelId="{EF1CA89F-4548-43E9-BC1F-1129D7EE2778}" type="pres">
      <dgm:prSet presAssocID="{5C8FEA9B-2278-4964-BF09-2670D27E9AA3}" presName="desTx" presStyleLbl="revTx" presStyleIdx="4" presStyleCnt="18">
        <dgm:presLayoutVars>
          <dgm:bulletEnabled val="1"/>
        </dgm:presLayoutVars>
      </dgm:prSet>
      <dgm:spPr/>
    </dgm:pt>
    <dgm:pt modelId="{D6D0FA6D-7A62-416F-A612-385337B63AEC}" type="pres">
      <dgm:prSet presAssocID="{5C8FEA9B-2278-4964-BF09-2670D27E9AA3}" presName="desBackupRightNorm" presStyleCnt="0"/>
      <dgm:spPr/>
    </dgm:pt>
    <dgm:pt modelId="{42F6EAF9-2922-4E88-8E82-9C107439D9E5}" type="pres">
      <dgm:prSet presAssocID="{8911A715-C152-4FB3-A2A0-D1111B59263D}" presName="desSpace" presStyleCnt="0"/>
      <dgm:spPr/>
    </dgm:pt>
    <dgm:pt modelId="{7408804D-CCD7-48A4-87EC-F0FE524EB514}" type="pres">
      <dgm:prSet presAssocID="{15ED857E-A6B6-45EC-AB92-E998D739A9A9}" presName="desBackupLeftNorm" presStyleCnt="0"/>
      <dgm:spPr/>
    </dgm:pt>
    <dgm:pt modelId="{765FFA47-05A2-4859-A7D0-75AE16260722}" type="pres">
      <dgm:prSet presAssocID="{15ED857E-A6B6-45EC-AB92-E998D739A9A9}" presName="desComposite" presStyleCnt="0"/>
      <dgm:spPr/>
    </dgm:pt>
    <dgm:pt modelId="{8ADB1F63-C10D-4864-8BF8-A660A9D8C1DF}" type="pres">
      <dgm:prSet presAssocID="{15ED857E-A6B6-45EC-AB92-E998D739A9A9}" presName="desCircle" presStyleLbl="node1" presStyleIdx="2" presStyleCnt="8"/>
      <dgm:spPr/>
    </dgm:pt>
    <dgm:pt modelId="{33B36C17-FFE9-49AD-A054-93631304DC07}" type="pres">
      <dgm:prSet presAssocID="{15ED857E-A6B6-45EC-AB92-E998D739A9A9}" presName="chTx" presStyleLbl="revTx" presStyleIdx="5" presStyleCnt="18"/>
      <dgm:spPr/>
      <dgm:t>
        <a:bodyPr/>
        <a:lstStyle/>
        <a:p>
          <a:endParaRPr lang="en-US"/>
        </a:p>
      </dgm:t>
    </dgm:pt>
    <dgm:pt modelId="{DFBFE570-9CEC-4143-B35F-D5EA01FE547A}" type="pres">
      <dgm:prSet presAssocID="{15ED857E-A6B6-45EC-AB92-E998D739A9A9}" presName="desTx" presStyleLbl="revTx" presStyleIdx="6" presStyleCnt="18">
        <dgm:presLayoutVars>
          <dgm:bulletEnabled val="1"/>
        </dgm:presLayoutVars>
      </dgm:prSet>
      <dgm:spPr/>
    </dgm:pt>
    <dgm:pt modelId="{E1211E45-7805-4428-83CF-123C0979CF01}" type="pres">
      <dgm:prSet presAssocID="{15ED857E-A6B6-45EC-AB92-E998D739A9A9}" presName="desBackupRightNorm" presStyleCnt="0"/>
      <dgm:spPr/>
    </dgm:pt>
    <dgm:pt modelId="{B2CE388A-29CA-454F-A526-D2147C92E1E0}" type="pres">
      <dgm:prSet presAssocID="{29479164-4BD1-44E4-A98B-15D3DBEA2E57}" presName="desSpace" presStyleCnt="0"/>
      <dgm:spPr/>
    </dgm:pt>
    <dgm:pt modelId="{09842964-62E1-4E4C-9C5A-C7588558D5AD}" type="pres">
      <dgm:prSet presAssocID="{2E7A3032-7F76-44CC-9F38-A350EA16F2E4}" presName="desBackupLeftNorm" presStyleCnt="0"/>
      <dgm:spPr/>
    </dgm:pt>
    <dgm:pt modelId="{B216687B-9F29-493C-9AEE-AEDA35175CC7}" type="pres">
      <dgm:prSet presAssocID="{2E7A3032-7F76-44CC-9F38-A350EA16F2E4}" presName="desComposite" presStyleCnt="0"/>
      <dgm:spPr/>
    </dgm:pt>
    <dgm:pt modelId="{68940085-C10B-42C4-8B4B-C81512F1103C}" type="pres">
      <dgm:prSet presAssocID="{2E7A3032-7F76-44CC-9F38-A350EA16F2E4}" presName="desCircle" presStyleLbl="node1" presStyleIdx="3" presStyleCnt="8"/>
      <dgm:spPr/>
    </dgm:pt>
    <dgm:pt modelId="{55139854-180C-4E0D-9202-74A05A14FB87}" type="pres">
      <dgm:prSet presAssocID="{2E7A3032-7F76-44CC-9F38-A350EA16F2E4}" presName="chTx" presStyleLbl="revTx" presStyleIdx="7" presStyleCnt="18"/>
      <dgm:spPr/>
      <dgm:t>
        <a:bodyPr/>
        <a:lstStyle/>
        <a:p>
          <a:endParaRPr lang="en-US"/>
        </a:p>
      </dgm:t>
    </dgm:pt>
    <dgm:pt modelId="{F4804137-7351-42B2-9CEE-226164483A94}" type="pres">
      <dgm:prSet presAssocID="{2E7A3032-7F76-44CC-9F38-A350EA16F2E4}" presName="desTx" presStyleLbl="revTx" presStyleIdx="8" presStyleCnt="18">
        <dgm:presLayoutVars>
          <dgm:bulletEnabled val="1"/>
        </dgm:presLayoutVars>
      </dgm:prSet>
      <dgm:spPr/>
    </dgm:pt>
    <dgm:pt modelId="{01C8B63D-BCBF-48CE-851C-242C75E5FD26}" type="pres">
      <dgm:prSet presAssocID="{2E7A3032-7F76-44CC-9F38-A350EA16F2E4}" presName="desBackupRightNorm" presStyleCnt="0"/>
      <dgm:spPr/>
    </dgm:pt>
    <dgm:pt modelId="{9F40F2D1-6BAF-4461-A1A2-F13D7F43961A}" type="pres">
      <dgm:prSet presAssocID="{D6974484-0098-4533-92E0-2A503325FDF4}" presName="desSpace" presStyleCnt="0"/>
      <dgm:spPr/>
    </dgm:pt>
    <dgm:pt modelId="{C1178B1B-4665-4224-942A-AF15573A955C}" type="pres">
      <dgm:prSet presAssocID="{2581A180-BFA1-4217-9FD4-811F1E9BBAB9}" presName="desBackupLeftNorm" presStyleCnt="0"/>
      <dgm:spPr/>
    </dgm:pt>
    <dgm:pt modelId="{0B6BA36B-63F3-43E0-A8DC-9E4F58290CAB}" type="pres">
      <dgm:prSet presAssocID="{2581A180-BFA1-4217-9FD4-811F1E9BBAB9}" presName="desComposite" presStyleCnt="0"/>
      <dgm:spPr/>
    </dgm:pt>
    <dgm:pt modelId="{00D41EFB-C1DD-43F9-87C2-529223545557}" type="pres">
      <dgm:prSet presAssocID="{2581A180-BFA1-4217-9FD4-811F1E9BBAB9}" presName="desCircle" presStyleLbl="node1" presStyleIdx="4" presStyleCnt="8"/>
      <dgm:spPr/>
    </dgm:pt>
    <dgm:pt modelId="{94595DBE-6644-4983-B829-0A586F41ED8C}" type="pres">
      <dgm:prSet presAssocID="{2581A180-BFA1-4217-9FD4-811F1E9BBAB9}" presName="chTx" presStyleLbl="revTx" presStyleIdx="9" presStyleCnt="18"/>
      <dgm:spPr/>
      <dgm:t>
        <a:bodyPr/>
        <a:lstStyle/>
        <a:p>
          <a:endParaRPr lang="en-US"/>
        </a:p>
      </dgm:t>
    </dgm:pt>
    <dgm:pt modelId="{958D4EFE-2652-4488-9CBF-717FA45DF386}" type="pres">
      <dgm:prSet presAssocID="{2581A180-BFA1-4217-9FD4-811F1E9BBAB9}" presName="desTx" presStyleLbl="revTx" presStyleIdx="10" presStyleCnt="18">
        <dgm:presLayoutVars>
          <dgm:bulletEnabled val="1"/>
        </dgm:presLayoutVars>
      </dgm:prSet>
      <dgm:spPr/>
    </dgm:pt>
    <dgm:pt modelId="{34228680-C098-490E-A5FA-79850F6F9EB6}" type="pres">
      <dgm:prSet presAssocID="{2581A180-BFA1-4217-9FD4-811F1E9BBAB9}" presName="desBackupRightNorm" presStyleCnt="0"/>
      <dgm:spPr/>
    </dgm:pt>
    <dgm:pt modelId="{94A641B1-14B0-45C3-A02B-C51932313199}" type="pres">
      <dgm:prSet presAssocID="{C1120E41-B7A6-4311-8C43-9C492763099B}" presName="desSpace" presStyleCnt="0"/>
      <dgm:spPr/>
    </dgm:pt>
    <dgm:pt modelId="{D761FFFE-987E-44A5-A330-35E0C2C12281}" type="pres">
      <dgm:prSet presAssocID="{51D31689-D8F4-413F-8FF1-D854548D886A}" presName="parComposite" presStyleCnt="0"/>
      <dgm:spPr/>
    </dgm:pt>
    <dgm:pt modelId="{C4D78EE9-1785-4111-A916-E61F96EEA034}" type="pres">
      <dgm:prSet presAssocID="{51D31689-D8F4-413F-8FF1-D854548D886A}" presName="parBigCircle" presStyleLbl="node0" presStyleIdx="1" presStyleCnt="2"/>
      <dgm:spPr/>
    </dgm:pt>
    <dgm:pt modelId="{A5E88091-7143-4088-A9DC-3D36FDE9D15D}" type="pres">
      <dgm:prSet presAssocID="{51D31689-D8F4-413F-8FF1-D854548D886A}" presName="parTx" presStyleLbl="revTx" presStyleIdx="11" presStyleCnt="18"/>
      <dgm:spPr/>
      <dgm:t>
        <a:bodyPr/>
        <a:lstStyle/>
        <a:p>
          <a:endParaRPr lang="en-US"/>
        </a:p>
      </dgm:t>
    </dgm:pt>
    <dgm:pt modelId="{2DE1205D-DCD4-48EF-BCE9-794097227F84}" type="pres">
      <dgm:prSet presAssocID="{51D31689-D8F4-413F-8FF1-D854548D886A}" presName="bSpace" presStyleCnt="0"/>
      <dgm:spPr/>
    </dgm:pt>
    <dgm:pt modelId="{DF075B31-4614-45F6-90B2-67FA970574CF}" type="pres">
      <dgm:prSet presAssocID="{51D31689-D8F4-413F-8FF1-D854548D886A}" presName="parBackupNorm" presStyleCnt="0"/>
      <dgm:spPr/>
    </dgm:pt>
    <dgm:pt modelId="{B348C004-FC17-475F-985C-1E99467FE0F9}" type="pres">
      <dgm:prSet presAssocID="{0A5E83A4-C3D1-4DBA-893D-A11D636B4F0B}" presName="parSpace" presStyleCnt="0"/>
      <dgm:spPr/>
    </dgm:pt>
    <dgm:pt modelId="{34150938-686B-4040-85D5-BCA6931C4E96}" type="pres">
      <dgm:prSet presAssocID="{52C7C6C6-2F78-47EA-81B4-A14F3C5709A0}" presName="desBackupLeftNorm" presStyleCnt="0"/>
      <dgm:spPr/>
    </dgm:pt>
    <dgm:pt modelId="{93F52372-DB73-4841-9B4A-CD8B7A3BAC60}" type="pres">
      <dgm:prSet presAssocID="{52C7C6C6-2F78-47EA-81B4-A14F3C5709A0}" presName="desComposite" presStyleCnt="0"/>
      <dgm:spPr/>
    </dgm:pt>
    <dgm:pt modelId="{03A2510A-BD93-456B-A2F1-939E97CDB096}" type="pres">
      <dgm:prSet presAssocID="{52C7C6C6-2F78-47EA-81B4-A14F3C5709A0}" presName="desCircle" presStyleLbl="node1" presStyleIdx="5" presStyleCnt="8"/>
      <dgm:spPr/>
    </dgm:pt>
    <dgm:pt modelId="{8CCC17E1-8479-4426-8B48-CA7A4F5DCC07}" type="pres">
      <dgm:prSet presAssocID="{52C7C6C6-2F78-47EA-81B4-A14F3C5709A0}" presName="chTx" presStyleLbl="revTx" presStyleIdx="12" presStyleCnt="18"/>
      <dgm:spPr/>
      <dgm:t>
        <a:bodyPr/>
        <a:lstStyle/>
        <a:p>
          <a:endParaRPr lang="en-US"/>
        </a:p>
      </dgm:t>
    </dgm:pt>
    <dgm:pt modelId="{5E3D56C6-18CF-457D-8815-FB7339832055}" type="pres">
      <dgm:prSet presAssocID="{52C7C6C6-2F78-47EA-81B4-A14F3C5709A0}" presName="desTx" presStyleLbl="revTx" presStyleIdx="13" presStyleCnt="18">
        <dgm:presLayoutVars>
          <dgm:bulletEnabled val="1"/>
        </dgm:presLayoutVars>
      </dgm:prSet>
      <dgm:spPr/>
    </dgm:pt>
    <dgm:pt modelId="{ED395DCA-7051-4AA4-BF21-06E703350297}" type="pres">
      <dgm:prSet presAssocID="{52C7C6C6-2F78-47EA-81B4-A14F3C5709A0}" presName="desBackupRightNorm" presStyleCnt="0"/>
      <dgm:spPr/>
    </dgm:pt>
    <dgm:pt modelId="{05343AF3-6330-44B3-9C9F-B64DBE18B6E3}" type="pres">
      <dgm:prSet presAssocID="{42EB5DF8-9CF7-4E3B-A690-C883423EDDC8}" presName="desSpace" presStyleCnt="0"/>
      <dgm:spPr/>
    </dgm:pt>
    <dgm:pt modelId="{949E5F3E-8BDD-4969-A682-BF66EE355D77}" type="pres">
      <dgm:prSet presAssocID="{88BC177B-67C4-4018-B1F2-336DD485C957}" presName="desBackupLeftNorm" presStyleCnt="0"/>
      <dgm:spPr/>
    </dgm:pt>
    <dgm:pt modelId="{59E86489-B26D-4111-8D49-538A6C6F4012}" type="pres">
      <dgm:prSet presAssocID="{88BC177B-67C4-4018-B1F2-336DD485C957}" presName="desComposite" presStyleCnt="0"/>
      <dgm:spPr/>
    </dgm:pt>
    <dgm:pt modelId="{36666751-CD2E-421A-A193-DCC289C2607A}" type="pres">
      <dgm:prSet presAssocID="{88BC177B-67C4-4018-B1F2-336DD485C957}" presName="desCircle" presStyleLbl="node1" presStyleIdx="6" presStyleCnt="8"/>
      <dgm:spPr/>
    </dgm:pt>
    <dgm:pt modelId="{3C524C9C-D50B-4696-A683-373FAAF30C35}" type="pres">
      <dgm:prSet presAssocID="{88BC177B-67C4-4018-B1F2-336DD485C957}" presName="chTx" presStyleLbl="revTx" presStyleIdx="14" presStyleCnt="18"/>
      <dgm:spPr/>
      <dgm:t>
        <a:bodyPr/>
        <a:lstStyle/>
        <a:p>
          <a:endParaRPr lang="en-US"/>
        </a:p>
      </dgm:t>
    </dgm:pt>
    <dgm:pt modelId="{5044A38D-4A7C-414D-BC21-E9BE57CB388C}" type="pres">
      <dgm:prSet presAssocID="{88BC177B-67C4-4018-B1F2-336DD485C957}" presName="desTx" presStyleLbl="revTx" presStyleIdx="15" presStyleCnt="18">
        <dgm:presLayoutVars>
          <dgm:bulletEnabled val="1"/>
        </dgm:presLayoutVars>
      </dgm:prSet>
      <dgm:spPr/>
    </dgm:pt>
    <dgm:pt modelId="{280A05AD-EA81-44CE-8292-62DDD16523F2}" type="pres">
      <dgm:prSet presAssocID="{88BC177B-67C4-4018-B1F2-336DD485C957}" presName="desBackupRightNorm" presStyleCnt="0"/>
      <dgm:spPr/>
    </dgm:pt>
    <dgm:pt modelId="{1DAD4883-08F4-47DE-A076-F472EB09AA19}" type="pres">
      <dgm:prSet presAssocID="{3F711693-BBD3-4C76-8281-9F606D274F4F}" presName="desSpace" presStyleCnt="0"/>
      <dgm:spPr/>
    </dgm:pt>
    <dgm:pt modelId="{D3F9894A-B1DA-423F-9725-81D5E3D27E6C}" type="pres">
      <dgm:prSet presAssocID="{45C37B6E-16D0-4DFF-BDC5-1A3A2F6E9DDA}" presName="desBackupLeftNorm" presStyleCnt="0"/>
      <dgm:spPr/>
    </dgm:pt>
    <dgm:pt modelId="{2AF360AD-A0A6-43D1-9E5F-0B5F563FF333}" type="pres">
      <dgm:prSet presAssocID="{45C37B6E-16D0-4DFF-BDC5-1A3A2F6E9DDA}" presName="desComposite" presStyleCnt="0"/>
      <dgm:spPr/>
    </dgm:pt>
    <dgm:pt modelId="{E9B6707D-BD78-42F7-AF0F-5B0F7231E830}" type="pres">
      <dgm:prSet presAssocID="{45C37B6E-16D0-4DFF-BDC5-1A3A2F6E9DDA}" presName="desCircle" presStyleLbl="node1" presStyleIdx="7" presStyleCnt="8"/>
      <dgm:spPr/>
    </dgm:pt>
    <dgm:pt modelId="{95955636-9388-4498-8E2B-4E7A31A60EBF}" type="pres">
      <dgm:prSet presAssocID="{45C37B6E-16D0-4DFF-BDC5-1A3A2F6E9DDA}" presName="chTx" presStyleLbl="revTx" presStyleIdx="16" presStyleCnt="18"/>
      <dgm:spPr/>
      <dgm:t>
        <a:bodyPr/>
        <a:lstStyle/>
        <a:p>
          <a:endParaRPr lang="en-US"/>
        </a:p>
      </dgm:t>
    </dgm:pt>
    <dgm:pt modelId="{490B9AD6-4581-492D-BA52-1D35FF0C8BA3}" type="pres">
      <dgm:prSet presAssocID="{45C37B6E-16D0-4DFF-BDC5-1A3A2F6E9DDA}" presName="desTx" presStyleLbl="revTx" presStyleIdx="17" presStyleCnt="18">
        <dgm:presLayoutVars>
          <dgm:bulletEnabled val="1"/>
        </dgm:presLayoutVars>
      </dgm:prSet>
      <dgm:spPr/>
    </dgm:pt>
    <dgm:pt modelId="{C8C984A6-E173-4574-8BCF-77702671F1B1}" type="pres">
      <dgm:prSet presAssocID="{45C37B6E-16D0-4DFF-BDC5-1A3A2F6E9DDA}" presName="desBackupRightNorm" presStyleCnt="0"/>
      <dgm:spPr/>
    </dgm:pt>
    <dgm:pt modelId="{4CEB4444-220A-4FDC-9D45-CB95D0EBBD6D}" type="pres">
      <dgm:prSet presAssocID="{18034EEC-D4A2-4930-AC6B-31A429B4EA1F}" presName="desSpace" presStyleCnt="0"/>
      <dgm:spPr/>
    </dgm:pt>
  </dgm:ptLst>
  <dgm:cxnLst>
    <dgm:cxn modelId="{E7BC671B-80FC-4B7B-90D0-E257AEB3182E}" type="presOf" srcId="{5C8FEA9B-2278-4964-BF09-2670D27E9AA3}" destId="{9A4BE6A4-3C47-4DA1-B6B2-04D1E18915C8}" srcOrd="0" destOrd="0" presId="urn:microsoft.com/office/officeart/2008/layout/CircleAccentTimeline"/>
    <dgm:cxn modelId="{0158E4FE-05B0-408A-965D-858C6A9443F6}" type="presOf" srcId="{88BC177B-67C4-4018-B1F2-336DD485C957}" destId="{3C524C9C-D50B-4696-A683-373FAAF30C35}" srcOrd="0" destOrd="0" presId="urn:microsoft.com/office/officeart/2008/layout/CircleAccentTimeline"/>
    <dgm:cxn modelId="{A70EA0C0-20DB-43DC-B555-31B6A6E00694}" srcId="{5E59D75D-04DE-4C64-8BCC-7848D61847C6}" destId="{5C8FEA9B-2278-4964-BF09-2670D27E9AA3}" srcOrd="1" destOrd="0" parTransId="{A472DADE-D464-4101-AE18-D8507865DC53}" sibTransId="{8911A715-C152-4FB3-A2A0-D1111B59263D}"/>
    <dgm:cxn modelId="{E20C2FCE-4666-45A4-B32B-F9D0CA1BC573}" type="presOf" srcId="{5E59D75D-04DE-4C64-8BCC-7848D61847C6}" destId="{87688A71-0307-400C-826C-B16C73FC02EB}" srcOrd="0" destOrd="0" presId="urn:microsoft.com/office/officeart/2008/layout/CircleAccentTimeline"/>
    <dgm:cxn modelId="{7A5DDC32-2AA4-4041-8F2A-488494D6CA47}" type="presOf" srcId="{2E7A3032-7F76-44CC-9F38-A350EA16F2E4}" destId="{55139854-180C-4E0D-9202-74A05A14FB87}" srcOrd="0" destOrd="0" presId="urn:microsoft.com/office/officeart/2008/layout/CircleAccentTimeline"/>
    <dgm:cxn modelId="{47A5FBF6-6F4E-438A-BCB8-69E4005D0521}" srcId="{5E59D75D-04DE-4C64-8BCC-7848D61847C6}" destId="{2E7A3032-7F76-44CC-9F38-A350EA16F2E4}" srcOrd="3" destOrd="0" parTransId="{B240DCB2-5718-4A60-9B9E-7CA80EF9FA4B}" sibTransId="{D6974484-0098-4533-92E0-2A503325FDF4}"/>
    <dgm:cxn modelId="{2994E894-1744-4347-91BF-2D5FD6B09D91}" srcId="{1C0DD9A0-9ED7-4B8E-A338-9652CA1F11F8}" destId="{5E59D75D-04DE-4C64-8BCC-7848D61847C6}" srcOrd="0" destOrd="0" parTransId="{781EEA8E-D7D8-4CE0-BA17-B56D67E4435A}" sibTransId="{1485FFFA-E8EC-4341-9DB9-B2F37131EEA0}"/>
    <dgm:cxn modelId="{BF212D03-AC62-427E-A8BB-02761C90F04A}" srcId="{5E59D75D-04DE-4C64-8BCC-7848D61847C6}" destId="{15ED857E-A6B6-45EC-AB92-E998D739A9A9}" srcOrd="2" destOrd="0" parTransId="{9B7E1D36-3571-4D5C-9628-4E442AB1B1E5}" sibTransId="{29479164-4BD1-44E4-A98B-15D3DBEA2E57}"/>
    <dgm:cxn modelId="{DEA3DA86-258C-4BD1-A8F3-4FA77BD4E495}" srcId="{1C0DD9A0-9ED7-4B8E-A338-9652CA1F11F8}" destId="{51D31689-D8F4-413F-8FF1-D854548D886A}" srcOrd="1" destOrd="0" parTransId="{90E744C0-FD15-4EF1-9F20-50A98386294D}" sibTransId="{0A5E83A4-C3D1-4DBA-893D-A11D636B4F0B}"/>
    <dgm:cxn modelId="{B0B408FC-7A68-43B9-86B5-4F6B729A7FB8}" type="presOf" srcId="{15ED857E-A6B6-45EC-AB92-E998D739A9A9}" destId="{33B36C17-FFE9-49AD-A054-93631304DC07}" srcOrd="0" destOrd="0" presId="urn:microsoft.com/office/officeart/2008/layout/CircleAccentTimeline"/>
    <dgm:cxn modelId="{FB07B2CB-B3B6-4AC8-9A23-9632165CC814}" type="presOf" srcId="{52C7C6C6-2F78-47EA-81B4-A14F3C5709A0}" destId="{8CCC17E1-8479-4426-8B48-CA7A4F5DCC07}" srcOrd="0" destOrd="0" presId="urn:microsoft.com/office/officeart/2008/layout/CircleAccentTimeline"/>
    <dgm:cxn modelId="{E89B4CDA-2066-4F3D-A5EC-E5C99820E9AF}" srcId="{51D31689-D8F4-413F-8FF1-D854548D886A}" destId="{52C7C6C6-2F78-47EA-81B4-A14F3C5709A0}" srcOrd="0" destOrd="0" parTransId="{34B954A8-27E0-49CE-B110-AA227D371AA5}" sibTransId="{42EB5DF8-9CF7-4E3B-A690-C883423EDDC8}"/>
    <dgm:cxn modelId="{2925A56A-689C-4D50-A390-B916099941DD}" srcId="{5E59D75D-04DE-4C64-8BCC-7848D61847C6}" destId="{2581A180-BFA1-4217-9FD4-811F1E9BBAB9}" srcOrd="4" destOrd="0" parTransId="{4AD1A07F-0919-4971-84F7-A6E01BAA06C8}" sibTransId="{C1120E41-B7A6-4311-8C43-9C492763099B}"/>
    <dgm:cxn modelId="{EDB5395B-9F92-43AA-BBDD-F282133912E9}" srcId="{5E59D75D-04DE-4C64-8BCC-7848D61847C6}" destId="{68FA1004-AB15-40C6-8FF7-19556FC94835}" srcOrd="0" destOrd="0" parTransId="{B4D1D854-8ADD-4CA9-9801-F985C25B2429}" sibTransId="{E4D4A5FF-1178-4B65-B1FC-776AAC958B7B}"/>
    <dgm:cxn modelId="{AA3AA55A-F9BD-4668-8A00-6F44E4D6B128}" type="presOf" srcId="{2581A180-BFA1-4217-9FD4-811F1E9BBAB9}" destId="{94595DBE-6644-4983-B829-0A586F41ED8C}" srcOrd="0" destOrd="0" presId="urn:microsoft.com/office/officeart/2008/layout/CircleAccentTimeline"/>
    <dgm:cxn modelId="{77725AE2-4388-45BB-88B8-33856F07A672}" srcId="{51D31689-D8F4-413F-8FF1-D854548D886A}" destId="{88BC177B-67C4-4018-B1F2-336DD485C957}" srcOrd="1" destOrd="0" parTransId="{76BDC331-3867-4FFA-8CBB-DDBB23CCFEFC}" sibTransId="{3F711693-BBD3-4C76-8281-9F606D274F4F}"/>
    <dgm:cxn modelId="{EF1A4C7A-ECBE-49FF-8BD7-2EBB23A08895}" type="presOf" srcId="{51D31689-D8F4-413F-8FF1-D854548D886A}" destId="{A5E88091-7143-4088-A9DC-3D36FDE9D15D}" srcOrd="0" destOrd="0" presId="urn:microsoft.com/office/officeart/2008/layout/CircleAccentTimeline"/>
    <dgm:cxn modelId="{CE6873A0-1D7F-434A-BEEC-F275C3F223DB}" srcId="{51D31689-D8F4-413F-8FF1-D854548D886A}" destId="{45C37B6E-16D0-4DFF-BDC5-1A3A2F6E9DDA}" srcOrd="2" destOrd="0" parTransId="{0CB4FAF8-4EA6-4C74-9D90-C25C80F7B6B1}" sibTransId="{18034EEC-D4A2-4930-AC6B-31A429B4EA1F}"/>
    <dgm:cxn modelId="{0371A71A-FD72-4596-A6F5-A9CAC0FD31FF}" type="presOf" srcId="{45C37B6E-16D0-4DFF-BDC5-1A3A2F6E9DDA}" destId="{95955636-9388-4498-8E2B-4E7A31A60EBF}" srcOrd="0" destOrd="0" presId="urn:microsoft.com/office/officeart/2008/layout/CircleAccentTimeline"/>
    <dgm:cxn modelId="{C6FABADA-1DE3-417B-8E62-7CB0BCCFBE64}" type="presOf" srcId="{68FA1004-AB15-40C6-8FF7-19556FC94835}" destId="{3885FADA-1D8D-4C64-A4BC-4EA449655C02}" srcOrd="0" destOrd="0" presId="urn:microsoft.com/office/officeart/2008/layout/CircleAccentTimeline"/>
    <dgm:cxn modelId="{22B2F30C-6C7B-4D62-B0DA-4D92E7DB983A}" type="presOf" srcId="{1C0DD9A0-9ED7-4B8E-A338-9652CA1F11F8}" destId="{31D82697-D9E6-45B1-BC28-EE4D35D7767C}" srcOrd="0" destOrd="0" presId="urn:microsoft.com/office/officeart/2008/layout/CircleAccentTimeline"/>
    <dgm:cxn modelId="{AA56E429-F76E-46A2-8C1C-E4BFEB0C5DD8}" type="presParOf" srcId="{31D82697-D9E6-45B1-BC28-EE4D35D7767C}" destId="{5355F4A6-3D38-42D9-9C8C-1AE27C091959}" srcOrd="0" destOrd="0" presId="urn:microsoft.com/office/officeart/2008/layout/CircleAccentTimeline"/>
    <dgm:cxn modelId="{A8FB60CD-405D-44BF-A5AF-A2C9FE53D164}" type="presParOf" srcId="{5355F4A6-3D38-42D9-9C8C-1AE27C091959}" destId="{2B8794A8-898D-4E03-B88B-959476690C52}" srcOrd="0" destOrd="0" presId="urn:microsoft.com/office/officeart/2008/layout/CircleAccentTimeline"/>
    <dgm:cxn modelId="{5E3F3390-AAE9-4461-BAB4-E389E3471FFF}" type="presParOf" srcId="{5355F4A6-3D38-42D9-9C8C-1AE27C091959}" destId="{87688A71-0307-400C-826C-B16C73FC02EB}" srcOrd="1" destOrd="0" presId="urn:microsoft.com/office/officeart/2008/layout/CircleAccentTimeline"/>
    <dgm:cxn modelId="{ECE5E1BA-C2B4-4D76-A05D-BEFA25FE9539}" type="presParOf" srcId="{5355F4A6-3D38-42D9-9C8C-1AE27C091959}" destId="{AE1FCC61-5EEB-46A9-9B2F-2AF9D845A5D1}" srcOrd="2" destOrd="0" presId="urn:microsoft.com/office/officeart/2008/layout/CircleAccentTimeline"/>
    <dgm:cxn modelId="{B6BE5B16-3A0F-4EE6-A112-A20867E106E0}" type="presParOf" srcId="{31D82697-D9E6-45B1-BC28-EE4D35D7767C}" destId="{DDC88A67-5547-4337-99BB-E4DD2A45B089}" srcOrd="1" destOrd="0" presId="urn:microsoft.com/office/officeart/2008/layout/CircleAccentTimeline"/>
    <dgm:cxn modelId="{723403A2-9179-480E-9548-4AD9A3D340C7}" type="presParOf" srcId="{31D82697-D9E6-45B1-BC28-EE4D35D7767C}" destId="{F242CBAC-872E-4D30-9F62-CC9C46C99065}" srcOrd="2" destOrd="0" presId="urn:microsoft.com/office/officeart/2008/layout/CircleAccentTimeline"/>
    <dgm:cxn modelId="{77570711-9D8D-488A-8C95-292B3CB0C86B}" type="presParOf" srcId="{31D82697-D9E6-45B1-BC28-EE4D35D7767C}" destId="{D12F207C-EE47-40C4-B434-7FB6421715E1}" srcOrd="3" destOrd="0" presId="urn:microsoft.com/office/officeart/2008/layout/CircleAccentTimeline"/>
    <dgm:cxn modelId="{10E735E3-045F-408F-BAA4-089F647D09B8}" type="presParOf" srcId="{31D82697-D9E6-45B1-BC28-EE4D35D7767C}" destId="{C425C637-B9B5-4AF0-A4C8-7057C48B7980}" srcOrd="4" destOrd="0" presId="urn:microsoft.com/office/officeart/2008/layout/CircleAccentTimeline"/>
    <dgm:cxn modelId="{EC0B1945-761B-4673-80BF-38408A97C41E}" type="presParOf" srcId="{C425C637-B9B5-4AF0-A4C8-7057C48B7980}" destId="{4924644E-6EA8-4228-BE33-982179552F8B}" srcOrd="0" destOrd="0" presId="urn:microsoft.com/office/officeart/2008/layout/CircleAccentTimeline"/>
    <dgm:cxn modelId="{31503A7E-1F8F-4496-B951-CFB792018BA7}" type="presParOf" srcId="{C425C637-B9B5-4AF0-A4C8-7057C48B7980}" destId="{3885FADA-1D8D-4C64-A4BC-4EA449655C02}" srcOrd="1" destOrd="0" presId="urn:microsoft.com/office/officeart/2008/layout/CircleAccentTimeline"/>
    <dgm:cxn modelId="{53251E1C-6195-4A90-A3AB-E83675F97798}" type="presParOf" srcId="{C425C637-B9B5-4AF0-A4C8-7057C48B7980}" destId="{ECCF9028-2FBB-44AC-8AEF-5853C6310DD5}" srcOrd="2" destOrd="0" presId="urn:microsoft.com/office/officeart/2008/layout/CircleAccentTimeline"/>
    <dgm:cxn modelId="{0405728A-7D74-412A-990F-7CBEF2C9E28E}" type="presParOf" srcId="{31D82697-D9E6-45B1-BC28-EE4D35D7767C}" destId="{37F8F901-2748-4C21-99BF-E34525D28141}" srcOrd="5" destOrd="0" presId="urn:microsoft.com/office/officeart/2008/layout/CircleAccentTimeline"/>
    <dgm:cxn modelId="{5DEEC8A8-3CE3-4A76-A039-9D9CC6C868D3}" type="presParOf" srcId="{31D82697-D9E6-45B1-BC28-EE4D35D7767C}" destId="{D369B165-D6CD-44DF-B8EB-7687223A7477}" srcOrd="6" destOrd="0" presId="urn:microsoft.com/office/officeart/2008/layout/CircleAccentTimeline"/>
    <dgm:cxn modelId="{33FDB5C1-626E-499C-A094-95561F7400BF}" type="presParOf" srcId="{31D82697-D9E6-45B1-BC28-EE4D35D7767C}" destId="{D9786081-0B65-4CBD-A996-6178A6D0554D}" srcOrd="7" destOrd="0" presId="urn:microsoft.com/office/officeart/2008/layout/CircleAccentTimeline"/>
    <dgm:cxn modelId="{D77B593F-EBF7-443C-8B6F-0AFEF0B70D85}" type="presParOf" srcId="{31D82697-D9E6-45B1-BC28-EE4D35D7767C}" destId="{27002C96-0AA7-4E9D-8401-AF38B1D3F979}" srcOrd="8" destOrd="0" presId="urn:microsoft.com/office/officeart/2008/layout/CircleAccentTimeline"/>
    <dgm:cxn modelId="{D6AF10D3-3D81-4C53-9CC1-3840D0AD1F68}" type="presParOf" srcId="{27002C96-0AA7-4E9D-8401-AF38B1D3F979}" destId="{2F2A5031-3F7C-47D1-A51A-D43FDE6BD65B}" srcOrd="0" destOrd="0" presId="urn:microsoft.com/office/officeart/2008/layout/CircleAccentTimeline"/>
    <dgm:cxn modelId="{63E1ADA2-6D2B-4FDB-895B-63695CA5877F}" type="presParOf" srcId="{27002C96-0AA7-4E9D-8401-AF38B1D3F979}" destId="{9A4BE6A4-3C47-4DA1-B6B2-04D1E18915C8}" srcOrd="1" destOrd="0" presId="urn:microsoft.com/office/officeart/2008/layout/CircleAccentTimeline"/>
    <dgm:cxn modelId="{A95595F0-0DF6-4EFA-AACE-567FB2171D74}" type="presParOf" srcId="{27002C96-0AA7-4E9D-8401-AF38B1D3F979}" destId="{EF1CA89F-4548-43E9-BC1F-1129D7EE2778}" srcOrd="2" destOrd="0" presId="urn:microsoft.com/office/officeart/2008/layout/CircleAccentTimeline"/>
    <dgm:cxn modelId="{8868A336-FA63-493F-B8ED-0893C422ACB3}" type="presParOf" srcId="{31D82697-D9E6-45B1-BC28-EE4D35D7767C}" destId="{D6D0FA6D-7A62-416F-A612-385337B63AEC}" srcOrd="9" destOrd="0" presId="urn:microsoft.com/office/officeart/2008/layout/CircleAccentTimeline"/>
    <dgm:cxn modelId="{2177BAC4-6035-4B26-8AA0-F0F1501072A7}" type="presParOf" srcId="{31D82697-D9E6-45B1-BC28-EE4D35D7767C}" destId="{42F6EAF9-2922-4E88-8E82-9C107439D9E5}" srcOrd="10" destOrd="0" presId="urn:microsoft.com/office/officeart/2008/layout/CircleAccentTimeline"/>
    <dgm:cxn modelId="{D4799FA7-C31D-4E53-B1C3-2A5211212566}" type="presParOf" srcId="{31D82697-D9E6-45B1-BC28-EE4D35D7767C}" destId="{7408804D-CCD7-48A4-87EC-F0FE524EB514}" srcOrd="11" destOrd="0" presId="urn:microsoft.com/office/officeart/2008/layout/CircleAccentTimeline"/>
    <dgm:cxn modelId="{3B20145B-D9B3-45E8-A69F-0F144B4055DC}" type="presParOf" srcId="{31D82697-D9E6-45B1-BC28-EE4D35D7767C}" destId="{765FFA47-05A2-4859-A7D0-75AE16260722}" srcOrd="12" destOrd="0" presId="urn:microsoft.com/office/officeart/2008/layout/CircleAccentTimeline"/>
    <dgm:cxn modelId="{E88796C8-0B8A-4C70-882F-EC26273B0036}" type="presParOf" srcId="{765FFA47-05A2-4859-A7D0-75AE16260722}" destId="{8ADB1F63-C10D-4864-8BF8-A660A9D8C1DF}" srcOrd="0" destOrd="0" presId="urn:microsoft.com/office/officeart/2008/layout/CircleAccentTimeline"/>
    <dgm:cxn modelId="{50DC1DC9-03D9-48CC-8F0D-E74F19B4B740}" type="presParOf" srcId="{765FFA47-05A2-4859-A7D0-75AE16260722}" destId="{33B36C17-FFE9-49AD-A054-93631304DC07}" srcOrd="1" destOrd="0" presId="urn:microsoft.com/office/officeart/2008/layout/CircleAccentTimeline"/>
    <dgm:cxn modelId="{6C17A1C4-9856-4438-BF5D-A0A8D11BD4DA}" type="presParOf" srcId="{765FFA47-05A2-4859-A7D0-75AE16260722}" destId="{DFBFE570-9CEC-4143-B35F-D5EA01FE547A}" srcOrd="2" destOrd="0" presId="urn:microsoft.com/office/officeart/2008/layout/CircleAccentTimeline"/>
    <dgm:cxn modelId="{11BFF5F3-13AA-4AD9-9225-3B5A93A8D1D5}" type="presParOf" srcId="{31D82697-D9E6-45B1-BC28-EE4D35D7767C}" destId="{E1211E45-7805-4428-83CF-123C0979CF01}" srcOrd="13" destOrd="0" presId="urn:microsoft.com/office/officeart/2008/layout/CircleAccentTimeline"/>
    <dgm:cxn modelId="{36FE77DC-3D99-4EA2-ABAB-AF8014108E62}" type="presParOf" srcId="{31D82697-D9E6-45B1-BC28-EE4D35D7767C}" destId="{B2CE388A-29CA-454F-A526-D2147C92E1E0}" srcOrd="14" destOrd="0" presId="urn:microsoft.com/office/officeart/2008/layout/CircleAccentTimeline"/>
    <dgm:cxn modelId="{E9C0B804-0D99-4638-83FD-C4D2F81AA8B9}" type="presParOf" srcId="{31D82697-D9E6-45B1-BC28-EE4D35D7767C}" destId="{09842964-62E1-4E4C-9C5A-C7588558D5AD}" srcOrd="15" destOrd="0" presId="urn:microsoft.com/office/officeart/2008/layout/CircleAccentTimeline"/>
    <dgm:cxn modelId="{8D3C6493-55D8-4844-A7C2-90379844EDE4}" type="presParOf" srcId="{31D82697-D9E6-45B1-BC28-EE4D35D7767C}" destId="{B216687B-9F29-493C-9AEE-AEDA35175CC7}" srcOrd="16" destOrd="0" presId="urn:microsoft.com/office/officeart/2008/layout/CircleAccentTimeline"/>
    <dgm:cxn modelId="{CD2D4445-01BE-453E-8916-A008DF4080FB}" type="presParOf" srcId="{B216687B-9F29-493C-9AEE-AEDA35175CC7}" destId="{68940085-C10B-42C4-8B4B-C81512F1103C}" srcOrd="0" destOrd="0" presId="urn:microsoft.com/office/officeart/2008/layout/CircleAccentTimeline"/>
    <dgm:cxn modelId="{98A46FBA-57FF-47C1-A8A1-D1439F77867F}" type="presParOf" srcId="{B216687B-9F29-493C-9AEE-AEDA35175CC7}" destId="{55139854-180C-4E0D-9202-74A05A14FB87}" srcOrd="1" destOrd="0" presId="urn:microsoft.com/office/officeart/2008/layout/CircleAccentTimeline"/>
    <dgm:cxn modelId="{9D587E4C-678D-469C-AE9F-F7F9991A900B}" type="presParOf" srcId="{B216687B-9F29-493C-9AEE-AEDA35175CC7}" destId="{F4804137-7351-42B2-9CEE-226164483A94}" srcOrd="2" destOrd="0" presId="urn:microsoft.com/office/officeart/2008/layout/CircleAccentTimeline"/>
    <dgm:cxn modelId="{844860D6-4EAD-4A21-8974-A0CF8832D76D}" type="presParOf" srcId="{31D82697-D9E6-45B1-BC28-EE4D35D7767C}" destId="{01C8B63D-BCBF-48CE-851C-242C75E5FD26}" srcOrd="17" destOrd="0" presId="urn:microsoft.com/office/officeart/2008/layout/CircleAccentTimeline"/>
    <dgm:cxn modelId="{350CAD75-80FD-4906-AD24-1CFE62B76F3F}" type="presParOf" srcId="{31D82697-D9E6-45B1-BC28-EE4D35D7767C}" destId="{9F40F2D1-6BAF-4461-A1A2-F13D7F43961A}" srcOrd="18" destOrd="0" presId="urn:microsoft.com/office/officeart/2008/layout/CircleAccentTimeline"/>
    <dgm:cxn modelId="{94D3A6F2-3158-4A2E-B669-17375BA54009}" type="presParOf" srcId="{31D82697-D9E6-45B1-BC28-EE4D35D7767C}" destId="{C1178B1B-4665-4224-942A-AF15573A955C}" srcOrd="19" destOrd="0" presId="urn:microsoft.com/office/officeart/2008/layout/CircleAccentTimeline"/>
    <dgm:cxn modelId="{7AE51347-DF2F-4920-A62B-7B56F6A623D4}" type="presParOf" srcId="{31D82697-D9E6-45B1-BC28-EE4D35D7767C}" destId="{0B6BA36B-63F3-43E0-A8DC-9E4F58290CAB}" srcOrd="20" destOrd="0" presId="urn:microsoft.com/office/officeart/2008/layout/CircleAccentTimeline"/>
    <dgm:cxn modelId="{E43AC7C8-4954-49DD-BFBC-E8CBD5B2A145}" type="presParOf" srcId="{0B6BA36B-63F3-43E0-A8DC-9E4F58290CAB}" destId="{00D41EFB-C1DD-43F9-87C2-529223545557}" srcOrd="0" destOrd="0" presId="urn:microsoft.com/office/officeart/2008/layout/CircleAccentTimeline"/>
    <dgm:cxn modelId="{2397637E-62B2-4709-973A-42E7D098314F}" type="presParOf" srcId="{0B6BA36B-63F3-43E0-A8DC-9E4F58290CAB}" destId="{94595DBE-6644-4983-B829-0A586F41ED8C}" srcOrd="1" destOrd="0" presId="urn:microsoft.com/office/officeart/2008/layout/CircleAccentTimeline"/>
    <dgm:cxn modelId="{B6D13C4B-B56B-479A-92D5-E5005ED8BCDD}" type="presParOf" srcId="{0B6BA36B-63F3-43E0-A8DC-9E4F58290CAB}" destId="{958D4EFE-2652-4488-9CBF-717FA45DF386}" srcOrd="2" destOrd="0" presId="urn:microsoft.com/office/officeart/2008/layout/CircleAccentTimeline"/>
    <dgm:cxn modelId="{49F5DB58-57B0-4AF2-953F-F3177E97D1DC}" type="presParOf" srcId="{31D82697-D9E6-45B1-BC28-EE4D35D7767C}" destId="{34228680-C098-490E-A5FA-79850F6F9EB6}" srcOrd="21" destOrd="0" presId="urn:microsoft.com/office/officeart/2008/layout/CircleAccentTimeline"/>
    <dgm:cxn modelId="{5EE4ADF2-8BF5-4E13-9B95-6B2ADC9F57CF}" type="presParOf" srcId="{31D82697-D9E6-45B1-BC28-EE4D35D7767C}" destId="{94A641B1-14B0-45C3-A02B-C51932313199}" srcOrd="22" destOrd="0" presId="urn:microsoft.com/office/officeart/2008/layout/CircleAccentTimeline"/>
    <dgm:cxn modelId="{C1F5D872-4408-4018-9EBE-FE720891F69F}" type="presParOf" srcId="{31D82697-D9E6-45B1-BC28-EE4D35D7767C}" destId="{D761FFFE-987E-44A5-A330-35E0C2C12281}" srcOrd="23" destOrd="0" presId="urn:microsoft.com/office/officeart/2008/layout/CircleAccentTimeline"/>
    <dgm:cxn modelId="{766CE7E9-7272-4D3A-93D1-2DD20F4B57A9}" type="presParOf" srcId="{D761FFFE-987E-44A5-A330-35E0C2C12281}" destId="{C4D78EE9-1785-4111-A916-E61F96EEA034}" srcOrd="0" destOrd="0" presId="urn:microsoft.com/office/officeart/2008/layout/CircleAccentTimeline"/>
    <dgm:cxn modelId="{05A8446C-9359-40DB-B202-E338218CA1FF}" type="presParOf" srcId="{D761FFFE-987E-44A5-A330-35E0C2C12281}" destId="{A5E88091-7143-4088-A9DC-3D36FDE9D15D}" srcOrd="1" destOrd="0" presId="urn:microsoft.com/office/officeart/2008/layout/CircleAccentTimeline"/>
    <dgm:cxn modelId="{16B602EB-EDAE-40A1-9B09-9F4342F36843}" type="presParOf" srcId="{D761FFFE-987E-44A5-A330-35E0C2C12281}" destId="{2DE1205D-DCD4-48EF-BCE9-794097227F84}" srcOrd="2" destOrd="0" presId="urn:microsoft.com/office/officeart/2008/layout/CircleAccentTimeline"/>
    <dgm:cxn modelId="{3DB3E67E-F856-4E63-AA26-B01825A15064}" type="presParOf" srcId="{31D82697-D9E6-45B1-BC28-EE4D35D7767C}" destId="{DF075B31-4614-45F6-90B2-67FA970574CF}" srcOrd="24" destOrd="0" presId="urn:microsoft.com/office/officeart/2008/layout/CircleAccentTimeline"/>
    <dgm:cxn modelId="{1975AAC2-8A0D-484E-8C52-1898CC8C868D}" type="presParOf" srcId="{31D82697-D9E6-45B1-BC28-EE4D35D7767C}" destId="{B348C004-FC17-475F-985C-1E99467FE0F9}" srcOrd="25" destOrd="0" presId="urn:microsoft.com/office/officeart/2008/layout/CircleAccentTimeline"/>
    <dgm:cxn modelId="{76B00CCD-9B95-4ED7-97D1-F947622ACAC9}" type="presParOf" srcId="{31D82697-D9E6-45B1-BC28-EE4D35D7767C}" destId="{34150938-686B-4040-85D5-BCA6931C4E96}" srcOrd="26" destOrd="0" presId="urn:microsoft.com/office/officeart/2008/layout/CircleAccentTimeline"/>
    <dgm:cxn modelId="{D303B5AA-9005-4EEB-A915-6F64845E69CB}" type="presParOf" srcId="{31D82697-D9E6-45B1-BC28-EE4D35D7767C}" destId="{93F52372-DB73-4841-9B4A-CD8B7A3BAC60}" srcOrd="27" destOrd="0" presId="urn:microsoft.com/office/officeart/2008/layout/CircleAccentTimeline"/>
    <dgm:cxn modelId="{148FDBE5-7FF2-4E18-9904-2B56D1804BB7}" type="presParOf" srcId="{93F52372-DB73-4841-9B4A-CD8B7A3BAC60}" destId="{03A2510A-BD93-456B-A2F1-939E97CDB096}" srcOrd="0" destOrd="0" presId="urn:microsoft.com/office/officeart/2008/layout/CircleAccentTimeline"/>
    <dgm:cxn modelId="{D7580357-FADA-42D3-B9E5-C54B34153196}" type="presParOf" srcId="{93F52372-DB73-4841-9B4A-CD8B7A3BAC60}" destId="{8CCC17E1-8479-4426-8B48-CA7A4F5DCC07}" srcOrd="1" destOrd="0" presId="urn:microsoft.com/office/officeart/2008/layout/CircleAccentTimeline"/>
    <dgm:cxn modelId="{5355730E-639B-427B-8525-26D84C0A11E5}" type="presParOf" srcId="{93F52372-DB73-4841-9B4A-CD8B7A3BAC60}" destId="{5E3D56C6-18CF-457D-8815-FB7339832055}" srcOrd="2" destOrd="0" presId="urn:microsoft.com/office/officeart/2008/layout/CircleAccentTimeline"/>
    <dgm:cxn modelId="{AD3190C6-F903-4447-A247-A9771A9E2C9B}" type="presParOf" srcId="{31D82697-D9E6-45B1-BC28-EE4D35D7767C}" destId="{ED395DCA-7051-4AA4-BF21-06E703350297}" srcOrd="28" destOrd="0" presId="urn:microsoft.com/office/officeart/2008/layout/CircleAccentTimeline"/>
    <dgm:cxn modelId="{B3833B19-B612-48EA-87A3-D30B5123C2E7}" type="presParOf" srcId="{31D82697-D9E6-45B1-BC28-EE4D35D7767C}" destId="{05343AF3-6330-44B3-9C9F-B64DBE18B6E3}" srcOrd="29" destOrd="0" presId="urn:microsoft.com/office/officeart/2008/layout/CircleAccentTimeline"/>
    <dgm:cxn modelId="{1EE10598-5BD6-47E3-9FD3-20ED02604834}" type="presParOf" srcId="{31D82697-D9E6-45B1-BC28-EE4D35D7767C}" destId="{949E5F3E-8BDD-4969-A682-BF66EE355D77}" srcOrd="30" destOrd="0" presId="urn:microsoft.com/office/officeart/2008/layout/CircleAccentTimeline"/>
    <dgm:cxn modelId="{A3FCB5FC-61AE-440F-A68A-D8994A06996F}" type="presParOf" srcId="{31D82697-D9E6-45B1-BC28-EE4D35D7767C}" destId="{59E86489-B26D-4111-8D49-538A6C6F4012}" srcOrd="31" destOrd="0" presId="urn:microsoft.com/office/officeart/2008/layout/CircleAccentTimeline"/>
    <dgm:cxn modelId="{C3B92A81-5907-4B41-8441-DDED1F01CBF0}" type="presParOf" srcId="{59E86489-B26D-4111-8D49-538A6C6F4012}" destId="{36666751-CD2E-421A-A193-DCC289C2607A}" srcOrd="0" destOrd="0" presId="urn:microsoft.com/office/officeart/2008/layout/CircleAccentTimeline"/>
    <dgm:cxn modelId="{FB31FEC6-FDAA-415A-9D12-392FDB139A65}" type="presParOf" srcId="{59E86489-B26D-4111-8D49-538A6C6F4012}" destId="{3C524C9C-D50B-4696-A683-373FAAF30C35}" srcOrd="1" destOrd="0" presId="urn:microsoft.com/office/officeart/2008/layout/CircleAccentTimeline"/>
    <dgm:cxn modelId="{427423F2-B5B4-42C7-AA3D-897019FA6BD2}" type="presParOf" srcId="{59E86489-B26D-4111-8D49-538A6C6F4012}" destId="{5044A38D-4A7C-414D-BC21-E9BE57CB388C}" srcOrd="2" destOrd="0" presId="urn:microsoft.com/office/officeart/2008/layout/CircleAccentTimeline"/>
    <dgm:cxn modelId="{1CB7A53C-9709-46AE-BCD3-9CA1E2DBB8FA}" type="presParOf" srcId="{31D82697-D9E6-45B1-BC28-EE4D35D7767C}" destId="{280A05AD-EA81-44CE-8292-62DDD16523F2}" srcOrd="32" destOrd="0" presId="urn:microsoft.com/office/officeart/2008/layout/CircleAccentTimeline"/>
    <dgm:cxn modelId="{9D291823-49B7-4242-81A6-B63A40EED936}" type="presParOf" srcId="{31D82697-D9E6-45B1-BC28-EE4D35D7767C}" destId="{1DAD4883-08F4-47DE-A076-F472EB09AA19}" srcOrd="33" destOrd="0" presId="urn:microsoft.com/office/officeart/2008/layout/CircleAccentTimeline"/>
    <dgm:cxn modelId="{106D90E1-FCE8-431B-8E89-E87E4776558B}" type="presParOf" srcId="{31D82697-D9E6-45B1-BC28-EE4D35D7767C}" destId="{D3F9894A-B1DA-423F-9725-81D5E3D27E6C}" srcOrd="34" destOrd="0" presId="urn:microsoft.com/office/officeart/2008/layout/CircleAccentTimeline"/>
    <dgm:cxn modelId="{42DE4BEA-8262-4C31-8A6E-64AAD2F49035}" type="presParOf" srcId="{31D82697-D9E6-45B1-BC28-EE4D35D7767C}" destId="{2AF360AD-A0A6-43D1-9E5F-0B5F563FF333}" srcOrd="35" destOrd="0" presId="urn:microsoft.com/office/officeart/2008/layout/CircleAccentTimeline"/>
    <dgm:cxn modelId="{6B84B8EA-72B8-477D-9EF1-E8C05C581639}" type="presParOf" srcId="{2AF360AD-A0A6-43D1-9E5F-0B5F563FF333}" destId="{E9B6707D-BD78-42F7-AF0F-5B0F7231E830}" srcOrd="0" destOrd="0" presId="urn:microsoft.com/office/officeart/2008/layout/CircleAccentTimeline"/>
    <dgm:cxn modelId="{698250CC-4602-4C6F-ACCA-BAFD29E73A67}" type="presParOf" srcId="{2AF360AD-A0A6-43D1-9E5F-0B5F563FF333}" destId="{95955636-9388-4498-8E2B-4E7A31A60EBF}" srcOrd="1" destOrd="0" presId="urn:microsoft.com/office/officeart/2008/layout/CircleAccentTimeline"/>
    <dgm:cxn modelId="{7F4E8A37-F3EB-4025-862C-4FC0C49403F3}" type="presParOf" srcId="{2AF360AD-A0A6-43D1-9E5F-0B5F563FF333}" destId="{490B9AD6-4581-492D-BA52-1D35FF0C8BA3}" srcOrd="2" destOrd="0" presId="urn:microsoft.com/office/officeart/2008/layout/CircleAccentTimeline"/>
    <dgm:cxn modelId="{87E95868-2D1A-4A64-9168-3B20EE07110C}" type="presParOf" srcId="{31D82697-D9E6-45B1-BC28-EE4D35D7767C}" destId="{C8C984A6-E173-4574-8BCF-77702671F1B1}" srcOrd="36" destOrd="0" presId="urn:microsoft.com/office/officeart/2008/layout/CircleAccentTimeline"/>
    <dgm:cxn modelId="{F2011C2C-D56A-4A4F-8697-937D81D2E71B}" type="presParOf" srcId="{31D82697-D9E6-45B1-BC28-EE4D35D7767C}" destId="{4CEB4444-220A-4FDC-9D45-CB95D0EBBD6D}" srcOrd="37"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921D5-348E-4A56-8375-16EFD4AA67B5}">
      <dsp:nvSpPr>
        <dsp:cNvPr id="0" name=""/>
        <dsp:cNvSpPr/>
      </dsp:nvSpPr>
      <dsp:spPr>
        <a:xfrm>
          <a:off x="2179060" y="1550"/>
          <a:ext cx="1043048" cy="104304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a:t>Readiness to Learn</a:t>
          </a:r>
          <a:r>
            <a:rPr lang="sv-SE" sz="1000" b="0" i="0" kern="1200" dirty="0"/>
            <a:t> </a:t>
          </a:r>
          <a:endParaRPr lang="en-US" sz="1000" kern="1200" dirty="0"/>
        </a:p>
      </dsp:txBody>
      <dsp:txXfrm>
        <a:off x="2331811" y="154301"/>
        <a:ext cx="737546" cy="737546"/>
      </dsp:txXfrm>
    </dsp:sp>
    <dsp:sp modelId="{7A2EE344-A8EB-485F-A1C5-1A45E90E4B08}">
      <dsp:nvSpPr>
        <dsp:cNvPr id="0" name=""/>
        <dsp:cNvSpPr/>
      </dsp:nvSpPr>
      <dsp:spPr>
        <a:xfrm rot="1800000">
          <a:off x="3233176" y="734433"/>
          <a:ext cx="276717" cy="3520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238737" y="784085"/>
        <a:ext cx="193702" cy="211216"/>
      </dsp:txXfrm>
    </dsp:sp>
    <dsp:sp modelId="{2F6486D2-4E31-43D0-8D6C-40738C734B7F}">
      <dsp:nvSpPr>
        <dsp:cNvPr id="0" name=""/>
        <dsp:cNvSpPr/>
      </dsp:nvSpPr>
      <dsp:spPr>
        <a:xfrm>
          <a:off x="3534526" y="784129"/>
          <a:ext cx="1043048" cy="1043048"/>
        </a:xfrm>
        <a:prstGeom prst="ellipse">
          <a:avLst/>
        </a:prstGeom>
        <a:solidFill>
          <a:schemeClr val="accent4">
            <a:hueOff val="-294577"/>
            <a:satOff val="19613"/>
            <a:lumOff val="1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a:t>Orientation of Learning</a:t>
          </a:r>
          <a:endParaRPr lang="en-US" sz="1000" kern="1200" dirty="0"/>
        </a:p>
      </dsp:txBody>
      <dsp:txXfrm>
        <a:off x="3687277" y="936880"/>
        <a:ext cx="737546" cy="737546"/>
      </dsp:txXfrm>
    </dsp:sp>
    <dsp:sp modelId="{2207CDF5-E16D-4A66-A572-B5E83AEE8F9C}">
      <dsp:nvSpPr>
        <dsp:cNvPr id="0" name=""/>
        <dsp:cNvSpPr/>
      </dsp:nvSpPr>
      <dsp:spPr>
        <a:xfrm rot="5400000">
          <a:off x="3917692" y="1904385"/>
          <a:ext cx="276717" cy="352028"/>
        </a:xfrm>
        <a:prstGeom prst="rightArrow">
          <a:avLst>
            <a:gd name="adj1" fmla="val 60000"/>
            <a:gd name="adj2" fmla="val 50000"/>
          </a:avLst>
        </a:prstGeom>
        <a:solidFill>
          <a:schemeClr val="accent4">
            <a:hueOff val="-294577"/>
            <a:satOff val="19613"/>
            <a:lumOff val="1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959200" y="1933284"/>
        <a:ext cx="193702" cy="211216"/>
      </dsp:txXfrm>
    </dsp:sp>
    <dsp:sp modelId="{F53DAE64-046F-4E30-939E-3268C10CEDD4}">
      <dsp:nvSpPr>
        <dsp:cNvPr id="0" name=""/>
        <dsp:cNvSpPr/>
      </dsp:nvSpPr>
      <dsp:spPr>
        <a:xfrm>
          <a:off x="3534526" y="2349286"/>
          <a:ext cx="1043048" cy="1043048"/>
        </a:xfrm>
        <a:prstGeom prst="ellipse">
          <a:avLst/>
        </a:prstGeom>
        <a:solidFill>
          <a:schemeClr val="accent4">
            <a:hueOff val="-589155"/>
            <a:satOff val="39225"/>
            <a:lumOff val="2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a:t>Motivation to Learn</a:t>
          </a:r>
          <a:endParaRPr lang="en-US" sz="1000" kern="1200" dirty="0"/>
        </a:p>
      </dsp:txBody>
      <dsp:txXfrm>
        <a:off x="3687277" y="2502037"/>
        <a:ext cx="737546" cy="737546"/>
      </dsp:txXfrm>
    </dsp:sp>
    <dsp:sp modelId="{A7C31C4E-AAFB-4506-BA56-13FA8F42EC5E}">
      <dsp:nvSpPr>
        <dsp:cNvPr id="0" name=""/>
        <dsp:cNvSpPr/>
      </dsp:nvSpPr>
      <dsp:spPr>
        <a:xfrm rot="9000000">
          <a:off x="3246741" y="3082169"/>
          <a:ext cx="276717" cy="352028"/>
        </a:xfrm>
        <a:prstGeom prst="rightArrow">
          <a:avLst>
            <a:gd name="adj1" fmla="val 60000"/>
            <a:gd name="adj2" fmla="val 50000"/>
          </a:avLst>
        </a:prstGeom>
        <a:solidFill>
          <a:schemeClr val="accent4">
            <a:hueOff val="-589155"/>
            <a:satOff val="39225"/>
            <a:lumOff val="24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3324195" y="3131821"/>
        <a:ext cx="193702" cy="211216"/>
      </dsp:txXfrm>
    </dsp:sp>
    <dsp:sp modelId="{48C4218E-FE68-4938-9D09-AD5B8E400F8F}">
      <dsp:nvSpPr>
        <dsp:cNvPr id="0" name=""/>
        <dsp:cNvSpPr/>
      </dsp:nvSpPr>
      <dsp:spPr>
        <a:xfrm>
          <a:off x="2179060" y="3131865"/>
          <a:ext cx="1043048" cy="1043048"/>
        </a:xfrm>
        <a:prstGeom prst="ellipse">
          <a:avLst/>
        </a:prstGeom>
        <a:solidFill>
          <a:schemeClr val="accent4">
            <a:hueOff val="-883732"/>
            <a:satOff val="58838"/>
            <a:lumOff val="3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a:t>Reason to Learn</a:t>
          </a:r>
          <a:endParaRPr lang="en-US" sz="1000" kern="1200" dirty="0"/>
        </a:p>
      </dsp:txBody>
      <dsp:txXfrm>
        <a:off x="2331811" y="3284616"/>
        <a:ext cx="737546" cy="737546"/>
      </dsp:txXfrm>
    </dsp:sp>
    <dsp:sp modelId="{377DE4CB-D6B3-4D82-BD1F-9D82D9B44C0B}">
      <dsp:nvSpPr>
        <dsp:cNvPr id="0" name=""/>
        <dsp:cNvSpPr/>
      </dsp:nvSpPr>
      <dsp:spPr>
        <a:xfrm rot="12600000">
          <a:off x="1891275" y="3090001"/>
          <a:ext cx="276717" cy="352028"/>
        </a:xfrm>
        <a:prstGeom prst="rightArrow">
          <a:avLst>
            <a:gd name="adj1" fmla="val 60000"/>
            <a:gd name="adj2" fmla="val 50000"/>
          </a:avLst>
        </a:prstGeom>
        <a:solidFill>
          <a:schemeClr val="accent4">
            <a:hueOff val="-883732"/>
            <a:satOff val="58838"/>
            <a:lumOff val="3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968729" y="3181161"/>
        <a:ext cx="193702" cy="211216"/>
      </dsp:txXfrm>
    </dsp:sp>
    <dsp:sp modelId="{77818938-6317-4E99-B1DE-9D1871B979E3}">
      <dsp:nvSpPr>
        <dsp:cNvPr id="0" name=""/>
        <dsp:cNvSpPr/>
      </dsp:nvSpPr>
      <dsp:spPr>
        <a:xfrm>
          <a:off x="823594" y="2349286"/>
          <a:ext cx="1043048" cy="1043048"/>
        </a:xfrm>
        <a:prstGeom prst="ellipse">
          <a:avLst/>
        </a:prstGeom>
        <a:solidFill>
          <a:schemeClr val="accent4">
            <a:hueOff val="-1178309"/>
            <a:satOff val="78450"/>
            <a:lumOff val="4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a:t>Self</a:t>
          </a:r>
          <a:r>
            <a:rPr lang="sv-SE" sz="1000" b="0" i="0" kern="1200" dirty="0"/>
            <a:t>–</a:t>
          </a:r>
          <a:r>
            <a:rPr lang="sv-SE" sz="1000" b="1" i="0" kern="1200" dirty="0"/>
            <a:t>concept</a:t>
          </a:r>
          <a:endParaRPr lang="en-US" sz="1000" kern="1200" dirty="0"/>
        </a:p>
      </dsp:txBody>
      <dsp:txXfrm>
        <a:off x="976345" y="2502037"/>
        <a:ext cx="737546" cy="737546"/>
      </dsp:txXfrm>
    </dsp:sp>
    <dsp:sp modelId="{017D97A2-1B5E-407D-AFF3-5FAC39C08CD8}">
      <dsp:nvSpPr>
        <dsp:cNvPr id="0" name=""/>
        <dsp:cNvSpPr/>
      </dsp:nvSpPr>
      <dsp:spPr>
        <a:xfrm rot="16200000">
          <a:off x="1206760" y="1920049"/>
          <a:ext cx="276717" cy="352028"/>
        </a:xfrm>
        <a:prstGeom prst="rightArrow">
          <a:avLst>
            <a:gd name="adj1" fmla="val 60000"/>
            <a:gd name="adj2" fmla="val 50000"/>
          </a:avLst>
        </a:prstGeom>
        <a:solidFill>
          <a:schemeClr val="accent4">
            <a:hueOff val="-1178309"/>
            <a:satOff val="78450"/>
            <a:lumOff val="48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248268" y="2031963"/>
        <a:ext cx="193702" cy="211216"/>
      </dsp:txXfrm>
    </dsp:sp>
    <dsp:sp modelId="{D86D56E0-2FCA-458C-B86A-9621E5AF7A6C}">
      <dsp:nvSpPr>
        <dsp:cNvPr id="0" name=""/>
        <dsp:cNvSpPr/>
      </dsp:nvSpPr>
      <dsp:spPr>
        <a:xfrm>
          <a:off x="823594" y="784129"/>
          <a:ext cx="1043048" cy="1043048"/>
        </a:xfrm>
        <a:prstGeom prst="ellipse">
          <a:avLst/>
        </a:prstGeom>
        <a:solidFill>
          <a:schemeClr val="accent4">
            <a:hueOff val="-1472887"/>
            <a:satOff val="98063"/>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v-SE" sz="1000" b="1" i="0" kern="1200" dirty="0" err="1"/>
            <a:t>Experience</a:t>
          </a:r>
          <a:endParaRPr lang="en-US" sz="1000" kern="1200" dirty="0"/>
        </a:p>
      </dsp:txBody>
      <dsp:txXfrm>
        <a:off x="976345" y="936880"/>
        <a:ext cx="737546" cy="737546"/>
      </dsp:txXfrm>
    </dsp:sp>
    <dsp:sp modelId="{699B78E9-A722-491A-BC7C-4F125CE762B1}">
      <dsp:nvSpPr>
        <dsp:cNvPr id="0" name=""/>
        <dsp:cNvSpPr/>
      </dsp:nvSpPr>
      <dsp:spPr>
        <a:xfrm rot="19800000">
          <a:off x="1877710" y="742265"/>
          <a:ext cx="276717" cy="352028"/>
        </a:xfrm>
        <a:prstGeom prst="rightArrow">
          <a:avLst>
            <a:gd name="adj1" fmla="val 60000"/>
            <a:gd name="adj2" fmla="val 50000"/>
          </a:avLst>
        </a:prstGeom>
        <a:solidFill>
          <a:schemeClr val="accent4">
            <a:hueOff val="-1472887"/>
            <a:satOff val="98063"/>
            <a:lumOff val="60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883271" y="833425"/>
        <a:ext cx="193702" cy="211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FB0D3-63A6-46E4-BB2B-3B318D282923}">
      <dsp:nvSpPr>
        <dsp:cNvPr id="0" name=""/>
        <dsp:cNvSpPr/>
      </dsp:nvSpPr>
      <dsp:spPr>
        <a:xfrm>
          <a:off x="1364798" y="44640"/>
          <a:ext cx="2321306" cy="2321306"/>
        </a:xfrm>
        <a:prstGeom prst="ellipse">
          <a:avLst/>
        </a:prstGeom>
        <a:solidFill>
          <a:schemeClr val="accent1">
            <a:alpha val="50000"/>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a:solidFill>
                <a:schemeClr val="bg1"/>
              </a:solidFill>
            </a:rPr>
            <a:t>Classroom</a:t>
          </a:r>
          <a:br>
            <a:rPr lang="en-US" sz="1300" b="1" kern="1200" dirty="0">
              <a:solidFill>
                <a:schemeClr val="bg1"/>
              </a:solidFill>
            </a:rPr>
          </a:br>
          <a:r>
            <a:rPr lang="en-US" sz="1300" b="1" kern="1200" dirty="0">
              <a:solidFill>
                <a:schemeClr val="bg1"/>
              </a:solidFill>
            </a:rPr>
            <a:t>instructor-led</a:t>
          </a:r>
        </a:p>
      </dsp:txBody>
      <dsp:txXfrm>
        <a:off x="1632642" y="357123"/>
        <a:ext cx="1785620" cy="736568"/>
      </dsp:txXfrm>
    </dsp:sp>
    <dsp:sp modelId="{4998A210-7B66-4C53-94C6-DA4BBACC620F}">
      <dsp:nvSpPr>
        <dsp:cNvPr id="0" name=""/>
        <dsp:cNvSpPr/>
      </dsp:nvSpPr>
      <dsp:spPr>
        <a:xfrm>
          <a:off x="2391530" y="1071371"/>
          <a:ext cx="2321306" cy="2321306"/>
        </a:xfrm>
        <a:prstGeom prst="ellipse">
          <a:avLst/>
        </a:prstGeom>
        <a:solidFill>
          <a:schemeClr val="accent1">
            <a:alpha val="50000"/>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a:solidFill>
                <a:schemeClr val="bg1"/>
              </a:solidFill>
            </a:rPr>
            <a:t>Web-based self-paced</a:t>
          </a:r>
        </a:p>
      </dsp:txBody>
      <dsp:txXfrm>
        <a:off x="3641464" y="1339214"/>
        <a:ext cx="892810" cy="1785620"/>
      </dsp:txXfrm>
    </dsp:sp>
    <dsp:sp modelId="{F64EDA23-3EB2-4A43-9B51-22D82AD0B0B3}">
      <dsp:nvSpPr>
        <dsp:cNvPr id="0" name=""/>
        <dsp:cNvSpPr/>
      </dsp:nvSpPr>
      <dsp:spPr>
        <a:xfrm>
          <a:off x="1364798" y="2098103"/>
          <a:ext cx="2321306" cy="2321306"/>
        </a:xfrm>
        <a:prstGeom prst="ellipse">
          <a:avLst/>
        </a:prstGeom>
        <a:solidFill>
          <a:schemeClr val="accent5">
            <a:alpha val="5000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a:solidFill>
                <a:schemeClr val="bg1"/>
              </a:solidFill>
            </a:rPr>
            <a:t>Simulations &amp; scenarios</a:t>
          </a:r>
        </a:p>
      </dsp:txBody>
      <dsp:txXfrm>
        <a:off x="1632642" y="3370357"/>
        <a:ext cx="1785620" cy="736568"/>
      </dsp:txXfrm>
    </dsp:sp>
    <dsp:sp modelId="{EFFC1668-748A-4301-955C-B06B4C70E4F8}">
      <dsp:nvSpPr>
        <dsp:cNvPr id="0" name=""/>
        <dsp:cNvSpPr/>
      </dsp:nvSpPr>
      <dsp:spPr>
        <a:xfrm>
          <a:off x="338067" y="1071371"/>
          <a:ext cx="2321306" cy="2321306"/>
        </a:xfrm>
        <a:prstGeom prst="ellipse">
          <a:avLst/>
        </a:prstGeom>
        <a:solidFill>
          <a:schemeClr val="accent5">
            <a:alpha val="5000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a:solidFill>
                <a:schemeClr val="bg1"/>
              </a:solidFill>
            </a:rPr>
            <a:t>Hands-on</a:t>
          </a:r>
          <a:br>
            <a:rPr lang="en-US" sz="1300" b="1" kern="1200" dirty="0">
              <a:solidFill>
                <a:schemeClr val="bg1"/>
              </a:solidFill>
            </a:rPr>
          </a:br>
          <a:r>
            <a:rPr lang="en-US" sz="1300" b="1" kern="1200" dirty="0">
              <a:solidFill>
                <a:schemeClr val="bg1"/>
              </a:solidFill>
            </a:rPr>
            <a:t>equipment</a:t>
          </a:r>
        </a:p>
      </dsp:txBody>
      <dsp:txXfrm>
        <a:off x="516629" y="1339214"/>
        <a:ext cx="892810" cy="1785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794A8-898D-4E03-B88B-959476690C52}">
      <dsp:nvSpPr>
        <dsp:cNvPr id="0" name=""/>
        <dsp:cNvSpPr/>
      </dsp:nvSpPr>
      <dsp:spPr>
        <a:xfrm>
          <a:off x="2555" y="1575057"/>
          <a:ext cx="1202552" cy="1202552"/>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688A71-0307-400C-826C-B16C73FC02EB}">
      <dsp:nvSpPr>
        <dsp:cNvPr id="0" name=""/>
        <dsp:cNvSpPr/>
      </dsp:nvSpPr>
      <dsp:spPr>
        <a:xfrm rot="17700000">
          <a:off x="426280" y="594732"/>
          <a:ext cx="1494905" cy="720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n-US" sz="1600" kern="1200" dirty="0">
              <a:solidFill>
                <a:schemeClr val="tx2"/>
              </a:solidFill>
            </a:rPr>
            <a:t>Course planning</a:t>
          </a:r>
        </a:p>
      </dsp:txBody>
      <dsp:txXfrm>
        <a:off x="426280" y="594732"/>
        <a:ext cx="1494905" cy="720429"/>
      </dsp:txXfrm>
    </dsp:sp>
    <dsp:sp modelId="{4924644E-6EA8-4228-BE33-982179552F8B}">
      <dsp:nvSpPr>
        <dsp:cNvPr id="0" name=""/>
        <dsp:cNvSpPr/>
      </dsp:nvSpPr>
      <dsp:spPr>
        <a:xfrm>
          <a:off x="1295687" y="1864233"/>
          <a:ext cx="624200" cy="624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85FADA-1D8D-4C64-A4BC-4EA449655C02}">
      <dsp:nvSpPr>
        <dsp:cNvPr id="0" name=""/>
        <dsp:cNvSpPr/>
      </dsp:nvSpPr>
      <dsp:spPr>
        <a:xfrm rot="17700000">
          <a:off x="556407"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Project manager</a:t>
          </a:r>
        </a:p>
      </dsp:txBody>
      <dsp:txXfrm>
        <a:off x="556407" y="2733022"/>
        <a:ext cx="1293163" cy="623515"/>
      </dsp:txXfrm>
    </dsp:sp>
    <dsp:sp modelId="{ECCF9028-2FBB-44AC-8AEF-5853C6310DD5}">
      <dsp:nvSpPr>
        <dsp:cNvPr id="0" name=""/>
        <dsp:cNvSpPr/>
      </dsp:nvSpPr>
      <dsp:spPr>
        <a:xfrm rot="17700000">
          <a:off x="1366004"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2F2A5031-3F7C-47D1-A51A-D43FDE6BD65B}">
      <dsp:nvSpPr>
        <dsp:cNvPr id="0" name=""/>
        <dsp:cNvSpPr/>
      </dsp:nvSpPr>
      <dsp:spPr>
        <a:xfrm>
          <a:off x="2010372" y="1864233"/>
          <a:ext cx="624200" cy="6242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BE6A4-3C47-4DA1-B6B2-04D1E18915C8}">
      <dsp:nvSpPr>
        <dsp:cNvPr id="0" name=""/>
        <dsp:cNvSpPr/>
      </dsp:nvSpPr>
      <dsp:spPr>
        <a:xfrm rot="17700000">
          <a:off x="1271092"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 Process engineers</a:t>
          </a:r>
        </a:p>
      </dsp:txBody>
      <dsp:txXfrm>
        <a:off x="1271092" y="2733022"/>
        <a:ext cx="1293163" cy="623515"/>
      </dsp:txXfrm>
    </dsp:sp>
    <dsp:sp modelId="{EF1CA89F-4548-43E9-BC1F-1129D7EE2778}">
      <dsp:nvSpPr>
        <dsp:cNvPr id="0" name=""/>
        <dsp:cNvSpPr/>
      </dsp:nvSpPr>
      <dsp:spPr>
        <a:xfrm rot="17700000">
          <a:off x="2080689"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8ADB1F63-C10D-4864-8BF8-A660A9D8C1DF}">
      <dsp:nvSpPr>
        <dsp:cNvPr id="0" name=""/>
        <dsp:cNvSpPr/>
      </dsp:nvSpPr>
      <dsp:spPr>
        <a:xfrm>
          <a:off x="2725057" y="1864233"/>
          <a:ext cx="624200" cy="6242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B36C17-FFE9-49AD-A054-93631304DC07}">
      <dsp:nvSpPr>
        <dsp:cNvPr id="0" name=""/>
        <dsp:cNvSpPr/>
      </dsp:nvSpPr>
      <dsp:spPr>
        <a:xfrm rot="17700000">
          <a:off x="1985777"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Service engineers</a:t>
          </a:r>
        </a:p>
      </dsp:txBody>
      <dsp:txXfrm>
        <a:off x="1985777" y="2733022"/>
        <a:ext cx="1293163" cy="623515"/>
      </dsp:txXfrm>
    </dsp:sp>
    <dsp:sp modelId="{DFBFE570-9CEC-4143-B35F-D5EA01FE547A}">
      <dsp:nvSpPr>
        <dsp:cNvPr id="0" name=""/>
        <dsp:cNvSpPr/>
      </dsp:nvSpPr>
      <dsp:spPr>
        <a:xfrm rot="17700000">
          <a:off x="2795375"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68940085-C10B-42C4-8B4B-C81512F1103C}">
      <dsp:nvSpPr>
        <dsp:cNvPr id="0" name=""/>
        <dsp:cNvSpPr/>
      </dsp:nvSpPr>
      <dsp:spPr>
        <a:xfrm>
          <a:off x="3439743" y="1864233"/>
          <a:ext cx="624200" cy="62420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139854-180C-4E0D-9202-74A05A14FB87}">
      <dsp:nvSpPr>
        <dsp:cNvPr id="0" name=""/>
        <dsp:cNvSpPr/>
      </dsp:nvSpPr>
      <dsp:spPr>
        <a:xfrm rot="17700000">
          <a:off x="2700462"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Media makers</a:t>
          </a:r>
        </a:p>
      </dsp:txBody>
      <dsp:txXfrm>
        <a:off x="2700462" y="2733022"/>
        <a:ext cx="1293163" cy="623515"/>
      </dsp:txXfrm>
    </dsp:sp>
    <dsp:sp modelId="{F4804137-7351-42B2-9CEE-226164483A94}">
      <dsp:nvSpPr>
        <dsp:cNvPr id="0" name=""/>
        <dsp:cNvSpPr/>
      </dsp:nvSpPr>
      <dsp:spPr>
        <a:xfrm rot="17700000">
          <a:off x="3510060"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00D41EFB-C1DD-43F9-87C2-529223545557}">
      <dsp:nvSpPr>
        <dsp:cNvPr id="0" name=""/>
        <dsp:cNvSpPr/>
      </dsp:nvSpPr>
      <dsp:spPr>
        <a:xfrm>
          <a:off x="4154428" y="1864233"/>
          <a:ext cx="624200" cy="62420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595DBE-6644-4983-B829-0A586F41ED8C}">
      <dsp:nvSpPr>
        <dsp:cNvPr id="0" name=""/>
        <dsp:cNvSpPr/>
      </dsp:nvSpPr>
      <dsp:spPr>
        <a:xfrm rot="17700000">
          <a:off x="3415147"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Script writer</a:t>
          </a:r>
        </a:p>
      </dsp:txBody>
      <dsp:txXfrm>
        <a:off x="3415147" y="2733022"/>
        <a:ext cx="1293163" cy="623515"/>
      </dsp:txXfrm>
    </dsp:sp>
    <dsp:sp modelId="{958D4EFE-2652-4488-9CBF-717FA45DF386}">
      <dsp:nvSpPr>
        <dsp:cNvPr id="0" name=""/>
        <dsp:cNvSpPr/>
      </dsp:nvSpPr>
      <dsp:spPr>
        <a:xfrm rot="17700000">
          <a:off x="4224745"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C4D78EE9-1785-4111-A916-E61F96EEA034}">
      <dsp:nvSpPr>
        <dsp:cNvPr id="0" name=""/>
        <dsp:cNvSpPr/>
      </dsp:nvSpPr>
      <dsp:spPr>
        <a:xfrm>
          <a:off x="4869209" y="1575057"/>
          <a:ext cx="1202552" cy="1202552"/>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88091-7143-4088-A9DC-3D36FDE9D15D}">
      <dsp:nvSpPr>
        <dsp:cNvPr id="0" name=""/>
        <dsp:cNvSpPr/>
      </dsp:nvSpPr>
      <dsp:spPr>
        <a:xfrm rot="17700000">
          <a:off x="5292934" y="594732"/>
          <a:ext cx="1494905" cy="720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n-US" sz="1600" kern="1200" dirty="0">
              <a:solidFill>
                <a:schemeClr val="tx2"/>
              </a:solidFill>
            </a:rPr>
            <a:t>Development</a:t>
          </a:r>
        </a:p>
      </dsp:txBody>
      <dsp:txXfrm>
        <a:off x="5292934" y="594732"/>
        <a:ext cx="1494905" cy="720429"/>
      </dsp:txXfrm>
    </dsp:sp>
    <dsp:sp modelId="{03A2510A-BD93-456B-A2F1-939E97CDB096}">
      <dsp:nvSpPr>
        <dsp:cNvPr id="0" name=""/>
        <dsp:cNvSpPr/>
      </dsp:nvSpPr>
      <dsp:spPr>
        <a:xfrm>
          <a:off x="6162341" y="1864233"/>
          <a:ext cx="624200" cy="6242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C17E1-8479-4426-8B48-CA7A4F5DCC07}">
      <dsp:nvSpPr>
        <dsp:cNvPr id="0" name=""/>
        <dsp:cNvSpPr/>
      </dsp:nvSpPr>
      <dsp:spPr>
        <a:xfrm rot="17700000">
          <a:off x="5423061"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Pilot customers</a:t>
          </a:r>
        </a:p>
      </dsp:txBody>
      <dsp:txXfrm>
        <a:off x="5423061" y="2733022"/>
        <a:ext cx="1293163" cy="623515"/>
      </dsp:txXfrm>
    </dsp:sp>
    <dsp:sp modelId="{5E3D56C6-18CF-457D-8815-FB7339832055}">
      <dsp:nvSpPr>
        <dsp:cNvPr id="0" name=""/>
        <dsp:cNvSpPr/>
      </dsp:nvSpPr>
      <dsp:spPr>
        <a:xfrm rot="17700000">
          <a:off x="6232658"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36666751-CD2E-421A-A193-DCC289C2607A}">
      <dsp:nvSpPr>
        <dsp:cNvPr id="0" name=""/>
        <dsp:cNvSpPr/>
      </dsp:nvSpPr>
      <dsp:spPr>
        <a:xfrm>
          <a:off x="6877027" y="1864233"/>
          <a:ext cx="624200" cy="6242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24C9C-D50B-4696-A683-373FAAF30C35}">
      <dsp:nvSpPr>
        <dsp:cNvPr id="0" name=""/>
        <dsp:cNvSpPr/>
      </dsp:nvSpPr>
      <dsp:spPr>
        <a:xfrm rot="17700000">
          <a:off x="6137746"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Culture transitions</a:t>
          </a:r>
        </a:p>
      </dsp:txBody>
      <dsp:txXfrm>
        <a:off x="6137746" y="2733022"/>
        <a:ext cx="1293163" cy="623515"/>
      </dsp:txXfrm>
    </dsp:sp>
    <dsp:sp modelId="{5044A38D-4A7C-414D-BC21-E9BE57CB388C}">
      <dsp:nvSpPr>
        <dsp:cNvPr id="0" name=""/>
        <dsp:cNvSpPr/>
      </dsp:nvSpPr>
      <dsp:spPr>
        <a:xfrm rot="17700000">
          <a:off x="6947344"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 modelId="{E9B6707D-BD78-42F7-AF0F-5B0F7231E830}">
      <dsp:nvSpPr>
        <dsp:cNvPr id="0" name=""/>
        <dsp:cNvSpPr/>
      </dsp:nvSpPr>
      <dsp:spPr>
        <a:xfrm>
          <a:off x="7591712" y="1864233"/>
          <a:ext cx="624200" cy="6242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55636-9388-4498-8E2B-4E7A31A60EBF}">
      <dsp:nvSpPr>
        <dsp:cNvPr id="0" name=""/>
        <dsp:cNvSpPr/>
      </dsp:nvSpPr>
      <dsp:spPr>
        <a:xfrm rot="17700000">
          <a:off x="6852431" y="2733022"/>
          <a:ext cx="1293163" cy="62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lvl="0" algn="r" defTabSz="711200">
            <a:lnSpc>
              <a:spcPct val="90000"/>
            </a:lnSpc>
            <a:spcBef>
              <a:spcPct val="0"/>
            </a:spcBef>
            <a:spcAft>
              <a:spcPct val="35000"/>
            </a:spcAft>
          </a:pPr>
          <a:r>
            <a:rPr lang="en-US" sz="1600" kern="1200" dirty="0">
              <a:solidFill>
                <a:schemeClr val="tx2"/>
              </a:solidFill>
            </a:rPr>
            <a:t>Translations</a:t>
          </a:r>
        </a:p>
      </dsp:txBody>
      <dsp:txXfrm>
        <a:off x="6852431" y="2733022"/>
        <a:ext cx="1293163" cy="623515"/>
      </dsp:txXfrm>
    </dsp:sp>
    <dsp:sp modelId="{490B9AD6-4581-492D-BA52-1D35FF0C8BA3}">
      <dsp:nvSpPr>
        <dsp:cNvPr id="0" name=""/>
        <dsp:cNvSpPr/>
      </dsp:nvSpPr>
      <dsp:spPr>
        <a:xfrm rot="17700000">
          <a:off x="7662029" y="996130"/>
          <a:ext cx="1293163" cy="62351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790E3D-2C3C-4D2F-822E-BC93143F6326}" type="datetime3">
              <a:rPr lang="en-US" sz="800" smtClean="0"/>
              <a:t>27 November 2023</a:t>
            </a:fld>
            <a:endParaRPr lang="en-US"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C1C51C-1507-4174-B2C8-A06D43695541}" type="slidenum">
              <a:rPr lang="en-US" sz="800" smtClean="0"/>
              <a:pPr/>
              <a:t>‹#›</a:t>
            </a:fld>
            <a:endParaRPr lang="en-US" sz="800"/>
          </a:p>
        </p:txBody>
      </p:sp>
    </p:spTree>
    <p:extLst>
      <p:ext uri="{BB962C8B-B14F-4D97-AF65-F5344CB8AC3E}">
        <p14:creationId xmlns:p14="http://schemas.microsoft.com/office/powerpoint/2010/main" val="36184676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D7272FDF-47BA-4CD4-9A2A-68EEC5F3CF77}" type="datetime3">
              <a:rPr lang="en-US" smtClean="0"/>
              <a:t>27 November 2023</a:t>
            </a:fld>
            <a:endParaRPr lang="en-US"/>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A9B43CDF-ECC4-4314-B82A-B821CE003FD9}" type="slidenum">
              <a:rPr lang="en-US" smtClean="0"/>
              <a:pPr/>
              <a:t>‹#›</a:t>
            </a:fld>
            <a:endParaRPr lang="en-US"/>
          </a:p>
        </p:txBody>
      </p:sp>
    </p:spTree>
    <p:extLst>
      <p:ext uri="{BB962C8B-B14F-4D97-AF65-F5344CB8AC3E}">
        <p14:creationId xmlns:p14="http://schemas.microsoft.com/office/powerpoint/2010/main" val="29482875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590FEED-CAE6-40C8-8EEB-739BADDEB2CC}" type="datetime3">
              <a:rPr lang="en-US" smtClean="0"/>
              <a:t>27 November 2023</a:t>
            </a:fld>
            <a:endParaRPr lang="en-US"/>
          </a:p>
        </p:txBody>
      </p:sp>
      <p:sp>
        <p:nvSpPr>
          <p:cNvPr id="5" name="Slide Number Placeholder 4"/>
          <p:cNvSpPr>
            <a:spLocks noGrp="1"/>
          </p:cNvSpPr>
          <p:nvPr>
            <p:ph type="sldNum" sz="quarter" idx="11"/>
          </p:nvPr>
        </p:nvSpPr>
        <p:spPr/>
        <p:txBody>
          <a:bodyPr/>
          <a:lstStyle/>
          <a:p>
            <a:fld id="{A9B43CDF-ECC4-4314-B82A-B821CE003FD9}" type="slidenum">
              <a:rPr lang="en-US" smtClean="0"/>
              <a:pPr/>
              <a:t>3</a:t>
            </a:fld>
            <a:endParaRPr lang="en-US"/>
          </a:p>
        </p:txBody>
      </p:sp>
    </p:spTree>
    <p:extLst>
      <p:ext uri="{BB962C8B-B14F-4D97-AF65-F5344CB8AC3E}">
        <p14:creationId xmlns:p14="http://schemas.microsoft.com/office/powerpoint/2010/main" val="209867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344613"/>
            <a:ext cx="8561387" cy="4814887"/>
          </a:xfrm>
        </p:spPr>
      </p:sp>
      <p:sp>
        <p:nvSpPr>
          <p:cNvPr id="3" name="Notes Placeholder 2"/>
          <p:cNvSpPr>
            <a:spLocks noGrp="1"/>
          </p:cNvSpPr>
          <p:nvPr>
            <p:ph type="body" idx="1"/>
          </p:nvPr>
        </p:nvSpPr>
        <p:spPr/>
        <p:txBody>
          <a:bodyPr>
            <a:normAutofit fontScale="32500" lnSpcReduction="20000"/>
          </a:bodyPr>
          <a:lstStyle/>
          <a:p>
            <a:r>
              <a:rPr lang="en-US" dirty="0">
                <a:solidFill>
                  <a:srgbClr val="FF0000"/>
                </a:solidFill>
                <a:sym typeface="Wingdings" panose="05000000000000000000" pitchFamily="2" charset="2"/>
              </a:rPr>
              <a:t/>
            </a:r>
            <a:br>
              <a:rPr lang="en-US" dirty="0">
                <a:solidFill>
                  <a:srgbClr val="FF0000"/>
                </a:solidFill>
                <a:sym typeface="Wingdings" panose="05000000000000000000" pitchFamily="2" charset="2"/>
              </a:rPr>
            </a:br>
            <a:r>
              <a:rPr lang="en-US" dirty="0">
                <a:solidFill>
                  <a:srgbClr val="FF0000"/>
                </a:solidFill>
              </a:rPr>
              <a:t>List of the Risk areas (opens)</a:t>
            </a:r>
          </a:p>
          <a:p>
            <a:r>
              <a:rPr lang="en-US" dirty="0">
                <a:solidFill>
                  <a:srgbClr val="FF0000"/>
                </a:solidFill>
              </a:rPr>
              <a:t>Water leaks</a:t>
            </a:r>
          </a:p>
          <a:p>
            <a:r>
              <a:rPr lang="en-US" dirty="0">
                <a:solidFill>
                  <a:srgbClr val="FF0000"/>
                </a:solidFill>
              </a:rPr>
              <a:t>Black </a:t>
            </a:r>
            <a:r>
              <a:rPr lang="en-US" dirty="0" err="1">
                <a:solidFill>
                  <a:srgbClr val="FF0000"/>
                </a:solidFill>
              </a:rPr>
              <a:t>liquour</a:t>
            </a:r>
            <a:r>
              <a:rPr lang="en-US" dirty="0">
                <a:solidFill>
                  <a:srgbClr val="FF0000"/>
                </a:solidFill>
              </a:rPr>
              <a:t> system and </a:t>
            </a:r>
            <a:r>
              <a:rPr lang="en-US" dirty="0" err="1">
                <a:solidFill>
                  <a:srgbClr val="FF0000"/>
                </a:solidFill>
              </a:rPr>
              <a:t>liquour</a:t>
            </a:r>
            <a:r>
              <a:rPr lang="en-US" dirty="0">
                <a:solidFill>
                  <a:srgbClr val="FF0000"/>
                </a:solidFill>
              </a:rPr>
              <a:t> guns</a:t>
            </a:r>
          </a:p>
          <a:p>
            <a:pPr marL="0" indent="0">
              <a:spcAft>
                <a:spcPts val="600"/>
              </a:spcAft>
              <a:buFont typeface="+mj-lt"/>
              <a:buNone/>
            </a:pPr>
            <a:r>
              <a:rPr lang="sv-SE" sz="1200" dirty="0">
                <a:solidFill>
                  <a:schemeClr val="tx1">
                    <a:lumMod val="75000"/>
                    <a:lumOff val="25000"/>
                  </a:schemeClr>
                </a:solidFill>
                <a:latin typeface="Maven Pro" panose="02000000000000000000" pitchFamily="2" charset="0"/>
              </a:rPr>
              <a:t>Risks </a:t>
            </a:r>
            <a:r>
              <a:rPr lang="sv-SE" sz="1200" dirty="0" err="1">
                <a:solidFill>
                  <a:schemeClr val="tx1">
                    <a:lumMod val="75000"/>
                    <a:lumOff val="25000"/>
                  </a:schemeClr>
                </a:solidFill>
                <a:latin typeface="Maven Pro" panose="02000000000000000000" pitchFamily="2" charset="0"/>
              </a:rPr>
              <a:t>related</a:t>
            </a:r>
            <a:r>
              <a:rPr lang="sv-SE" sz="1200" dirty="0">
                <a:solidFill>
                  <a:schemeClr val="tx1">
                    <a:lumMod val="75000"/>
                    <a:lumOff val="25000"/>
                  </a:schemeClr>
                </a:solidFill>
                <a:latin typeface="Maven Pro" panose="02000000000000000000" pitchFamily="2" charset="0"/>
              </a:rPr>
              <a:t> to </a:t>
            </a:r>
            <a:r>
              <a:rPr lang="sv-SE" sz="1200" dirty="0" err="1">
                <a:solidFill>
                  <a:schemeClr val="tx1">
                    <a:lumMod val="75000"/>
                    <a:lumOff val="25000"/>
                  </a:schemeClr>
                </a:solidFill>
                <a:latin typeface="Maven Pro" panose="02000000000000000000" pitchFamily="2" charset="0"/>
              </a:rPr>
              <a:t>smelt</a:t>
            </a:r>
            <a:endParaRPr lang="sv-SE" sz="1200" dirty="0">
              <a:solidFill>
                <a:schemeClr val="tx1">
                  <a:lumMod val="75000"/>
                  <a:lumOff val="25000"/>
                </a:schemeClr>
              </a:solidFill>
              <a:latin typeface="Maven Pro" panose="02000000000000000000" pitchFamily="2" charset="0"/>
            </a:endParaRP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sv-SE" sz="1200" dirty="0" err="1">
                <a:solidFill>
                  <a:schemeClr val="tx1">
                    <a:lumMod val="75000"/>
                    <a:lumOff val="25000"/>
                  </a:schemeClr>
                </a:solidFill>
                <a:latin typeface="Maven Pro" panose="02000000000000000000" pitchFamily="2" charset="0"/>
              </a:rPr>
              <a:t>Weak</a:t>
            </a:r>
            <a:r>
              <a:rPr lang="sv-SE" sz="1200" dirty="0">
                <a:solidFill>
                  <a:schemeClr val="tx1">
                    <a:lumMod val="75000"/>
                    <a:lumOff val="25000"/>
                  </a:schemeClr>
                </a:solidFill>
                <a:latin typeface="Maven Pro" panose="02000000000000000000" pitchFamily="2" charset="0"/>
              </a:rPr>
              <a:t> and strong </a:t>
            </a:r>
            <a:r>
              <a:rPr lang="sv-SE" sz="1200" dirty="0" err="1">
                <a:solidFill>
                  <a:schemeClr val="tx1">
                    <a:lumMod val="75000"/>
                    <a:lumOff val="25000"/>
                  </a:schemeClr>
                </a:solidFill>
                <a:latin typeface="Maven Pro" panose="02000000000000000000" pitchFamily="2" charset="0"/>
              </a:rPr>
              <a:t>gases</a:t>
            </a:r>
            <a:endParaRPr lang="sv-SE" sz="1200" dirty="0">
              <a:solidFill>
                <a:schemeClr val="tx1">
                  <a:lumMod val="75000"/>
                  <a:lumOff val="25000"/>
                </a:schemeClr>
              </a:solidFill>
              <a:latin typeface="Maven Pro" panose="02000000000000000000" pitchFamily="2" charset="0"/>
            </a:endParaRP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US" dirty="0">
                <a:solidFill>
                  <a:srgbClr val="FF0000"/>
                </a:solidFill>
              </a:rPr>
              <a:t>Inadequate water quality</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US" sz="1200" dirty="0">
                <a:solidFill>
                  <a:srgbClr val="FF0000"/>
                </a:solidFill>
                <a:latin typeface="Maven Pro" panose="02000000000000000000" pitchFamily="2" charset="0"/>
              </a:rPr>
              <a:t>Mix tank</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US" sz="1200" dirty="0">
                <a:solidFill>
                  <a:srgbClr val="FF0000"/>
                </a:solidFill>
                <a:latin typeface="Maven Pro" panose="02000000000000000000" pitchFamily="2" charset="0"/>
              </a:rPr>
              <a:t>ESPs</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US" sz="1200" dirty="0">
                <a:solidFill>
                  <a:srgbClr val="FF0000"/>
                </a:solidFill>
                <a:latin typeface="Maven Pro" panose="02000000000000000000" pitchFamily="2" charset="0"/>
              </a:rPr>
              <a:t>Compressed air</a:t>
            </a:r>
            <a:endParaRPr lang="sv-SE" sz="1200" dirty="0">
              <a:solidFill>
                <a:schemeClr val="tx1">
                  <a:lumMod val="75000"/>
                  <a:lumOff val="25000"/>
                </a:schemeClr>
              </a:solidFill>
              <a:latin typeface="Maven Pro" panose="02000000000000000000" pitchFamily="2" charset="0"/>
            </a:endParaRPr>
          </a:p>
          <a:p>
            <a:r>
              <a:rPr lang="en-US" dirty="0">
                <a:solidFill>
                  <a:srgbClr val="FF0000"/>
                </a:solidFill>
              </a:rPr>
              <a:t>Working at Elevated heights</a:t>
            </a:r>
          </a:p>
          <a:p>
            <a:r>
              <a:rPr lang="en-US" dirty="0">
                <a:solidFill>
                  <a:srgbClr val="FF0000"/>
                </a:solidFill>
              </a:rPr>
              <a:t>Confined spaces</a:t>
            </a:r>
          </a:p>
          <a:p>
            <a:endParaRPr lang="en-US" dirty="0">
              <a:solidFill>
                <a:srgbClr val="FF0000"/>
              </a:solidFill>
            </a:endParaRPr>
          </a:p>
          <a:p>
            <a:endParaRPr lang="en-US" dirty="0"/>
          </a:p>
          <a:p>
            <a:endParaRPr lang="en-US" dirty="0"/>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Fuel</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combustion</a:t>
            </a:r>
            <a:r>
              <a:rPr lang="sv-SE" sz="1200" dirty="0">
                <a:solidFill>
                  <a:schemeClr val="tx1">
                    <a:lumMod val="75000"/>
                    <a:lumOff val="25000"/>
                  </a:schemeClr>
                </a:solidFill>
                <a:latin typeface="Maven Pro" panose="02000000000000000000" pitchFamily="2" charset="0"/>
              </a:rPr>
              <a:t> and </a:t>
            </a:r>
            <a:r>
              <a:rPr lang="sv-SE" sz="1200" dirty="0" err="1">
                <a:solidFill>
                  <a:schemeClr val="tx1">
                    <a:lumMod val="75000"/>
                    <a:lumOff val="25000"/>
                  </a:schemeClr>
                </a:solidFill>
                <a:latin typeface="Maven Pro" panose="02000000000000000000" pitchFamily="2" charset="0"/>
              </a:rPr>
              <a:t>flue</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gases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Working</a:t>
            </a:r>
            <a:r>
              <a:rPr lang="sv-SE" sz="1200" dirty="0">
                <a:solidFill>
                  <a:schemeClr val="tx1">
                    <a:lumMod val="75000"/>
                    <a:lumOff val="25000"/>
                  </a:schemeClr>
                </a:solidFill>
                <a:latin typeface="Maven Pro" panose="02000000000000000000" pitchFamily="2" charset="0"/>
              </a:rPr>
              <a:t> at </a:t>
            </a:r>
            <a:r>
              <a:rPr lang="sv-SE" sz="1200" dirty="0" err="1">
                <a:solidFill>
                  <a:schemeClr val="tx1">
                    <a:lumMod val="75000"/>
                    <a:lumOff val="25000"/>
                  </a:schemeClr>
                </a:solidFill>
                <a:latin typeface="Maven Pro" panose="02000000000000000000" pitchFamily="2" charset="0"/>
              </a:rPr>
              <a:t>elevated</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heights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a:solidFill>
                  <a:schemeClr val="tx1">
                    <a:lumMod val="75000"/>
                    <a:lumOff val="25000"/>
                  </a:schemeClr>
                </a:solidFill>
                <a:latin typeface="Maven Pro" panose="02000000000000000000" pitchFamily="2" charset="0"/>
              </a:rPr>
              <a:t>Safety </a:t>
            </a:r>
            <a:r>
              <a:rPr lang="sv-SE" sz="1200" dirty="0" err="1">
                <a:solidFill>
                  <a:schemeClr val="tx1">
                    <a:lumMod val="75000"/>
                    <a:lumOff val="25000"/>
                  </a:schemeClr>
                </a:solidFill>
                <a:latin typeface="Maven Pro" panose="02000000000000000000" pitchFamily="2" charset="0"/>
              </a:rPr>
              <a:t>valves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Tubes</a:t>
            </a:r>
            <a:r>
              <a:rPr lang="sv-SE" sz="1200" dirty="0">
                <a:solidFill>
                  <a:schemeClr val="tx1">
                    <a:lumMod val="75000"/>
                    <a:lumOff val="25000"/>
                  </a:schemeClr>
                </a:solidFill>
                <a:latin typeface="Maven Pro" panose="02000000000000000000" pitchFamily="2" charset="0"/>
              </a:rPr>
              <a:t>, pipes, </a:t>
            </a:r>
            <a:r>
              <a:rPr lang="sv-SE" sz="1200" dirty="0" err="1">
                <a:solidFill>
                  <a:schemeClr val="tx1">
                    <a:lumMod val="75000"/>
                    <a:lumOff val="25000"/>
                  </a:schemeClr>
                </a:solidFill>
                <a:latin typeface="Maven Pro" panose="02000000000000000000" pitchFamily="2" charset="0"/>
              </a:rPr>
              <a:t>valves</a:t>
            </a:r>
            <a:r>
              <a:rPr lang="sv-SE" sz="1200" dirty="0">
                <a:solidFill>
                  <a:schemeClr val="tx1">
                    <a:lumMod val="75000"/>
                    <a:lumOff val="25000"/>
                  </a:schemeClr>
                </a:solidFill>
                <a:latin typeface="Maven Pro" panose="02000000000000000000" pitchFamily="2" charset="0"/>
              </a:rPr>
              <a:t> and </a:t>
            </a:r>
            <a:r>
              <a:rPr lang="sv-SE" sz="1200" dirty="0" err="1">
                <a:solidFill>
                  <a:schemeClr val="tx1">
                    <a:lumMod val="75000"/>
                    <a:lumOff val="25000"/>
                  </a:schemeClr>
                </a:solidFill>
                <a:latin typeface="Maven Pro" panose="02000000000000000000" pitchFamily="2" charset="0"/>
              </a:rPr>
              <a:t>dampers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Conveyors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Pneumatic</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actuator</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Compressed</a:t>
            </a:r>
            <a:r>
              <a:rPr lang="sv-SE" sz="1200" dirty="0">
                <a:solidFill>
                  <a:schemeClr val="tx1">
                    <a:lumMod val="75000"/>
                    <a:lumOff val="25000"/>
                  </a:schemeClr>
                </a:solidFill>
                <a:latin typeface="Maven Pro" panose="02000000000000000000" pitchFamily="2" charset="0"/>
              </a:rPr>
              <a:t> air</a:t>
            </a:r>
          </a:p>
          <a:p>
            <a:pPr marL="342900" indent="-342900">
              <a:spcAft>
                <a:spcPts val="600"/>
              </a:spcAft>
              <a:buFont typeface="+mj-lt"/>
              <a:buAutoNum type="arabicPeriod"/>
            </a:pPr>
            <a:r>
              <a:rPr lang="sv-SE" sz="1200" dirty="0">
                <a:solidFill>
                  <a:schemeClr val="tx1">
                    <a:lumMod val="75000"/>
                    <a:lumOff val="25000"/>
                  </a:schemeClr>
                </a:solidFill>
                <a:latin typeface="Maven Pro" panose="02000000000000000000" pitchFamily="2" charset="0"/>
              </a:rPr>
              <a:t>Sootblowers</a:t>
            </a: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Electrical</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equipment</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Firing</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liquor</a:t>
            </a:r>
            <a:r>
              <a:rPr lang="sv-SE" sz="1200" dirty="0">
                <a:solidFill>
                  <a:schemeClr val="tx1">
                    <a:lumMod val="75000"/>
                    <a:lumOff val="25000"/>
                  </a:schemeClr>
                </a:solidFill>
                <a:latin typeface="Maven Pro" panose="02000000000000000000" pitchFamily="2" charset="0"/>
              </a:rPr>
              <a:t> system and </a:t>
            </a:r>
            <a:r>
              <a:rPr lang="sv-SE" sz="1200" dirty="0" err="1">
                <a:solidFill>
                  <a:schemeClr val="tx1">
                    <a:lumMod val="75000"/>
                    <a:lumOff val="25000"/>
                  </a:schemeClr>
                </a:solidFill>
                <a:latin typeface="Maven Pro" panose="02000000000000000000" pitchFamily="2" charset="0"/>
              </a:rPr>
              <a:t>liquor</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guns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a:pPr>
            <a:r>
              <a:rPr lang="sv-SE" sz="1200" dirty="0" err="1">
                <a:solidFill>
                  <a:schemeClr val="tx1">
                    <a:lumMod val="75000"/>
                    <a:lumOff val="25000"/>
                  </a:schemeClr>
                </a:solidFill>
                <a:latin typeface="Maven Pro" panose="02000000000000000000" pitchFamily="2" charset="0"/>
              </a:rPr>
              <a:t>Weak</a:t>
            </a:r>
            <a:r>
              <a:rPr lang="sv-SE" sz="1200" dirty="0">
                <a:solidFill>
                  <a:schemeClr val="tx1">
                    <a:lumMod val="75000"/>
                    <a:lumOff val="25000"/>
                  </a:schemeClr>
                </a:solidFill>
                <a:latin typeface="Maven Pro" panose="02000000000000000000" pitchFamily="2" charset="0"/>
              </a:rPr>
              <a:t> and strong </a:t>
            </a:r>
            <a:r>
              <a:rPr lang="sv-SE" sz="1200" dirty="0" err="1">
                <a:solidFill>
                  <a:schemeClr val="tx1">
                    <a:lumMod val="75000"/>
                    <a:lumOff val="25000"/>
                  </a:schemeClr>
                </a:solidFill>
                <a:latin typeface="Maven Pro" panose="02000000000000000000" pitchFamily="2" charset="0"/>
              </a:rPr>
              <a:t>gases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Burners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a:solidFill>
                  <a:schemeClr val="tx1">
                    <a:lumMod val="75000"/>
                    <a:lumOff val="25000"/>
                  </a:schemeClr>
                </a:solidFill>
                <a:latin typeface="Maven Pro" panose="02000000000000000000" pitchFamily="2" charset="0"/>
              </a:rPr>
              <a:t>Air ports</a:t>
            </a:r>
          </a:p>
          <a:p>
            <a:pPr marL="342900" indent="-342900">
              <a:spcAft>
                <a:spcPts val="600"/>
              </a:spcAft>
              <a:buFont typeface="+mj-lt"/>
              <a:buAutoNum type="arabicPeriod" startAt="12"/>
            </a:pPr>
            <a:r>
              <a:rPr lang="sv-SE" sz="1200" dirty="0">
                <a:solidFill>
                  <a:schemeClr val="tx1">
                    <a:lumMod val="75000"/>
                    <a:lumOff val="25000"/>
                  </a:schemeClr>
                </a:solidFill>
                <a:latin typeface="Maven Pro" panose="02000000000000000000" pitchFamily="2" charset="0"/>
              </a:rPr>
              <a:t>Mix tank</a:t>
            </a:r>
          </a:p>
          <a:p>
            <a:pPr marL="342900" indent="-342900">
              <a:spcAft>
                <a:spcPts val="600"/>
              </a:spcAft>
              <a:buFont typeface="+mj-lt"/>
              <a:buAutoNum type="arabicPeriod" startAt="12"/>
            </a:pPr>
            <a:r>
              <a:rPr lang="sv-SE" sz="1200" dirty="0">
                <a:solidFill>
                  <a:schemeClr val="tx1">
                    <a:lumMod val="75000"/>
                    <a:lumOff val="25000"/>
                  </a:schemeClr>
                </a:solidFill>
                <a:latin typeface="Maven Pro" panose="02000000000000000000" pitchFamily="2" charset="0"/>
              </a:rPr>
              <a:t>Risks </a:t>
            </a:r>
            <a:r>
              <a:rPr lang="sv-SE" sz="1200" dirty="0" err="1">
                <a:solidFill>
                  <a:schemeClr val="tx1">
                    <a:lumMod val="75000"/>
                    <a:lumOff val="25000"/>
                  </a:schemeClr>
                </a:solidFill>
                <a:latin typeface="Maven Pro" panose="02000000000000000000" pitchFamily="2" charset="0"/>
              </a:rPr>
              <a:t>related</a:t>
            </a:r>
            <a:r>
              <a:rPr lang="sv-SE" sz="1200" dirty="0">
                <a:solidFill>
                  <a:schemeClr val="tx1">
                    <a:lumMod val="75000"/>
                    <a:lumOff val="25000"/>
                  </a:schemeClr>
                </a:solidFill>
                <a:latin typeface="Maven Pro" panose="02000000000000000000" pitchFamily="2" charset="0"/>
              </a:rPr>
              <a:t> to </a:t>
            </a:r>
            <a:r>
              <a:rPr lang="sv-SE" sz="1200" dirty="0" err="1">
                <a:solidFill>
                  <a:schemeClr val="tx1">
                    <a:lumMod val="75000"/>
                    <a:lumOff val="25000"/>
                  </a:schemeClr>
                </a:solidFill>
                <a:latin typeface="Maven Pro" panose="02000000000000000000" pitchFamily="2" charset="0"/>
              </a:rPr>
              <a:t>smelt</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Confined</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spaces</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Steam</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drum</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Superheater</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a:solidFill>
                  <a:schemeClr val="tx1">
                    <a:lumMod val="75000"/>
                    <a:lumOff val="25000"/>
                  </a:schemeClr>
                </a:solidFill>
                <a:latin typeface="Maven Pro" panose="02000000000000000000" pitchFamily="2" charset="0"/>
              </a:rPr>
              <a:t>Water </a:t>
            </a:r>
            <a:r>
              <a:rPr lang="sv-SE" sz="1200" dirty="0" err="1">
                <a:solidFill>
                  <a:schemeClr val="tx1">
                    <a:lumMod val="75000"/>
                    <a:lumOff val="25000"/>
                  </a:schemeClr>
                </a:solidFill>
                <a:latin typeface="Maven Pro" panose="02000000000000000000" pitchFamily="2" charset="0"/>
              </a:rPr>
              <a:t>leakage</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Inadequate</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water</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treatment</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Risky</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environment</a:t>
            </a:r>
            <a:endParaRPr lang="sv-SE" sz="1200" dirty="0">
              <a:solidFill>
                <a:schemeClr val="tx1">
                  <a:lumMod val="75000"/>
                  <a:lumOff val="25000"/>
                </a:schemeClr>
              </a:solidFill>
              <a:latin typeface="Maven Pro" panose="02000000000000000000" pitchFamily="2" charset="0"/>
            </a:endParaRPr>
          </a:p>
          <a:p>
            <a:pPr marL="342900" indent="-342900">
              <a:spcAft>
                <a:spcPts val="600"/>
              </a:spcAft>
              <a:buFont typeface="+mj-lt"/>
              <a:buAutoNum type="arabicPeriod" startAt="12"/>
            </a:pPr>
            <a:r>
              <a:rPr lang="sv-SE" sz="1200" dirty="0" err="1">
                <a:solidFill>
                  <a:schemeClr val="tx1">
                    <a:lumMod val="75000"/>
                    <a:lumOff val="25000"/>
                  </a:schemeClr>
                </a:solidFill>
                <a:latin typeface="Maven Pro" panose="02000000000000000000" pitchFamily="2" charset="0"/>
              </a:rPr>
              <a:t>Toxic</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acidic</a:t>
            </a:r>
            <a:r>
              <a:rPr lang="sv-SE" sz="1200" dirty="0">
                <a:solidFill>
                  <a:schemeClr val="tx1">
                    <a:lumMod val="75000"/>
                    <a:lumOff val="25000"/>
                  </a:schemeClr>
                </a:solidFill>
                <a:latin typeface="Maven Pro" panose="02000000000000000000" pitchFamily="2" charset="0"/>
              </a:rPr>
              <a:t> or </a:t>
            </a:r>
            <a:r>
              <a:rPr lang="sv-SE" sz="1200" dirty="0" err="1">
                <a:solidFill>
                  <a:schemeClr val="tx1">
                    <a:lumMod val="75000"/>
                    <a:lumOff val="25000"/>
                  </a:schemeClr>
                </a:solidFill>
                <a:latin typeface="Maven Pro" panose="02000000000000000000" pitchFamily="2" charset="0"/>
              </a:rPr>
              <a:t>alkaline</a:t>
            </a:r>
            <a:r>
              <a:rPr lang="sv-SE" sz="1200" dirty="0">
                <a:solidFill>
                  <a:schemeClr val="tx1">
                    <a:lumMod val="75000"/>
                    <a:lumOff val="25000"/>
                  </a:schemeClr>
                </a:solidFill>
                <a:latin typeface="Maven Pro" panose="02000000000000000000" pitchFamily="2" charset="0"/>
              </a:rPr>
              <a:t> </a:t>
            </a:r>
            <a:r>
              <a:rPr lang="sv-SE" sz="1200" dirty="0" err="1">
                <a:solidFill>
                  <a:schemeClr val="tx1">
                    <a:lumMod val="75000"/>
                    <a:lumOff val="25000"/>
                  </a:schemeClr>
                </a:solidFill>
                <a:latin typeface="Maven Pro" panose="02000000000000000000" pitchFamily="2" charset="0"/>
              </a:rPr>
              <a:t>substances</a:t>
            </a:r>
            <a:endParaRPr lang="sv-SE" sz="1200" dirty="0">
              <a:solidFill>
                <a:schemeClr val="tx1">
                  <a:lumMod val="75000"/>
                  <a:lumOff val="25000"/>
                </a:schemeClr>
              </a:solidFill>
              <a:latin typeface="Maven Pro" panose="02000000000000000000" pitchFamily="2" charset="0"/>
            </a:endParaRPr>
          </a:p>
          <a:p>
            <a:pPr marL="0" indent="0">
              <a:spcAft>
                <a:spcPts val="600"/>
              </a:spcAft>
              <a:buFont typeface="+mj-lt"/>
              <a:buNone/>
            </a:pPr>
            <a:endParaRPr lang="sv-SE" sz="1200" dirty="0">
              <a:solidFill>
                <a:schemeClr val="tx1">
                  <a:lumMod val="75000"/>
                  <a:lumOff val="25000"/>
                </a:schemeClr>
              </a:solidFill>
              <a:latin typeface="Maven Pro" panose="02000000000000000000" pitchFamily="2" charset="0"/>
            </a:endParaRPr>
          </a:p>
          <a:p>
            <a:endParaRPr lang="en-US" dirty="0"/>
          </a:p>
        </p:txBody>
      </p:sp>
      <p:sp>
        <p:nvSpPr>
          <p:cNvPr id="4" name="Date Placeholder 3"/>
          <p:cNvSpPr>
            <a:spLocks noGrp="1"/>
          </p:cNvSpPr>
          <p:nvPr>
            <p:ph type="dt" idx="10"/>
          </p:nvPr>
        </p:nvSpPr>
        <p:spPr/>
        <p:txBody>
          <a:bodyPr/>
          <a:lstStyle/>
          <a:p>
            <a:fld id="{BDE533F7-FCB6-43B3-B41F-793600133DE4}" type="datetime3">
              <a:rPr lang="en-US" smtClean="0"/>
              <a:t>27 November 2023</a:t>
            </a:fld>
            <a:endParaRPr lang="en-US"/>
          </a:p>
        </p:txBody>
      </p:sp>
      <p:sp>
        <p:nvSpPr>
          <p:cNvPr id="5" name="Slide Number Placeholder 4"/>
          <p:cNvSpPr>
            <a:spLocks noGrp="1"/>
          </p:cNvSpPr>
          <p:nvPr>
            <p:ph type="sldNum" sz="quarter" idx="11"/>
          </p:nvPr>
        </p:nvSpPr>
        <p:spPr/>
        <p:txBody>
          <a:bodyPr/>
          <a:lstStyle/>
          <a:p>
            <a:fld id="{A9B43CDF-ECC4-4314-B82A-B821CE003FD9}" type="slidenum">
              <a:rPr lang="en-US" smtClean="0"/>
              <a:pPr/>
              <a:t>27</a:t>
            </a:fld>
            <a:endParaRPr lang="en-US"/>
          </a:p>
        </p:txBody>
      </p:sp>
    </p:spTree>
    <p:extLst>
      <p:ext uri="{BB962C8B-B14F-4D97-AF65-F5344CB8AC3E}">
        <p14:creationId xmlns:p14="http://schemas.microsoft.com/office/powerpoint/2010/main" val="386486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EF67C23A-C7D1-4615-8FDB-93630D77219D}" type="slidenum">
              <a:rPr lang="fi-FI" smtClean="0"/>
              <a:t>30</a:t>
            </a:fld>
            <a:endParaRPr lang="fi-FI"/>
          </a:p>
        </p:txBody>
      </p:sp>
    </p:spTree>
    <p:extLst>
      <p:ext uri="{BB962C8B-B14F-4D97-AF65-F5344CB8AC3E}">
        <p14:creationId xmlns:p14="http://schemas.microsoft.com/office/powerpoint/2010/main" val="342941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903288"/>
            <a:ext cx="5749925" cy="323373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89BAF82-7C59-4191-9DD9-435855E05972}" type="datetime3">
              <a:rPr lang="en-US" smtClean="0"/>
              <a:t>27 November 2023</a:t>
            </a:fld>
            <a:endParaRPr lang="en-US"/>
          </a:p>
        </p:txBody>
      </p:sp>
      <p:sp>
        <p:nvSpPr>
          <p:cNvPr id="5" name="Slide Number Placeholder 4"/>
          <p:cNvSpPr>
            <a:spLocks noGrp="1"/>
          </p:cNvSpPr>
          <p:nvPr>
            <p:ph type="sldNum" sz="quarter" idx="11"/>
          </p:nvPr>
        </p:nvSpPr>
        <p:spPr/>
        <p:txBody>
          <a:bodyPr/>
          <a:lstStyle/>
          <a:p>
            <a:fld id="{A9B43CDF-ECC4-4314-B82A-B821CE003FD9}" type="slidenum">
              <a:rPr lang="en-US" smtClean="0"/>
              <a:pPr/>
              <a:t>32</a:t>
            </a:fld>
            <a:endParaRPr lang="en-US"/>
          </a:p>
        </p:txBody>
      </p:sp>
    </p:spTree>
    <p:extLst>
      <p:ext uri="{BB962C8B-B14F-4D97-AF65-F5344CB8AC3E}">
        <p14:creationId xmlns:p14="http://schemas.microsoft.com/office/powerpoint/2010/main" val="22450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2DF4455-15E2-46C2-BB64-BFD508793161}"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40</a:t>
            </a:fld>
            <a:endParaRPr lang="en-US"/>
          </a:p>
        </p:txBody>
      </p:sp>
    </p:spTree>
    <p:extLst>
      <p:ext uri="{BB962C8B-B14F-4D97-AF65-F5344CB8AC3E}">
        <p14:creationId xmlns:p14="http://schemas.microsoft.com/office/powerpoint/2010/main" val="6508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2225" y="665163"/>
            <a:ext cx="4238625" cy="2384425"/>
          </a:xfrm>
        </p:spPr>
      </p:sp>
      <p:sp>
        <p:nvSpPr>
          <p:cNvPr id="3" name="Notes Placeholder 2"/>
          <p:cNvSpPr>
            <a:spLocks noGrp="1"/>
          </p:cNvSpPr>
          <p:nvPr>
            <p:ph type="body" idx="1"/>
          </p:nvPr>
        </p:nvSpPr>
        <p:spPr/>
        <p:txBody>
          <a:bodyPr/>
          <a:lstStyle/>
          <a:p>
            <a:r>
              <a:rPr lang="en-US" dirty="0"/>
              <a:t>These are two cases where training have had a</a:t>
            </a:r>
            <a:r>
              <a:rPr lang="en-US" baseline="0" dirty="0"/>
              <a:t> significant</a:t>
            </a:r>
            <a:r>
              <a:rPr lang="en-US" dirty="0"/>
              <a:t> impact on the customers’ KPI’s.</a:t>
            </a:r>
            <a:r>
              <a:rPr lang="en-US" baseline="0" dirty="0"/>
              <a:t> The cases are fictive but based on data from real projects.</a:t>
            </a:r>
          </a:p>
          <a:p>
            <a:endParaRPr lang="en-US" baseline="0" dirty="0"/>
          </a:p>
          <a:p>
            <a:endParaRPr lang="sv-SE" dirty="0"/>
          </a:p>
        </p:txBody>
      </p:sp>
      <p:sp>
        <p:nvSpPr>
          <p:cNvPr id="4" name="Slide Number Placeholder 3"/>
          <p:cNvSpPr>
            <a:spLocks noGrp="1"/>
          </p:cNvSpPr>
          <p:nvPr>
            <p:ph type="sldNum" sz="quarter" idx="10"/>
          </p:nvPr>
        </p:nvSpPr>
        <p:spPr/>
        <p:txBody>
          <a:bodyPr/>
          <a:lstStyle/>
          <a:p>
            <a:fld id="{A9B43CDF-ECC4-4314-B82A-B821CE003FD9}" type="slidenum">
              <a:rPr lang="en-US" smtClean="0"/>
              <a:pPr/>
              <a:t>8</a:t>
            </a:fld>
            <a:endParaRPr lang="en-US"/>
          </a:p>
        </p:txBody>
      </p:sp>
    </p:spTree>
    <p:extLst>
      <p:ext uri="{BB962C8B-B14F-4D97-AF65-F5344CB8AC3E}">
        <p14:creationId xmlns:p14="http://schemas.microsoft.com/office/powerpoint/2010/main" val="181275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A9B43CDF-ECC4-4314-B82A-B821CE003FD9}" type="slidenum">
              <a:rPr lang="en-US" smtClean="0"/>
              <a:pPr/>
              <a:t>17</a:t>
            </a:fld>
            <a:endParaRPr lang="en-US"/>
          </a:p>
        </p:txBody>
      </p:sp>
    </p:spTree>
    <p:extLst>
      <p:ext uri="{BB962C8B-B14F-4D97-AF65-F5344CB8AC3E}">
        <p14:creationId xmlns:p14="http://schemas.microsoft.com/office/powerpoint/2010/main" val="1844172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indent="0">
              <a:buNone/>
            </a:pPr>
            <a:endParaRPr lang="en-US" dirty="0"/>
          </a:p>
        </p:txBody>
      </p:sp>
      <p:sp>
        <p:nvSpPr>
          <p:cNvPr id="4" name="Date Placeholder 3"/>
          <p:cNvSpPr>
            <a:spLocks noGrp="1"/>
          </p:cNvSpPr>
          <p:nvPr>
            <p:ph type="dt" idx="1"/>
          </p:nvPr>
        </p:nvSpPr>
        <p:spPr/>
        <p:txBody>
          <a:bodyPr/>
          <a:lstStyle/>
          <a:p>
            <a:fld id="{11038654-FDF8-45DD-896D-37CFB828209B}"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20</a:t>
            </a:fld>
            <a:endParaRPr lang="en-US"/>
          </a:p>
        </p:txBody>
      </p:sp>
    </p:spTree>
    <p:extLst>
      <p:ext uri="{BB962C8B-B14F-4D97-AF65-F5344CB8AC3E}">
        <p14:creationId xmlns:p14="http://schemas.microsoft.com/office/powerpoint/2010/main" val="98368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F7DAA80-F25E-445D-B780-FBA8AC15242F}"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21</a:t>
            </a:fld>
            <a:endParaRPr lang="en-US"/>
          </a:p>
        </p:txBody>
      </p:sp>
    </p:spTree>
    <p:extLst>
      <p:ext uri="{BB962C8B-B14F-4D97-AF65-F5344CB8AC3E}">
        <p14:creationId xmlns:p14="http://schemas.microsoft.com/office/powerpoint/2010/main" val="67982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7F55692-CE53-4249-BE7B-DFE6002D7122}"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23</a:t>
            </a:fld>
            <a:endParaRPr lang="en-US"/>
          </a:p>
        </p:txBody>
      </p:sp>
    </p:spTree>
    <p:extLst>
      <p:ext uri="{BB962C8B-B14F-4D97-AF65-F5344CB8AC3E}">
        <p14:creationId xmlns:p14="http://schemas.microsoft.com/office/powerpoint/2010/main" val="218963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indent="0">
              <a:buNone/>
            </a:pPr>
            <a:r>
              <a:rPr lang="en-US" sz="1200" dirty="0"/>
              <a:t>0 = Little or no knowledge</a:t>
            </a:r>
          </a:p>
          <a:p>
            <a:pPr marL="0" indent="0">
              <a:buNone/>
            </a:pPr>
            <a:r>
              <a:rPr lang="en-US" sz="1200" dirty="0"/>
              <a:t>1 = Has a basic awareness</a:t>
            </a:r>
          </a:p>
          <a:p>
            <a:pPr marL="0" indent="0">
              <a:buNone/>
            </a:pPr>
            <a:r>
              <a:rPr lang="en-US" sz="1200" dirty="0"/>
              <a:t>2 = Is able to detect and correct deviations. Can work independently with help of support</a:t>
            </a:r>
          </a:p>
          <a:p>
            <a:pPr marL="0" indent="0">
              <a:buNone/>
            </a:pPr>
            <a:r>
              <a:rPr lang="en-US" sz="1200" dirty="0"/>
              <a:t>3 = Has a good level of understanding and can work independently</a:t>
            </a:r>
          </a:p>
          <a:p>
            <a:pPr marL="0" indent="0">
              <a:buNone/>
            </a:pPr>
            <a:r>
              <a:rPr lang="en-US" sz="1200" dirty="0"/>
              <a:t>4 = Has a high level of understanding. Can optimize and troubleshoot </a:t>
            </a:r>
          </a:p>
        </p:txBody>
      </p:sp>
      <p:sp>
        <p:nvSpPr>
          <p:cNvPr id="4" name="Date Placeholder 3"/>
          <p:cNvSpPr>
            <a:spLocks noGrp="1"/>
          </p:cNvSpPr>
          <p:nvPr>
            <p:ph type="dt" idx="1"/>
          </p:nvPr>
        </p:nvSpPr>
        <p:spPr/>
        <p:txBody>
          <a:bodyPr/>
          <a:lstStyle/>
          <a:p>
            <a:fld id="{D7272FDF-47BA-4CD4-9A2A-68EEC5F3CF77}"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24</a:t>
            </a:fld>
            <a:endParaRPr lang="en-US"/>
          </a:p>
        </p:txBody>
      </p:sp>
    </p:spTree>
    <p:extLst>
      <p:ext uri="{BB962C8B-B14F-4D97-AF65-F5344CB8AC3E}">
        <p14:creationId xmlns:p14="http://schemas.microsoft.com/office/powerpoint/2010/main" val="358999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 </a:t>
            </a:r>
            <a:r>
              <a:rPr lang="en-US" sz="1200" dirty="0"/>
              <a:t>From average 63% to 83% correct answers.</a:t>
            </a:r>
          </a:p>
          <a:p>
            <a:endParaRPr lang="en-US" dirty="0"/>
          </a:p>
        </p:txBody>
      </p:sp>
      <p:sp>
        <p:nvSpPr>
          <p:cNvPr id="4" name="Date Placeholder 3"/>
          <p:cNvSpPr>
            <a:spLocks noGrp="1"/>
          </p:cNvSpPr>
          <p:nvPr>
            <p:ph type="dt" idx="1"/>
          </p:nvPr>
        </p:nvSpPr>
        <p:spPr/>
        <p:txBody>
          <a:bodyPr/>
          <a:lstStyle/>
          <a:p>
            <a:fld id="{600A863D-D056-4993-8140-69AFAEFD0C0D}" type="datetime3">
              <a:rPr lang="en-US" smtClean="0"/>
              <a:t>27 November 2023</a:t>
            </a:fld>
            <a:endParaRPr lang="en-US"/>
          </a:p>
        </p:txBody>
      </p:sp>
      <p:sp>
        <p:nvSpPr>
          <p:cNvPr id="5" name="Slide Number Placeholder 4"/>
          <p:cNvSpPr>
            <a:spLocks noGrp="1"/>
          </p:cNvSpPr>
          <p:nvPr>
            <p:ph type="sldNum" sz="quarter" idx="5"/>
          </p:nvPr>
        </p:nvSpPr>
        <p:spPr/>
        <p:txBody>
          <a:bodyPr/>
          <a:lstStyle/>
          <a:p>
            <a:fld id="{A9B43CDF-ECC4-4314-B82A-B821CE003FD9}" type="slidenum">
              <a:rPr lang="en-US" smtClean="0"/>
              <a:pPr/>
              <a:t>25</a:t>
            </a:fld>
            <a:endParaRPr lang="en-US"/>
          </a:p>
        </p:txBody>
      </p:sp>
    </p:spTree>
    <p:extLst>
      <p:ext uri="{BB962C8B-B14F-4D97-AF65-F5344CB8AC3E}">
        <p14:creationId xmlns:p14="http://schemas.microsoft.com/office/powerpoint/2010/main" val="308851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344613"/>
            <a:ext cx="8561387" cy="4814887"/>
          </a:xfrm>
        </p:spPr>
      </p:sp>
      <p:sp>
        <p:nvSpPr>
          <p:cNvPr id="3" name="Notes Placeholder 2"/>
          <p:cNvSpPr>
            <a:spLocks noGrp="1"/>
          </p:cNvSpPr>
          <p:nvPr>
            <p:ph type="body" idx="1"/>
          </p:nvPr>
        </p:nvSpPr>
        <p:spPr/>
        <p:txBody>
          <a:bodyPr/>
          <a:lstStyle/>
          <a:p>
            <a:r>
              <a:rPr lang="en-US" dirty="0"/>
              <a:t>Intro with The recovery boiler's role in pulping</a:t>
            </a:r>
          </a:p>
          <a:p>
            <a:r>
              <a:rPr lang="en-US"/>
              <a:t>Sections: </a:t>
            </a:r>
            <a:endParaRPr lang="en-US" dirty="0"/>
          </a:p>
          <a:p>
            <a:r>
              <a:rPr lang="en-US" dirty="0"/>
              <a:t>Water circulation &amp; steam generation </a:t>
            </a:r>
          </a:p>
          <a:p>
            <a:r>
              <a:rPr lang="en-US" dirty="0"/>
              <a:t>Combustion air</a:t>
            </a:r>
          </a:p>
          <a:p>
            <a:r>
              <a:rPr lang="en-US" dirty="0"/>
              <a:t>Black and Green liquor</a:t>
            </a:r>
          </a:p>
          <a:p>
            <a:r>
              <a:rPr lang="en-US" dirty="0"/>
              <a:t>Combustion &amp; furnace chemistry</a:t>
            </a:r>
          </a:p>
          <a:p>
            <a:r>
              <a:rPr lang="en-US" dirty="0"/>
              <a:t>NCG, Flue gas &amp; ash</a:t>
            </a:r>
          </a:p>
          <a:p>
            <a:r>
              <a:rPr lang="en-US" dirty="0"/>
              <a:t>Optimization</a:t>
            </a:r>
          </a:p>
          <a:p>
            <a:r>
              <a:rPr lang="en-US" dirty="0"/>
              <a:t>Recovery boiler course ‒  Final test</a:t>
            </a:r>
          </a:p>
        </p:txBody>
      </p:sp>
      <p:sp>
        <p:nvSpPr>
          <p:cNvPr id="4" name="Date Placeholder 3"/>
          <p:cNvSpPr>
            <a:spLocks noGrp="1"/>
          </p:cNvSpPr>
          <p:nvPr>
            <p:ph type="dt" idx="10"/>
          </p:nvPr>
        </p:nvSpPr>
        <p:spPr/>
        <p:txBody>
          <a:bodyPr/>
          <a:lstStyle/>
          <a:p>
            <a:fld id="{93362250-3E77-48E9-897F-D3022FBB8222}" type="datetime3">
              <a:rPr lang="en-US" smtClean="0"/>
              <a:t>27 November 2023</a:t>
            </a:fld>
            <a:endParaRPr lang="en-US"/>
          </a:p>
        </p:txBody>
      </p:sp>
      <p:sp>
        <p:nvSpPr>
          <p:cNvPr id="5" name="Slide Number Placeholder 4"/>
          <p:cNvSpPr>
            <a:spLocks noGrp="1"/>
          </p:cNvSpPr>
          <p:nvPr>
            <p:ph type="sldNum" sz="quarter" idx="11"/>
          </p:nvPr>
        </p:nvSpPr>
        <p:spPr/>
        <p:txBody>
          <a:bodyPr/>
          <a:lstStyle/>
          <a:p>
            <a:fld id="{A9B43CDF-ECC4-4314-B82A-B821CE003FD9}" type="slidenum">
              <a:rPr lang="en-US" smtClean="0"/>
              <a:pPr/>
              <a:t>26</a:t>
            </a:fld>
            <a:endParaRPr lang="en-US"/>
          </a:p>
        </p:txBody>
      </p:sp>
    </p:spTree>
    <p:extLst>
      <p:ext uri="{BB962C8B-B14F-4D97-AF65-F5344CB8AC3E}">
        <p14:creationId xmlns:p14="http://schemas.microsoft.com/office/powerpoint/2010/main" val="127563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585419" y="1916113"/>
            <a:ext cx="7128744" cy="1441450"/>
          </a:xfrm>
        </p:spPr>
        <p:txBody>
          <a:bodyPr anchor="b" anchorCtr="0"/>
          <a:lstStyle>
            <a:lvl1pPr>
              <a:defRPr sz="3000"/>
            </a:lvl1pPr>
          </a:lstStyle>
          <a:p>
            <a:r>
              <a:rPr lang="en-US"/>
              <a:t>Click to edit Master title style</a:t>
            </a:r>
            <a:endParaRPr lang="fi-FI" dirty="0"/>
          </a:p>
        </p:txBody>
      </p:sp>
      <p:sp>
        <p:nvSpPr>
          <p:cNvPr id="9" name="Subtitle 2"/>
          <p:cNvSpPr>
            <a:spLocks noGrp="1"/>
          </p:cNvSpPr>
          <p:nvPr>
            <p:ph type="subTitle" idx="1"/>
          </p:nvPr>
        </p:nvSpPr>
        <p:spPr>
          <a:xfrm>
            <a:off x="4585419" y="3500438"/>
            <a:ext cx="7128744" cy="2138362"/>
          </a:xfrm>
        </p:spPr>
        <p:txBody>
          <a:bodyPr/>
          <a:lstStyle>
            <a:lvl1pPr marL="0" indent="0" algn="l">
              <a:buNone/>
              <a:defRPr sz="180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7" name="Freeform 6"/>
          <p:cNvSpPr>
            <a:spLocks/>
          </p:cNvSpPr>
          <p:nvPr userDrawn="1"/>
        </p:nvSpPr>
        <p:spPr bwMode="auto">
          <a:xfrm>
            <a:off x="0" y="119063"/>
            <a:ext cx="3517900" cy="3233738"/>
          </a:xfrm>
          <a:custGeom>
            <a:avLst/>
            <a:gdLst>
              <a:gd name="T0" fmla="*/ 0 w 2216"/>
              <a:gd name="T1" fmla="*/ 1158 h 2037"/>
              <a:gd name="T2" fmla="*/ 0 w 2216"/>
              <a:gd name="T3" fmla="*/ 578 h 2037"/>
              <a:gd name="T4" fmla="*/ 0 w 2216"/>
              <a:gd name="T5" fmla="*/ 0 h 2037"/>
              <a:gd name="T6" fmla="*/ 18 w 2216"/>
              <a:gd name="T7" fmla="*/ 2 h 2037"/>
              <a:gd name="T8" fmla="*/ 35 w 2216"/>
              <a:gd name="T9" fmla="*/ 3 h 2037"/>
              <a:gd name="T10" fmla="*/ 51 w 2216"/>
              <a:gd name="T11" fmla="*/ 5 h 2037"/>
              <a:gd name="T12" fmla="*/ 68 w 2216"/>
              <a:gd name="T13" fmla="*/ 9 h 2037"/>
              <a:gd name="T14" fmla="*/ 84 w 2216"/>
              <a:gd name="T15" fmla="*/ 12 h 2037"/>
              <a:gd name="T16" fmla="*/ 99 w 2216"/>
              <a:gd name="T17" fmla="*/ 16 h 2037"/>
              <a:gd name="T18" fmla="*/ 115 w 2216"/>
              <a:gd name="T19" fmla="*/ 21 h 2037"/>
              <a:gd name="T20" fmla="*/ 130 w 2216"/>
              <a:gd name="T21" fmla="*/ 26 h 2037"/>
              <a:gd name="T22" fmla="*/ 159 w 2216"/>
              <a:gd name="T23" fmla="*/ 36 h 2037"/>
              <a:gd name="T24" fmla="*/ 185 w 2216"/>
              <a:gd name="T25" fmla="*/ 49 h 2037"/>
              <a:gd name="T26" fmla="*/ 211 w 2216"/>
              <a:gd name="T27" fmla="*/ 63 h 2037"/>
              <a:gd name="T28" fmla="*/ 233 w 2216"/>
              <a:gd name="T29" fmla="*/ 76 h 2037"/>
              <a:gd name="T30" fmla="*/ 254 w 2216"/>
              <a:gd name="T31" fmla="*/ 89 h 2037"/>
              <a:gd name="T32" fmla="*/ 273 w 2216"/>
              <a:gd name="T33" fmla="*/ 101 h 2037"/>
              <a:gd name="T34" fmla="*/ 301 w 2216"/>
              <a:gd name="T35" fmla="*/ 124 h 2037"/>
              <a:gd name="T36" fmla="*/ 312 w 2216"/>
              <a:gd name="T37" fmla="*/ 133 h 2037"/>
              <a:gd name="T38" fmla="*/ 319 w 2216"/>
              <a:gd name="T39" fmla="*/ 139 h 2037"/>
              <a:gd name="T40" fmla="*/ 327 w 2216"/>
              <a:gd name="T41" fmla="*/ 145 h 2037"/>
              <a:gd name="T42" fmla="*/ 1271 w 2216"/>
              <a:gd name="T43" fmla="*/ 1091 h 2037"/>
              <a:gd name="T44" fmla="*/ 2216 w 2216"/>
              <a:gd name="T45" fmla="*/ 2037 h 2037"/>
              <a:gd name="T46" fmla="*/ 1548 w 2216"/>
              <a:gd name="T47" fmla="*/ 2037 h 2037"/>
              <a:gd name="T48" fmla="*/ 879 w 2216"/>
              <a:gd name="T49" fmla="*/ 2037 h 2037"/>
              <a:gd name="T50" fmla="*/ 0 w 2216"/>
              <a:gd name="T51" fmla="*/ 1158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6" h="2037">
                <a:moveTo>
                  <a:pt x="0" y="1158"/>
                </a:moveTo>
                <a:lnTo>
                  <a:pt x="0" y="578"/>
                </a:lnTo>
                <a:lnTo>
                  <a:pt x="0" y="0"/>
                </a:lnTo>
                <a:lnTo>
                  <a:pt x="18" y="2"/>
                </a:lnTo>
                <a:lnTo>
                  <a:pt x="35" y="3"/>
                </a:lnTo>
                <a:lnTo>
                  <a:pt x="51" y="5"/>
                </a:lnTo>
                <a:lnTo>
                  <a:pt x="68" y="9"/>
                </a:lnTo>
                <a:lnTo>
                  <a:pt x="84" y="12"/>
                </a:lnTo>
                <a:lnTo>
                  <a:pt x="99" y="16"/>
                </a:lnTo>
                <a:lnTo>
                  <a:pt x="115" y="21"/>
                </a:lnTo>
                <a:lnTo>
                  <a:pt x="130" y="26"/>
                </a:lnTo>
                <a:lnTo>
                  <a:pt x="159" y="36"/>
                </a:lnTo>
                <a:lnTo>
                  <a:pt x="185" y="49"/>
                </a:lnTo>
                <a:lnTo>
                  <a:pt x="211" y="63"/>
                </a:lnTo>
                <a:lnTo>
                  <a:pt x="233" y="76"/>
                </a:lnTo>
                <a:lnTo>
                  <a:pt x="254" y="89"/>
                </a:lnTo>
                <a:lnTo>
                  <a:pt x="273" y="101"/>
                </a:lnTo>
                <a:lnTo>
                  <a:pt x="301" y="124"/>
                </a:lnTo>
                <a:lnTo>
                  <a:pt x="312" y="133"/>
                </a:lnTo>
                <a:lnTo>
                  <a:pt x="319" y="139"/>
                </a:lnTo>
                <a:lnTo>
                  <a:pt x="327" y="145"/>
                </a:lnTo>
                <a:lnTo>
                  <a:pt x="1271" y="1091"/>
                </a:lnTo>
                <a:lnTo>
                  <a:pt x="2216" y="2037"/>
                </a:lnTo>
                <a:lnTo>
                  <a:pt x="1548" y="2037"/>
                </a:lnTo>
                <a:lnTo>
                  <a:pt x="879" y="2037"/>
                </a:lnTo>
                <a:lnTo>
                  <a:pt x="0" y="11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p:cNvSpPr>
          <p:nvPr userDrawn="1"/>
        </p:nvSpPr>
        <p:spPr bwMode="auto">
          <a:xfrm>
            <a:off x="0" y="3508376"/>
            <a:ext cx="3517900" cy="3233738"/>
          </a:xfrm>
          <a:custGeom>
            <a:avLst/>
            <a:gdLst>
              <a:gd name="T0" fmla="*/ 879 w 2216"/>
              <a:gd name="T1" fmla="*/ 0 h 2037"/>
              <a:gd name="T2" fmla="*/ 1548 w 2216"/>
              <a:gd name="T3" fmla="*/ 0 h 2037"/>
              <a:gd name="T4" fmla="*/ 2216 w 2216"/>
              <a:gd name="T5" fmla="*/ 0 h 2037"/>
              <a:gd name="T6" fmla="*/ 1271 w 2216"/>
              <a:gd name="T7" fmla="*/ 946 h 2037"/>
              <a:gd name="T8" fmla="*/ 327 w 2216"/>
              <a:gd name="T9" fmla="*/ 1892 h 2037"/>
              <a:gd name="T10" fmla="*/ 319 w 2216"/>
              <a:gd name="T11" fmla="*/ 1898 h 2037"/>
              <a:gd name="T12" fmla="*/ 312 w 2216"/>
              <a:gd name="T13" fmla="*/ 1905 h 2037"/>
              <a:gd name="T14" fmla="*/ 301 w 2216"/>
              <a:gd name="T15" fmla="*/ 1914 h 2037"/>
              <a:gd name="T16" fmla="*/ 288 w 2216"/>
              <a:gd name="T17" fmla="*/ 1925 h 2037"/>
              <a:gd name="T18" fmla="*/ 273 w 2216"/>
              <a:gd name="T19" fmla="*/ 1936 h 2037"/>
              <a:gd name="T20" fmla="*/ 254 w 2216"/>
              <a:gd name="T21" fmla="*/ 1948 h 2037"/>
              <a:gd name="T22" fmla="*/ 233 w 2216"/>
              <a:gd name="T23" fmla="*/ 1962 h 2037"/>
              <a:gd name="T24" fmla="*/ 211 w 2216"/>
              <a:gd name="T25" fmla="*/ 1976 h 2037"/>
              <a:gd name="T26" fmla="*/ 185 w 2216"/>
              <a:gd name="T27" fmla="*/ 1988 h 2037"/>
              <a:gd name="T28" fmla="*/ 159 w 2216"/>
              <a:gd name="T29" fmla="*/ 2001 h 2037"/>
              <a:gd name="T30" fmla="*/ 145 w 2216"/>
              <a:gd name="T31" fmla="*/ 2006 h 2037"/>
              <a:gd name="T32" fmla="*/ 130 w 2216"/>
              <a:gd name="T33" fmla="*/ 2012 h 2037"/>
              <a:gd name="T34" fmla="*/ 115 w 2216"/>
              <a:gd name="T35" fmla="*/ 2017 h 2037"/>
              <a:gd name="T36" fmla="*/ 99 w 2216"/>
              <a:gd name="T37" fmla="*/ 2021 h 2037"/>
              <a:gd name="T38" fmla="*/ 84 w 2216"/>
              <a:gd name="T39" fmla="*/ 2025 h 2037"/>
              <a:gd name="T40" fmla="*/ 68 w 2216"/>
              <a:gd name="T41" fmla="*/ 2029 h 2037"/>
              <a:gd name="T42" fmla="*/ 51 w 2216"/>
              <a:gd name="T43" fmla="*/ 2032 h 2037"/>
              <a:gd name="T44" fmla="*/ 35 w 2216"/>
              <a:gd name="T45" fmla="*/ 2035 h 2037"/>
              <a:gd name="T46" fmla="*/ 18 w 2216"/>
              <a:gd name="T47" fmla="*/ 2036 h 2037"/>
              <a:gd name="T48" fmla="*/ 0 w 2216"/>
              <a:gd name="T49" fmla="*/ 2037 h 2037"/>
              <a:gd name="T50" fmla="*/ 0 w 2216"/>
              <a:gd name="T51" fmla="*/ 1458 h 2037"/>
              <a:gd name="T52" fmla="*/ 0 w 2216"/>
              <a:gd name="T53" fmla="*/ 880 h 2037"/>
              <a:gd name="T54" fmla="*/ 879 w 2216"/>
              <a:gd name="T55" fmla="*/ 0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2037">
                <a:moveTo>
                  <a:pt x="879" y="0"/>
                </a:moveTo>
                <a:lnTo>
                  <a:pt x="1548" y="0"/>
                </a:lnTo>
                <a:lnTo>
                  <a:pt x="2216" y="0"/>
                </a:lnTo>
                <a:lnTo>
                  <a:pt x="1271" y="946"/>
                </a:lnTo>
                <a:lnTo>
                  <a:pt x="327" y="1892"/>
                </a:lnTo>
                <a:lnTo>
                  <a:pt x="319" y="1898"/>
                </a:lnTo>
                <a:lnTo>
                  <a:pt x="312" y="1905"/>
                </a:lnTo>
                <a:lnTo>
                  <a:pt x="301" y="1914"/>
                </a:lnTo>
                <a:lnTo>
                  <a:pt x="288" y="1925"/>
                </a:lnTo>
                <a:lnTo>
                  <a:pt x="273" y="1936"/>
                </a:lnTo>
                <a:lnTo>
                  <a:pt x="254" y="1948"/>
                </a:lnTo>
                <a:lnTo>
                  <a:pt x="233" y="1962"/>
                </a:lnTo>
                <a:lnTo>
                  <a:pt x="211" y="1976"/>
                </a:lnTo>
                <a:lnTo>
                  <a:pt x="185" y="1988"/>
                </a:lnTo>
                <a:lnTo>
                  <a:pt x="159" y="2001"/>
                </a:lnTo>
                <a:lnTo>
                  <a:pt x="145" y="2006"/>
                </a:lnTo>
                <a:lnTo>
                  <a:pt x="130" y="2012"/>
                </a:lnTo>
                <a:lnTo>
                  <a:pt x="115" y="2017"/>
                </a:lnTo>
                <a:lnTo>
                  <a:pt x="99" y="2021"/>
                </a:lnTo>
                <a:lnTo>
                  <a:pt x="84" y="2025"/>
                </a:lnTo>
                <a:lnTo>
                  <a:pt x="68" y="2029"/>
                </a:lnTo>
                <a:lnTo>
                  <a:pt x="51" y="2032"/>
                </a:lnTo>
                <a:lnTo>
                  <a:pt x="35" y="2035"/>
                </a:lnTo>
                <a:lnTo>
                  <a:pt x="18" y="2036"/>
                </a:lnTo>
                <a:lnTo>
                  <a:pt x="0" y="2037"/>
                </a:lnTo>
                <a:lnTo>
                  <a:pt x="0" y="1458"/>
                </a:lnTo>
                <a:lnTo>
                  <a:pt x="0" y="880"/>
                </a:lnTo>
                <a:lnTo>
                  <a:pt x="87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8756608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6" name="Picture Placeholder 25"/>
          <p:cNvSpPr>
            <a:spLocks noGrp="1"/>
          </p:cNvSpPr>
          <p:nvPr>
            <p:ph type="pic" sz="quarter" idx="13"/>
          </p:nvPr>
        </p:nvSpPr>
        <p:spPr>
          <a:xfrm>
            <a:off x="0" y="0"/>
            <a:ext cx="12195175" cy="6858000"/>
          </a:xfrm>
          <a:solidFill>
            <a:schemeClr val="bg2"/>
          </a:solidFill>
        </p:spPr>
        <p:txBody>
          <a:bodyPr/>
          <a:lstStyle>
            <a:lvl1pPr marL="0" indent="0">
              <a:buFontTx/>
              <a:buNone/>
              <a:defRPr sz="1200"/>
            </a:lvl1pPr>
          </a:lstStyle>
          <a:p>
            <a:r>
              <a:rPr lang="en-US"/>
              <a:t>Click icon to add picture</a:t>
            </a:r>
            <a:endParaRPr lang="fi-FI"/>
          </a:p>
        </p:txBody>
      </p:sp>
      <p:sp>
        <p:nvSpPr>
          <p:cNvPr id="2" name="Title 1"/>
          <p:cNvSpPr>
            <a:spLocks noGrp="1"/>
          </p:cNvSpPr>
          <p:nvPr>
            <p:ph type="title"/>
          </p:nvPr>
        </p:nvSpPr>
        <p:spPr>
          <a:xfrm>
            <a:off x="481013" y="488927"/>
            <a:ext cx="2952000" cy="2952328"/>
          </a:xfrm>
          <a:prstGeom prst="round2DiagRect">
            <a:avLst>
              <a:gd name="adj1" fmla="val 13501"/>
              <a:gd name="adj2" fmla="val 0"/>
            </a:avLst>
          </a:prstGeom>
          <a:solidFill>
            <a:srgbClr val="50B948">
              <a:alpha val="89804"/>
            </a:srgbClr>
          </a:solidFill>
        </p:spPr>
        <p:txBody>
          <a:bodyPr lIns="180000" tIns="162000" rIns="180000" bIns="162000" anchor="t"/>
          <a:lstStyle>
            <a:lvl1pPr algn="l">
              <a:defRPr sz="3000" b="0" cap="none" baseline="0">
                <a:solidFill>
                  <a:schemeClr val="bg1"/>
                </a:solidFill>
              </a:defRPr>
            </a:lvl1pPr>
          </a:lstStyle>
          <a:p>
            <a:r>
              <a:rPr lang="en-US"/>
              <a:t>Click to edit Master title style</a:t>
            </a:r>
            <a:endParaRPr lang="fi-FI" dirty="0"/>
          </a:p>
        </p:txBody>
      </p:sp>
    </p:spTree>
    <p:extLst>
      <p:ext uri="{BB962C8B-B14F-4D97-AF65-F5344CB8AC3E}">
        <p14:creationId xmlns:p14="http://schemas.microsoft.com/office/powerpoint/2010/main" val="3468973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Content Placeholder 2"/>
          <p:cNvSpPr>
            <a:spLocks noGrp="1"/>
          </p:cNvSpPr>
          <p:nvPr>
            <p:ph sz="half" idx="1"/>
          </p:nvPr>
        </p:nvSpPr>
        <p:spPr>
          <a:xfrm>
            <a:off x="481013" y="1557339"/>
            <a:ext cx="554456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169595" y="1557338"/>
            <a:ext cx="5544568" cy="4464049"/>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Text Placeholder 8"/>
          <p:cNvSpPr>
            <a:spLocks noGrp="1"/>
          </p:cNvSpPr>
          <p:nvPr>
            <p:ph type="body" sz="quarter" idx="14" hasCustomPrompt="1"/>
          </p:nvPr>
        </p:nvSpPr>
        <p:spPr>
          <a:xfrm>
            <a:off x="6169595" y="6453336"/>
            <a:ext cx="3481312" cy="144019"/>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5" name="Date Placeholder 4"/>
          <p:cNvSpPr>
            <a:spLocks noGrp="1"/>
          </p:cNvSpPr>
          <p:nvPr>
            <p:ph type="dt" sz="half" idx="10"/>
          </p:nvPr>
        </p:nvSpPr>
        <p:spPr/>
        <p:txBody>
          <a:bodyPr/>
          <a:lstStyle/>
          <a:p>
            <a:fld id="{38AAFEAA-D63D-45A4-BCB8-9324D2F582FC}"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Tree>
    <p:extLst>
      <p:ext uri="{BB962C8B-B14F-4D97-AF65-F5344CB8AC3E}">
        <p14:creationId xmlns:p14="http://schemas.microsoft.com/office/powerpoint/2010/main" val="121893078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554456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169595" y="1557338"/>
            <a:ext cx="5544568" cy="4464049"/>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Text Placeholder 8"/>
          <p:cNvSpPr>
            <a:spLocks noGrp="1"/>
          </p:cNvSpPr>
          <p:nvPr>
            <p:ph type="body" sz="quarter" idx="14" hasCustomPrompt="1"/>
          </p:nvPr>
        </p:nvSpPr>
        <p:spPr>
          <a:xfrm>
            <a:off x="6169595" y="6453336"/>
            <a:ext cx="3481312" cy="144019"/>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5" name="Date Placeholder 4"/>
          <p:cNvSpPr>
            <a:spLocks noGrp="1"/>
          </p:cNvSpPr>
          <p:nvPr>
            <p:ph type="dt" sz="half" idx="10"/>
          </p:nvPr>
        </p:nvSpPr>
        <p:spPr/>
        <p:txBody>
          <a:bodyPr/>
          <a:lstStyle/>
          <a:p>
            <a:fld id="{48F5ABB4-981E-4420-B493-26A677C45912}"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9" name="Title 8"/>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2"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209816225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3" y="1557338"/>
            <a:ext cx="5544566"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1013" y="1916114"/>
            <a:ext cx="5544566" cy="4105275"/>
          </a:xfrm>
        </p:spPr>
        <p:txBody>
          <a:bodyPr/>
          <a:lstStyle>
            <a:lvl1pPr>
              <a:defRPr sz="20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p:cNvSpPr>
            <a:spLocks noGrp="1"/>
          </p:cNvSpPr>
          <p:nvPr>
            <p:ph type="body" sz="quarter" idx="3"/>
          </p:nvPr>
        </p:nvSpPr>
        <p:spPr>
          <a:xfrm>
            <a:off x="6169595" y="1557338"/>
            <a:ext cx="5544567"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595" y="1916114"/>
            <a:ext cx="5544568" cy="4105275"/>
          </a:xfrm>
        </p:spPr>
        <p:txBody>
          <a:bodyPr/>
          <a:lstStyle>
            <a:lvl1pPr>
              <a:defRPr sz="20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7" name="Date Placeholder 6"/>
          <p:cNvSpPr>
            <a:spLocks noGrp="1"/>
          </p:cNvSpPr>
          <p:nvPr>
            <p:ph type="dt" sz="half" idx="10"/>
          </p:nvPr>
        </p:nvSpPr>
        <p:spPr/>
        <p:txBody>
          <a:bodyPr/>
          <a:lstStyle/>
          <a:p>
            <a:fld id="{5E3A83FF-C260-4FD1-9DB3-F2FF97B08B76}" type="datetime3">
              <a:rPr lang="en-US" smtClean="0"/>
              <a:t>27 November 2023</a:t>
            </a:fld>
            <a:endParaRPr lang="en-US"/>
          </a:p>
        </p:txBody>
      </p:sp>
      <p:sp>
        <p:nvSpPr>
          <p:cNvPr id="8" name="Footer Placeholder 7"/>
          <p:cNvSpPr>
            <a:spLocks noGrp="1"/>
          </p:cNvSpPr>
          <p:nvPr>
            <p:ph type="ftr" sz="quarter" idx="11"/>
          </p:nvPr>
        </p:nvSpPr>
        <p:spPr/>
        <p:txBody>
          <a:bodyPr/>
          <a:lstStyle/>
          <a:p>
            <a:r>
              <a:rPr lang="en-US"/>
              <a:t>Valmet Learning Services</a:t>
            </a:r>
          </a:p>
        </p:txBody>
      </p:sp>
      <p:sp>
        <p:nvSpPr>
          <p:cNvPr id="9" name="Slide Number Placeholder 8"/>
          <p:cNvSpPr>
            <a:spLocks noGrp="1"/>
          </p:cNvSpPr>
          <p:nvPr>
            <p:ph type="sldNum" sz="quarter" idx="12"/>
          </p:nvPr>
        </p:nvSpPr>
        <p:spPr/>
        <p:txBody>
          <a:bodyPr/>
          <a:lstStyle/>
          <a:p>
            <a:fld id="{82F35C78-EDC3-4BE6-A74D-429C10820A80}" type="slidenum">
              <a:rPr lang="en-US" smtClean="0"/>
              <a:pPr/>
              <a:t>‹#›</a:t>
            </a:fld>
            <a:endParaRPr lang="en-US"/>
          </a:p>
        </p:txBody>
      </p:sp>
      <p:sp>
        <p:nvSpPr>
          <p:cNvPr id="11" name="Title 10"/>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2"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405014695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3" y="1557338"/>
            <a:ext cx="3671887"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1013" y="1916114"/>
            <a:ext cx="3671887" cy="4105275"/>
          </a:xfrm>
        </p:spPr>
        <p:txBody>
          <a:bodyPr/>
          <a:lstStyle>
            <a:lvl1pPr>
              <a:defRPr sz="20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Text Placeholder 2"/>
          <p:cNvSpPr>
            <a:spLocks noGrp="1"/>
          </p:cNvSpPr>
          <p:nvPr>
            <p:ph type="body" idx="14"/>
          </p:nvPr>
        </p:nvSpPr>
        <p:spPr>
          <a:xfrm>
            <a:off x="4297387" y="1557338"/>
            <a:ext cx="3600400"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5"/>
          </p:nvPr>
        </p:nvSpPr>
        <p:spPr>
          <a:xfrm>
            <a:off x="4297386" y="1916114"/>
            <a:ext cx="3600401" cy="4105275"/>
          </a:xfrm>
        </p:spPr>
        <p:txBody>
          <a:bodyPr/>
          <a:lstStyle>
            <a:lvl1pPr>
              <a:defRPr sz="20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p:cNvSpPr>
            <a:spLocks noGrp="1"/>
          </p:cNvSpPr>
          <p:nvPr>
            <p:ph type="body" sz="quarter" idx="3"/>
          </p:nvPr>
        </p:nvSpPr>
        <p:spPr>
          <a:xfrm>
            <a:off x="8041803" y="1557338"/>
            <a:ext cx="3672359"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041803" y="1916114"/>
            <a:ext cx="3672359" cy="4105275"/>
          </a:xfrm>
        </p:spPr>
        <p:txBody>
          <a:bodyPr/>
          <a:lstStyle>
            <a:lvl1pPr>
              <a:defRPr sz="20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p:cNvSpPr>
            <a:spLocks noGrp="1"/>
          </p:cNvSpPr>
          <p:nvPr>
            <p:ph type="dt" sz="half" idx="10"/>
          </p:nvPr>
        </p:nvSpPr>
        <p:spPr/>
        <p:txBody>
          <a:bodyPr/>
          <a:lstStyle/>
          <a:p>
            <a:fld id="{2AFF7DB6-879E-48A2-9B64-FA1390C01D1C}" type="datetime3">
              <a:rPr lang="en-US" smtClean="0"/>
              <a:t>27 November 2023</a:t>
            </a:fld>
            <a:endParaRPr lang="en-US"/>
          </a:p>
        </p:txBody>
      </p:sp>
      <p:sp>
        <p:nvSpPr>
          <p:cNvPr id="8" name="Footer Placeholder 7"/>
          <p:cNvSpPr>
            <a:spLocks noGrp="1"/>
          </p:cNvSpPr>
          <p:nvPr>
            <p:ph type="ftr" sz="quarter" idx="11"/>
          </p:nvPr>
        </p:nvSpPr>
        <p:spPr/>
        <p:txBody>
          <a:bodyPr/>
          <a:lstStyle/>
          <a:p>
            <a:r>
              <a:rPr lang="en-US"/>
              <a:t>Valmet Learning Services</a:t>
            </a:r>
          </a:p>
        </p:txBody>
      </p:sp>
      <p:sp>
        <p:nvSpPr>
          <p:cNvPr id="9" name="Slide Number Placeholder 8"/>
          <p:cNvSpPr>
            <a:spLocks noGrp="1"/>
          </p:cNvSpPr>
          <p:nvPr>
            <p:ph type="sldNum" sz="quarter" idx="12"/>
          </p:nvPr>
        </p:nvSpPr>
        <p:spPr/>
        <p:txBody>
          <a:bodyPr/>
          <a:lstStyle/>
          <a:p>
            <a:fld id="{82F35C78-EDC3-4BE6-A74D-429C10820A80}" type="slidenum">
              <a:rPr lang="en-US" smtClean="0"/>
              <a:pPr/>
              <a:t>‹#›</a:t>
            </a:fld>
            <a:endParaRPr lang="en-US"/>
          </a:p>
        </p:txBody>
      </p:sp>
      <p:sp>
        <p:nvSpPr>
          <p:cNvPr id="15" name="Text Placeholder 8"/>
          <p:cNvSpPr>
            <a:spLocks noGrp="1"/>
          </p:cNvSpPr>
          <p:nvPr>
            <p:ph type="body" sz="quarter" idx="16"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13" name="Title 12"/>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4"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289428428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 Columns 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3" y="1557338"/>
            <a:ext cx="3671887"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1013" y="1916114"/>
            <a:ext cx="3671887"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7" name="Content Placeholder 3"/>
          <p:cNvSpPr>
            <a:spLocks noGrp="1"/>
          </p:cNvSpPr>
          <p:nvPr>
            <p:ph sz="half" idx="16"/>
          </p:nvPr>
        </p:nvSpPr>
        <p:spPr>
          <a:xfrm>
            <a:off x="481013" y="4508501"/>
            <a:ext cx="3671887"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Text Placeholder 2"/>
          <p:cNvSpPr>
            <a:spLocks noGrp="1"/>
          </p:cNvSpPr>
          <p:nvPr>
            <p:ph type="body" idx="14"/>
          </p:nvPr>
        </p:nvSpPr>
        <p:spPr>
          <a:xfrm>
            <a:off x="4297363" y="1557338"/>
            <a:ext cx="3600450"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5"/>
          </p:nvPr>
        </p:nvSpPr>
        <p:spPr>
          <a:xfrm>
            <a:off x="4297363" y="1916114"/>
            <a:ext cx="3600450"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0" name="Content Placeholder 3"/>
          <p:cNvSpPr>
            <a:spLocks noGrp="1"/>
          </p:cNvSpPr>
          <p:nvPr>
            <p:ph sz="half" idx="17"/>
          </p:nvPr>
        </p:nvSpPr>
        <p:spPr>
          <a:xfrm>
            <a:off x="4297363" y="4508501"/>
            <a:ext cx="3600450"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8042275" y="1557338"/>
            <a:ext cx="3671888"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042275" y="1916114"/>
            <a:ext cx="3671888"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1" name="Content Placeholder 3"/>
          <p:cNvSpPr>
            <a:spLocks noGrp="1"/>
          </p:cNvSpPr>
          <p:nvPr>
            <p:ph sz="half" idx="18"/>
          </p:nvPr>
        </p:nvSpPr>
        <p:spPr>
          <a:xfrm>
            <a:off x="8042275" y="4508501"/>
            <a:ext cx="3671888"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99A0165F-6D7B-468A-A7F8-C5DFF5FD8003}" type="datetime3">
              <a:rPr lang="en-US" smtClean="0"/>
              <a:t>27 November 2023</a:t>
            </a:fld>
            <a:endParaRPr lang="en-US"/>
          </a:p>
        </p:txBody>
      </p:sp>
      <p:sp>
        <p:nvSpPr>
          <p:cNvPr id="8" name="Footer Placeholder 7"/>
          <p:cNvSpPr>
            <a:spLocks noGrp="1"/>
          </p:cNvSpPr>
          <p:nvPr>
            <p:ph type="ftr" sz="quarter" idx="11"/>
          </p:nvPr>
        </p:nvSpPr>
        <p:spPr/>
        <p:txBody>
          <a:bodyPr/>
          <a:lstStyle/>
          <a:p>
            <a:r>
              <a:rPr lang="en-US"/>
              <a:t>Valmet Learning Services</a:t>
            </a:r>
          </a:p>
        </p:txBody>
      </p:sp>
      <p:sp>
        <p:nvSpPr>
          <p:cNvPr id="9" name="Slide Number Placeholder 8"/>
          <p:cNvSpPr>
            <a:spLocks noGrp="1"/>
          </p:cNvSpPr>
          <p:nvPr>
            <p:ph type="sldNum" sz="quarter" idx="12"/>
          </p:nvPr>
        </p:nvSpPr>
        <p:spPr/>
        <p:txBody>
          <a:bodyPr/>
          <a:lstStyle/>
          <a:p>
            <a:fld id="{82F35C78-EDC3-4BE6-A74D-429C10820A80}" type="slidenum">
              <a:rPr lang="en-US" smtClean="0"/>
              <a:pPr/>
              <a:t>‹#›</a:t>
            </a:fld>
            <a:endParaRPr lang="en-US"/>
          </a:p>
        </p:txBody>
      </p:sp>
      <p:sp>
        <p:nvSpPr>
          <p:cNvPr id="19" name="Text Placeholder 8"/>
          <p:cNvSpPr>
            <a:spLocks noGrp="1"/>
          </p:cNvSpPr>
          <p:nvPr>
            <p:ph type="body" sz="quarter" idx="19"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13" name="Title 12"/>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8"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245285043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3" y="1557338"/>
            <a:ext cx="5544566"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1013" y="1916114"/>
            <a:ext cx="5544566"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Content Placeholder 3"/>
          <p:cNvSpPr>
            <a:spLocks noGrp="1"/>
          </p:cNvSpPr>
          <p:nvPr>
            <p:ph sz="half" idx="16"/>
          </p:nvPr>
        </p:nvSpPr>
        <p:spPr>
          <a:xfrm>
            <a:off x="481013" y="4508501"/>
            <a:ext cx="5544566"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169595" y="1557338"/>
            <a:ext cx="5544567"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595" y="1916114"/>
            <a:ext cx="5544567"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Content Placeholder 3"/>
          <p:cNvSpPr>
            <a:spLocks noGrp="1"/>
          </p:cNvSpPr>
          <p:nvPr>
            <p:ph sz="half" idx="17"/>
          </p:nvPr>
        </p:nvSpPr>
        <p:spPr>
          <a:xfrm>
            <a:off x="6169595" y="4508501"/>
            <a:ext cx="5544568"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9B2DAAAF-14B9-443F-B15E-1F2C0E5998E6}" type="datetime3">
              <a:rPr lang="en-US" smtClean="0"/>
              <a:t>27 November 2023</a:t>
            </a:fld>
            <a:endParaRPr lang="en-US"/>
          </a:p>
        </p:txBody>
      </p:sp>
      <p:sp>
        <p:nvSpPr>
          <p:cNvPr id="8" name="Footer Placeholder 7"/>
          <p:cNvSpPr>
            <a:spLocks noGrp="1"/>
          </p:cNvSpPr>
          <p:nvPr>
            <p:ph type="ftr" sz="quarter" idx="11"/>
          </p:nvPr>
        </p:nvSpPr>
        <p:spPr/>
        <p:txBody>
          <a:bodyPr/>
          <a:lstStyle/>
          <a:p>
            <a:r>
              <a:rPr lang="en-US"/>
              <a:t>Valmet Learning Services</a:t>
            </a:r>
          </a:p>
        </p:txBody>
      </p:sp>
      <p:sp>
        <p:nvSpPr>
          <p:cNvPr id="9" name="Slide Number Placeholder 8"/>
          <p:cNvSpPr>
            <a:spLocks noGrp="1"/>
          </p:cNvSpPr>
          <p:nvPr>
            <p:ph type="sldNum" sz="quarter" idx="12"/>
          </p:nvPr>
        </p:nvSpPr>
        <p:spPr/>
        <p:txBody>
          <a:bodyPr/>
          <a:lstStyle/>
          <a:p>
            <a:fld id="{82F35C78-EDC3-4BE6-A74D-429C10820A80}" type="slidenum">
              <a:rPr lang="en-US" smtClean="0"/>
              <a:pPr/>
              <a:t>‹#›</a:t>
            </a:fld>
            <a:endParaRPr lang="en-US"/>
          </a:p>
        </p:txBody>
      </p:sp>
      <p:sp>
        <p:nvSpPr>
          <p:cNvPr id="15"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13" name="Title 12"/>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4"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171757495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1013" y="1557338"/>
            <a:ext cx="11233150" cy="359495"/>
          </a:xfrm>
        </p:spPr>
        <p:txBody>
          <a:bodyPr anchor="t" anchorCtr="0"/>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1013" y="1916114"/>
            <a:ext cx="11233150" cy="2592387"/>
          </a:xfrm>
        </p:spPr>
        <p:txBody>
          <a:bodyPr/>
          <a:lstStyle>
            <a:lvl1pPr>
              <a:defRPr sz="200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Content Placeholder 3"/>
          <p:cNvSpPr>
            <a:spLocks noGrp="1"/>
          </p:cNvSpPr>
          <p:nvPr>
            <p:ph sz="half" idx="16"/>
          </p:nvPr>
        </p:nvSpPr>
        <p:spPr>
          <a:xfrm>
            <a:off x="481013" y="4508501"/>
            <a:ext cx="11233150" cy="1507577"/>
          </a:xfrm>
        </p:spPr>
        <p:txBody>
          <a:bodyPr/>
          <a:lstStyle>
            <a:lvl1pPr marL="0" indent="0">
              <a:spcAft>
                <a:spcPts val="200"/>
              </a:spcAft>
              <a:buNone/>
              <a:defRPr sz="1200">
                <a:solidFill>
                  <a:schemeClr val="tx2">
                    <a:lumMod val="50000"/>
                  </a:schemeClr>
                </a:solidFill>
              </a:defRPr>
            </a:lvl1pPr>
            <a:lvl2pPr marL="182563" indent="-182563">
              <a:spcAft>
                <a:spcPts val="200"/>
              </a:spcAft>
              <a:buFont typeface="Wingdings" panose="05000000000000000000" pitchFamily="2" charset="2"/>
              <a:buChar char="ä"/>
              <a:defRPr sz="1000">
                <a:solidFill>
                  <a:schemeClr val="tx2">
                    <a:lumMod val="50000"/>
                  </a:schemeClr>
                </a:solidFill>
              </a:defRPr>
            </a:lvl2pPr>
            <a:lvl3pPr>
              <a:defRPr sz="1050"/>
            </a:lvl3pPr>
            <a:lvl4pPr>
              <a:defRPr sz="1000"/>
            </a:lvl4pPr>
            <a:lvl5pPr>
              <a:defRPr sz="1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F4E49ACE-BDF6-4C52-A54A-0EFAD4D6075A}" type="datetime3">
              <a:rPr lang="en-US" smtClean="0"/>
              <a:t>27 November 2023</a:t>
            </a:fld>
            <a:endParaRPr lang="en-US"/>
          </a:p>
        </p:txBody>
      </p:sp>
      <p:sp>
        <p:nvSpPr>
          <p:cNvPr id="8" name="Footer Placeholder 7"/>
          <p:cNvSpPr>
            <a:spLocks noGrp="1"/>
          </p:cNvSpPr>
          <p:nvPr>
            <p:ph type="ftr" sz="quarter" idx="11"/>
          </p:nvPr>
        </p:nvSpPr>
        <p:spPr/>
        <p:txBody>
          <a:bodyPr/>
          <a:lstStyle/>
          <a:p>
            <a:r>
              <a:rPr lang="en-US"/>
              <a:t>Valmet Learning Services</a:t>
            </a:r>
          </a:p>
        </p:txBody>
      </p:sp>
      <p:sp>
        <p:nvSpPr>
          <p:cNvPr id="9" name="Slide Number Placeholder 8"/>
          <p:cNvSpPr>
            <a:spLocks noGrp="1"/>
          </p:cNvSpPr>
          <p:nvPr>
            <p:ph type="sldNum" sz="quarter" idx="12"/>
          </p:nvPr>
        </p:nvSpPr>
        <p:spPr/>
        <p:txBody>
          <a:bodyPr/>
          <a:lstStyle/>
          <a:p>
            <a:fld id="{82F35C78-EDC3-4BE6-A74D-429C10820A80}" type="slidenum">
              <a:rPr lang="en-US" smtClean="0"/>
              <a:pPr/>
              <a:t>‹#›</a:t>
            </a:fld>
            <a:endParaRPr lang="en-US"/>
          </a:p>
        </p:txBody>
      </p:sp>
      <p:sp>
        <p:nvSpPr>
          <p:cNvPr id="12"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5" name="Title 4"/>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3"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417363236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2" name="Picture Placeholder 9"/>
          <p:cNvSpPr>
            <a:spLocks noGrp="1"/>
          </p:cNvSpPr>
          <p:nvPr>
            <p:ph type="pic" sz="quarter" idx="14"/>
          </p:nvPr>
        </p:nvSpPr>
        <p:spPr>
          <a:xfrm>
            <a:off x="9482137" y="1557338"/>
            <a:ext cx="2232025" cy="4464050"/>
          </a:xfrm>
          <a:prstGeom prst="round2DiagRect">
            <a:avLst>
              <a:gd name="adj1" fmla="val 16014"/>
              <a:gd name="adj2" fmla="val 0"/>
            </a:avLst>
          </a:prstGeom>
          <a:solidFill>
            <a:schemeClr val="bg2"/>
          </a:solidFill>
        </p:spPr>
        <p:txBody>
          <a:bodyPr/>
          <a:lstStyle>
            <a:lvl1pPr marL="0" indent="0">
              <a:buFontTx/>
              <a:buNone/>
              <a:defRPr sz="1200"/>
            </a:lvl1pPr>
          </a:lstStyle>
          <a:p>
            <a:r>
              <a:rPr lang="en-US"/>
              <a:t>Click icon to add picture</a:t>
            </a:r>
            <a:endParaRPr lang="fi-FI" dirty="0"/>
          </a:p>
        </p:txBody>
      </p:sp>
      <p:sp>
        <p:nvSpPr>
          <p:cNvPr id="3" name="Content Placeholder 2"/>
          <p:cNvSpPr>
            <a:spLocks noGrp="1"/>
          </p:cNvSpPr>
          <p:nvPr>
            <p:ph sz="half" idx="1"/>
          </p:nvPr>
        </p:nvSpPr>
        <p:spPr>
          <a:xfrm>
            <a:off x="481013" y="1557339"/>
            <a:ext cx="8856934"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1C0E9571-A712-4C5F-A483-E5AEFF8FD073}"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1" name="Text Placeholder 8"/>
          <p:cNvSpPr>
            <a:spLocks noGrp="1"/>
          </p:cNvSpPr>
          <p:nvPr>
            <p:ph type="body" sz="quarter" idx="15"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123806273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481013" y="404815"/>
            <a:ext cx="11233150" cy="431898"/>
          </a:xfrm>
        </p:spPr>
        <p:txBody>
          <a:bodyPr/>
          <a:lstStyle>
            <a:lvl1pPr>
              <a:defRPr>
                <a:solidFill>
                  <a:schemeClr val="tx2"/>
                </a:solidFill>
              </a:defRPr>
            </a:lvl1pPr>
          </a:lstStyle>
          <a:p>
            <a:r>
              <a:rPr lang="en-US"/>
              <a:t>Click to edit Master title style</a:t>
            </a:r>
            <a:endParaRPr lang="fi-FI" dirty="0"/>
          </a:p>
        </p:txBody>
      </p:sp>
      <p:sp>
        <p:nvSpPr>
          <p:cNvPr id="3" name="Content Placeholder 2"/>
          <p:cNvSpPr>
            <a:spLocks noGrp="1"/>
          </p:cNvSpPr>
          <p:nvPr>
            <p:ph sz="half" idx="1"/>
          </p:nvPr>
        </p:nvSpPr>
        <p:spPr>
          <a:xfrm>
            <a:off x="481013" y="1557339"/>
            <a:ext cx="8856934"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9"/>
          <p:cNvSpPr>
            <a:spLocks noGrp="1"/>
          </p:cNvSpPr>
          <p:nvPr>
            <p:ph type="pic" sz="quarter" idx="15"/>
          </p:nvPr>
        </p:nvSpPr>
        <p:spPr>
          <a:xfrm>
            <a:off x="9482137" y="1557339"/>
            <a:ext cx="2232025" cy="2232025"/>
          </a:xfrm>
          <a:custGeom>
            <a:avLst/>
            <a:gdLst>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317517"/>
              <a:gd name="connsiteX1" fmla="*/ 2232025 w 2232025"/>
              <a:gd name="connsiteY1" fmla="*/ 0 h 2317517"/>
              <a:gd name="connsiteX2" fmla="*/ 2232025 w 2232025"/>
              <a:gd name="connsiteY2" fmla="*/ 0 h 2317517"/>
              <a:gd name="connsiteX3" fmla="*/ 2229320 w 2232025"/>
              <a:gd name="connsiteY3" fmla="*/ 2228987 h 2317517"/>
              <a:gd name="connsiteX4" fmla="*/ 1874589 w 2232025"/>
              <a:gd name="connsiteY4" fmla="*/ 2232025 h 2317517"/>
              <a:gd name="connsiteX5" fmla="*/ 0 w 2232025"/>
              <a:gd name="connsiteY5" fmla="*/ 2232025 h 2317517"/>
              <a:gd name="connsiteX6" fmla="*/ 0 w 2232025"/>
              <a:gd name="connsiteY6" fmla="*/ 2232025 h 2317517"/>
              <a:gd name="connsiteX7" fmla="*/ 0 w 2232025"/>
              <a:gd name="connsiteY7" fmla="*/ 357436 h 2317517"/>
              <a:gd name="connsiteX8" fmla="*/ 357436 w 2232025"/>
              <a:gd name="connsiteY8" fmla="*/ 0 h 2317517"/>
              <a:gd name="connsiteX0" fmla="*/ 357436 w 2232025"/>
              <a:gd name="connsiteY0" fmla="*/ 0 h 2232025"/>
              <a:gd name="connsiteX1" fmla="*/ 2232025 w 2232025"/>
              <a:gd name="connsiteY1" fmla="*/ 0 h 2232025"/>
              <a:gd name="connsiteX2" fmla="*/ 2232025 w 2232025"/>
              <a:gd name="connsiteY2" fmla="*/ 0 h 2232025"/>
              <a:gd name="connsiteX3" fmla="*/ 2229320 w 2232025"/>
              <a:gd name="connsiteY3" fmla="*/ 2228987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25" h="2232025">
                <a:moveTo>
                  <a:pt x="357436" y="0"/>
                </a:moveTo>
                <a:lnTo>
                  <a:pt x="2232025" y="0"/>
                </a:lnTo>
                <a:lnTo>
                  <a:pt x="2232025" y="0"/>
                </a:lnTo>
                <a:cubicBezTo>
                  <a:pt x="2231123" y="742996"/>
                  <a:pt x="2230222" y="1485991"/>
                  <a:pt x="2229320" y="2228987"/>
                </a:cubicBezTo>
                <a:cubicBezTo>
                  <a:pt x="2067000" y="2228904"/>
                  <a:pt x="2071995" y="2232025"/>
                  <a:pt x="1874589" y="2232025"/>
                </a:cubicBezTo>
                <a:lnTo>
                  <a:pt x="0" y="2232025"/>
                </a:lnTo>
                <a:lnTo>
                  <a:pt x="0" y="2232025"/>
                </a:lnTo>
                <a:lnTo>
                  <a:pt x="0" y="357436"/>
                </a:lnTo>
                <a:cubicBezTo>
                  <a:pt x="0" y="160030"/>
                  <a:pt x="160030" y="0"/>
                  <a:pt x="357436" y="0"/>
                </a:cubicBezTo>
                <a:close/>
              </a:path>
            </a:pathLst>
          </a:custGeom>
          <a:solidFill>
            <a:schemeClr val="bg2"/>
          </a:solidFill>
        </p:spPr>
        <p:txBody>
          <a:bodyPr/>
          <a:lstStyle>
            <a:lvl1pPr marL="0" indent="0">
              <a:buFontTx/>
              <a:buNone/>
              <a:defRPr sz="1200"/>
            </a:lvl1pPr>
          </a:lstStyle>
          <a:p>
            <a:r>
              <a:rPr lang="en-US"/>
              <a:t>Click icon to add picture</a:t>
            </a:r>
            <a:endParaRPr lang="fi-FI" dirty="0"/>
          </a:p>
        </p:txBody>
      </p:sp>
      <p:sp>
        <p:nvSpPr>
          <p:cNvPr id="8" name="Picture Placeholder 9"/>
          <p:cNvSpPr>
            <a:spLocks noGrp="1"/>
          </p:cNvSpPr>
          <p:nvPr>
            <p:ph type="pic" sz="quarter" idx="14"/>
          </p:nvPr>
        </p:nvSpPr>
        <p:spPr>
          <a:xfrm>
            <a:off x="9482137" y="3786992"/>
            <a:ext cx="2232025" cy="2234397"/>
          </a:xfrm>
          <a:custGeom>
            <a:avLst/>
            <a:gdLst>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91515 h 2323540"/>
              <a:gd name="connsiteX1" fmla="*/ 2232025 w 2232025"/>
              <a:gd name="connsiteY1" fmla="*/ 91515 h 2323540"/>
              <a:gd name="connsiteX2" fmla="*/ 2232025 w 2232025"/>
              <a:gd name="connsiteY2" fmla="*/ 91515 h 2323540"/>
              <a:gd name="connsiteX3" fmla="*/ 2232025 w 2232025"/>
              <a:gd name="connsiteY3" fmla="*/ 1966104 h 2323540"/>
              <a:gd name="connsiteX4" fmla="*/ 1874589 w 2232025"/>
              <a:gd name="connsiteY4" fmla="*/ 2323540 h 2323540"/>
              <a:gd name="connsiteX5" fmla="*/ 0 w 2232025"/>
              <a:gd name="connsiteY5" fmla="*/ 2323540 h 2323540"/>
              <a:gd name="connsiteX6" fmla="*/ 0 w 2232025"/>
              <a:gd name="connsiteY6" fmla="*/ 2323540 h 2323540"/>
              <a:gd name="connsiteX7" fmla="*/ 0 w 2232025"/>
              <a:gd name="connsiteY7" fmla="*/ 86438 h 2323540"/>
              <a:gd name="connsiteX8" fmla="*/ 357436 w 2232025"/>
              <a:gd name="connsiteY8" fmla="*/ 91515 h 2323540"/>
              <a:gd name="connsiteX0" fmla="*/ 357436 w 2232025"/>
              <a:gd name="connsiteY0" fmla="*/ 5077 h 2237102"/>
              <a:gd name="connsiteX1" fmla="*/ 2232025 w 2232025"/>
              <a:gd name="connsiteY1" fmla="*/ 5077 h 2237102"/>
              <a:gd name="connsiteX2" fmla="*/ 2232025 w 2232025"/>
              <a:gd name="connsiteY2" fmla="*/ 5077 h 2237102"/>
              <a:gd name="connsiteX3" fmla="*/ 2232025 w 2232025"/>
              <a:gd name="connsiteY3" fmla="*/ 1879666 h 2237102"/>
              <a:gd name="connsiteX4" fmla="*/ 1874589 w 2232025"/>
              <a:gd name="connsiteY4" fmla="*/ 2237102 h 2237102"/>
              <a:gd name="connsiteX5" fmla="*/ 0 w 2232025"/>
              <a:gd name="connsiteY5" fmla="*/ 2237102 h 2237102"/>
              <a:gd name="connsiteX6" fmla="*/ 0 w 2232025"/>
              <a:gd name="connsiteY6" fmla="*/ 2237102 h 2237102"/>
              <a:gd name="connsiteX7" fmla="*/ 0 w 2232025"/>
              <a:gd name="connsiteY7" fmla="*/ 0 h 2237102"/>
              <a:gd name="connsiteX8" fmla="*/ 357436 w 2232025"/>
              <a:gd name="connsiteY8" fmla="*/ 5077 h 2237102"/>
              <a:gd name="connsiteX0" fmla="*/ 357436 w 2232025"/>
              <a:gd name="connsiteY0" fmla="*/ 5077 h 2237102"/>
              <a:gd name="connsiteX1" fmla="*/ 2232025 w 2232025"/>
              <a:gd name="connsiteY1" fmla="*/ 5077 h 2237102"/>
              <a:gd name="connsiteX2" fmla="*/ 2232025 w 2232025"/>
              <a:gd name="connsiteY2" fmla="*/ 5077 h 2237102"/>
              <a:gd name="connsiteX3" fmla="*/ 2232025 w 2232025"/>
              <a:gd name="connsiteY3" fmla="*/ 1879666 h 2237102"/>
              <a:gd name="connsiteX4" fmla="*/ 1874589 w 2232025"/>
              <a:gd name="connsiteY4" fmla="*/ 2237102 h 2237102"/>
              <a:gd name="connsiteX5" fmla="*/ 0 w 2232025"/>
              <a:gd name="connsiteY5" fmla="*/ 2237102 h 2237102"/>
              <a:gd name="connsiteX6" fmla="*/ 0 w 2232025"/>
              <a:gd name="connsiteY6" fmla="*/ 2237102 h 2237102"/>
              <a:gd name="connsiteX7" fmla="*/ 0 w 2232025"/>
              <a:gd name="connsiteY7" fmla="*/ 0 h 2237102"/>
              <a:gd name="connsiteX8" fmla="*/ 357436 w 2232025"/>
              <a:gd name="connsiteY8" fmla="*/ 5077 h 2237102"/>
              <a:gd name="connsiteX0" fmla="*/ 357436 w 2232025"/>
              <a:gd name="connsiteY0" fmla="*/ 2372 h 2234397"/>
              <a:gd name="connsiteX1" fmla="*/ 2232025 w 2232025"/>
              <a:gd name="connsiteY1" fmla="*/ 2372 h 2234397"/>
              <a:gd name="connsiteX2" fmla="*/ 2232025 w 2232025"/>
              <a:gd name="connsiteY2" fmla="*/ 2372 h 2234397"/>
              <a:gd name="connsiteX3" fmla="*/ 2232025 w 2232025"/>
              <a:gd name="connsiteY3" fmla="*/ 1876961 h 2234397"/>
              <a:gd name="connsiteX4" fmla="*/ 1874589 w 2232025"/>
              <a:gd name="connsiteY4" fmla="*/ 2234397 h 2234397"/>
              <a:gd name="connsiteX5" fmla="*/ 0 w 2232025"/>
              <a:gd name="connsiteY5" fmla="*/ 2234397 h 2234397"/>
              <a:gd name="connsiteX6" fmla="*/ 0 w 2232025"/>
              <a:gd name="connsiteY6" fmla="*/ 2234397 h 2234397"/>
              <a:gd name="connsiteX7" fmla="*/ 0 w 2232025"/>
              <a:gd name="connsiteY7" fmla="*/ 0 h 2234397"/>
              <a:gd name="connsiteX8" fmla="*/ 357436 w 2232025"/>
              <a:gd name="connsiteY8" fmla="*/ 2372 h 22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25" h="2234397">
                <a:moveTo>
                  <a:pt x="357436" y="2372"/>
                </a:moveTo>
                <a:lnTo>
                  <a:pt x="2232025" y="2372"/>
                </a:lnTo>
                <a:lnTo>
                  <a:pt x="2232025" y="2372"/>
                </a:lnTo>
                <a:lnTo>
                  <a:pt x="2232025" y="1876961"/>
                </a:lnTo>
                <a:cubicBezTo>
                  <a:pt x="2232025" y="2074367"/>
                  <a:pt x="2071995" y="2234397"/>
                  <a:pt x="1874589" y="2234397"/>
                </a:cubicBezTo>
                <a:lnTo>
                  <a:pt x="0" y="2234397"/>
                </a:lnTo>
                <a:lnTo>
                  <a:pt x="0" y="2234397"/>
                </a:lnTo>
                <a:lnTo>
                  <a:pt x="0" y="0"/>
                </a:lnTo>
                <a:lnTo>
                  <a:pt x="357436" y="2372"/>
                </a:lnTo>
                <a:close/>
              </a:path>
            </a:pathLst>
          </a:custGeom>
          <a:solidFill>
            <a:schemeClr val="bg2"/>
          </a:solidFill>
        </p:spPr>
        <p:txBody>
          <a:bodyPr/>
          <a:lstStyle>
            <a:lvl1pPr marL="0" indent="0">
              <a:buFontTx/>
              <a:buNone/>
              <a:defRPr sz="1200"/>
            </a:lvl1pPr>
          </a:lstStyle>
          <a:p>
            <a:r>
              <a:rPr lang="en-US"/>
              <a:t>Click icon to add picture</a:t>
            </a:r>
            <a:endParaRPr lang="fi-FI" dirty="0"/>
          </a:p>
        </p:txBody>
      </p:sp>
      <p:sp>
        <p:nvSpPr>
          <p:cNvPr id="6" name="Footer Placeholder 5"/>
          <p:cNvSpPr>
            <a:spLocks noGrp="1"/>
          </p:cNvSpPr>
          <p:nvPr>
            <p:ph type="ftr" sz="quarter" idx="11"/>
          </p:nvPr>
        </p:nvSpPr>
        <p:spPr/>
        <p:txBody>
          <a:bodyPr/>
          <a:lstStyle/>
          <a:p>
            <a:r>
              <a:rPr lang="en-US"/>
              <a:t>Valmet Learning Services</a:t>
            </a:r>
          </a:p>
        </p:txBody>
      </p:sp>
      <p:sp>
        <p:nvSpPr>
          <p:cNvPr id="5" name="Date Placeholder 4"/>
          <p:cNvSpPr>
            <a:spLocks noGrp="1"/>
          </p:cNvSpPr>
          <p:nvPr>
            <p:ph type="dt" sz="half" idx="10"/>
          </p:nvPr>
        </p:nvSpPr>
        <p:spPr/>
        <p:txBody>
          <a:bodyPr/>
          <a:lstStyle/>
          <a:p>
            <a:fld id="{CB1FF3B2-74AB-4D94-9442-B7E1920AB64D}" type="datetime3">
              <a:rPr lang="en-US" smtClean="0"/>
              <a:t>27 November 2023</a:t>
            </a:fld>
            <a:endParaRPr lang="en-US"/>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1" name="Text Placeholder 8"/>
          <p:cNvSpPr>
            <a:spLocks noGrp="1"/>
          </p:cNvSpPr>
          <p:nvPr>
            <p:ph type="body" sz="quarter" idx="16"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12"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21251583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7" name="Title 6"/>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Date Placeholder 9"/>
          <p:cNvSpPr>
            <a:spLocks noGrp="1"/>
          </p:cNvSpPr>
          <p:nvPr>
            <p:ph type="dt" sz="half" idx="15"/>
          </p:nvPr>
        </p:nvSpPr>
        <p:spPr/>
        <p:txBody>
          <a:bodyPr/>
          <a:lstStyle/>
          <a:p>
            <a:fld id="{47413C09-9BF8-4E8D-8AA7-25E985BA58AD}" type="datetime3">
              <a:rPr lang="en-US" smtClean="0"/>
              <a:t>27 November 2023</a:t>
            </a:fld>
            <a:endParaRPr lang="en-US" dirty="0"/>
          </a:p>
        </p:txBody>
      </p:sp>
      <p:sp>
        <p:nvSpPr>
          <p:cNvPr id="11" name="Footer Placeholder 10"/>
          <p:cNvSpPr>
            <a:spLocks noGrp="1"/>
          </p:cNvSpPr>
          <p:nvPr>
            <p:ph type="ftr" sz="quarter" idx="16"/>
          </p:nvPr>
        </p:nvSpPr>
        <p:spPr/>
        <p:txBody>
          <a:bodyPr/>
          <a:lstStyle/>
          <a:p>
            <a:r>
              <a:rPr lang="en-US"/>
              <a:t>Valmet Learning Services</a:t>
            </a:r>
            <a:endParaRPr lang="en-US" dirty="0"/>
          </a:p>
        </p:txBody>
      </p:sp>
      <p:sp>
        <p:nvSpPr>
          <p:cNvPr id="12" name="Slide Number Placeholder 11"/>
          <p:cNvSpPr>
            <a:spLocks noGrp="1"/>
          </p:cNvSpPr>
          <p:nvPr>
            <p:ph type="sldNum" sz="quarter" idx="17"/>
          </p:nvPr>
        </p:nvSpPr>
        <p:spPr/>
        <p:txBody>
          <a:bodyPr/>
          <a:lstStyle/>
          <a:p>
            <a:fld id="{82F35C78-EDC3-4BE6-A74D-429C10820A80}" type="slidenum">
              <a:rPr lang="en-US" smtClean="0"/>
              <a:pPr/>
              <a:t>‹#›</a:t>
            </a:fld>
            <a:endParaRPr lang="en-US"/>
          </a:p>
        </p:txBody>
      </p:sp>
    </p:spTree>
    <p:extLst>
      <p:ext uri="{BB962C8B-B14F-4D97-AF65-F5344CB8AC3E}">
        <p14:creationId xmlns:p14="http://schemas.microsoft.com/office/powerpoint/2010/main" val="76289649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B">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1" name="Picture Placeholder 9"/>
          <p:cNvSpPr>
            <a:spLocks noGrp="1"/>
          </p:cNvSpPr>
          <p:nvPr>
            <p:ph type="pic" sz="quarter" idx="13"/>
          </p:nvPr>
        </p:nvSpPr>
        <p:spPr>
          <a:xfrm>
            <a:off x="7249715" y="1557338"/>
            <a:ext cx="4464448" cy="4464050"/>
          </a:xfrm>
          <a:prstGeom prst="round2DiagRect">
            <a:avLst>
              <a:gd name="adj1" fmla="val 8192"/>
              <a:gd name="adj2" fmla="val 0"/>
            </a:avLst>
          </a:prstGeom>
          <a:solidFill>
            <a:schemeClr val="bg2"/>
          </a:solidFill>
        </p:spPr>
        <p:txBody>
          <a:bodyPr/>
          <a:lstStyle>
            <a:lvl1pPr marL="0" indent="0">
              <a:buFontTx/>
              <a:buNone/>
              <a:defRPr sz="1200"/>
            </a:lvl1pPr>
          </a:lstStyle>
          <a:p>
            <a:r>
              <a:rPr lang="en-US"/>
              <a:t>Click icon to add picture</a:t>
            </a:r>
            <a:endParaRPr lang="fi-FI" dirty="0"/>
          </a:p>
        </p:txBody>
      </p:sp>
      <p:sp>
        <p:nvSpPr>
          <p:cNvPr id="5" name="Date Placeholder 4"/>
          <p:cNvSpPr>
            <a:spLocks noGrp="1"/>
          </p:cNvSpPr>
          <p:nvPr>
            <p:ph type="dt" sz="half" idx="10"/>
          </p:nvPr>
        </p:nvSpPr>
        <p:spPr/>
        <p:txBody>
          <a:bodyPr/>
          <a:lstStyle/>
          <a:p>
            <a:fld id="{C57B9EE4-006A-4150-A97E-694AF6DD02A9}"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2" name="Text Placeholder 8"/>
          <p:cNvSpPr>
            <a:spLocks noGrp="1"/>
          </p:cNvSpPr>
          <p:nvPr>
            <p:ph type="body" sz="quarter" idx="15"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362535047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4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9"/>
          <p:cNvSpPr>
            <a:spLocks noGrp="1"/>
          </p:cNvSpPr>
          <p:nvPr>
            <p:ph type="pic" sz="quarter" idx="15"/>
          </p:nvPr>
        </p:nvSpPr>
        <p:spPr>
          <a:xfrm>
            <a:off x="7250113" y="1557339"/>
            <a:ext cx="2232024" cy="2232025"/>
          </a:xfrm>
          <a:custGeom>
            <a:avLst/>
            <a:gdLst>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317517"/>
              <a:gd name="connsiteX1" fmla="*/ 2232025 w 2232025"/>
              <a:gd name="connsiteY1" fmla="*/ 0 h 2317517"/>
              <a:gd name="connsiteX2" fmla="*/ 2232025 w 2232025"/>
              <a:gd name="connsiteY2" fmla="*/ 0 h 2317517"/>
              <a:gd name="connsiteX3" fmla="*/ 2229320 w 2232025"/>
              <a:gd name="connsiteY3" fmla="*/ 2228987 h 2317517"/>
              <a:gd name="connsiteX4" fmla="*/ 1874589 w 2232025"/>
              <a:gd name="connsiteY4" fmla="*/ 2232025 h 2317517"/>
              <a:gd name="connsiteX5" fmla="*/ 0 w 2232025"/>
              <a:gd name="connsiteY5" fmla="*/ 2232025 h 2317517"/>
              <a:gd name="connsiteX6" fmla="*/ 0 w 2232025"/>
              <a:gd name="connsiteY6" fmla="*/ 2232025 h 2317517"/>
              <a:gd name="connsiteX7" fmla="*/ 0 w 2232025"/>
              <a:gd name="connsiteY7" fmla="*/ 357436 h 2317517"/>
              <a:gd name="connsiteX8" fmla="*/ 357436 w 2232025"/>
              <a:gd name="connsiteY8" fmla="*/ 0 h 2317517"/>
              <a:gd name="connsiteX0" fmla="*/ 357436 w 2232025"/>
              <a:gd name="connsiteY0" fmla="*/ 0 h 2232025"/>
              <a:gd name="connsiteX1" fmla="*/ 2232025 w 2232025"/>
              <a:gd name="connsiteY1" fmla="*/ 0 h 2232025"/>
              <a:gd name="connsiteX2" fmla="*/ 2232025 w 2232025"/>
              <a:gd name="connsiteY2" fmla="*/ 0 h 2232025"/>
              <a:gd name="connsiteX3" fmla="*/ 2229320 w 2232025"/>
              <a:gd name="connsiteY3" fmla="*/ 2228987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25" h="2232025">
                <a:moveTo>
                  <a:pt x="357436" y="0"/>
                </a:moveTo>
                <a:lnTo>
                  <a:pt x="2232025" y="0"/>
                </a:lnTo>
                <a:lnTo>
                  <a:pt x="2232025" y="0"/>
                </a:lnTo>
                <a:cubicBezTo>
                  <a:pt x="2231123" y="742996"/>
                  <a:pt x="2230222" y="1485991"/>
                  <a:pt x="2229320" y="2228987"/>
                </a:cubicBezTo>
                <a:cubicBezTo>
                  <a:pt x="2067000" y="2228904"/>
                  <a:pt x="2071995" y="2232025"/>
                  <a:pt x="1874589" y="2232025"/>
                </a:cubicBezTo>
                <a:lnTo>
                  <a:pt x="0" y="2232025"/>
                </a:lnTo>
                <a:lnTo>
                  <a:pt x="0" y="2232025"/>
                </a:lnTo>
                <a:lnTo>
                  <a:pt x="0" y="357436"/>
                </a:lnTo>
                <a:cubicBezTo>
                  <a:pt x="0" y="160030"/>
                  <a:pt x="160030" y="0"/>
                  <a:pt x="357436" y="0"/>
                </a:cubicBezTo>
                <a:close/>
              </a:path>
            </a:pathLst>
          </a:custGeom>
          <a:solidFill>
            <a:schemeClr val="bg2"/>
          </a:solidFill>
        </p:spPr>
        <p:txBody>
          <a:bodyPr/>
          <a:lstStyle>
            <a:lvl1pPr marL="0" indent="0">
              <a:buFontTx/>
              <a:buNone/>
              <a:defRPr sz="1200"/>
            </a:lvl1pPr>
          </a:lstStyle>
          <a:p>
            <a:r>
              <a:rPr lang="en-US"/>
              <a:t>Click icon to add picture</a:t>
            </a:r>
            <a:endParaRPr lang="fi-FI" dirty="0"/>
          </a:p>
        </p:txBody>
      </p:sp>
      <p:sp>
        <p:nvSpPr>
          <p:cNvPr id="10" name="Picture Placeholder 9"/>
          <p:cNvSpPr>
            <a:spLocks noGrp="1"/>
          </p:cNvSpPr>
          <p:nvPr>
            <p:ph type="pic" sz="quarter" idx="16"/>
          </p:nvPr>
        </p:nvSpPr>
        <p:spPr>
          <a:xfrm>
            <a:off x="9482137" y="1557339"/>
            <a:ext cx="2232026" cy="2232025"/>
          </a:xfrm>
          <a:solidFill>
            <a:schemeClr val="bg2"/>
          </a:solidFill>
        </p:spPr>
        <p:txBody>
          <a:bodyPr/>
          <a:lstStyle>
            <a:lvl1pPr marL="0" indent="0">
              <a:buFontTx/>
              <a:buNone/>
              <a:defRPr sz="1200"/>
            </a:lvl1pPr>
          </a:lstStyle>
          <a:p>
            <a:r>
              <a:rPr lang="en-US"/>
              <a:t>Click icon to add picture</a:t>
            </a:r>
            <a:endParaRPr lang="fi-FI" dirty="0"/>
          </a:p>
        </p:txBody>
      </p:sp>
      <p:sp>
        <p:nvSpPr>
          <p:cNvPr id="12" name="Picture Placeholder 9"/>
          <p:cNvSpPr>
            <a:spLocks noGrp="1"/>
          </p:cNvSpPr>
          <p:nvPr>
            <p:ph type="pic" sz="quarter" idx="17"/>
          </p:nvPr>
        </p:nvSpPr>
        <p:spPr>
          <a:xfrm>
            <a:off x="7250113" y="3790714"/>
            <a:ext cx="2232024" cy="2232025"/>
          </a:xfrm>
          <a:solidFill>
            <a:schemeClr val="bg2"/>
          </a:solidFill>
        </p:spPr>
        <p:txBody>
          <a:bodyPr/>
          <a:lstStyle>
            <a:lvl1pPr marL="0" indent="0">
              <a:buFontTx/>
              <a:buNone/>
              <a:defRPr sz="1200"/>
            </a:lvl1pPr>
          </a:lstStyle>
          <a:p>
            <a:r>
              <a:rPr lang="en-US"/>
              <a:t>Click icon to add picture</a:t>
            </a:r>
            <a:endParaRPr lang="fi-FI" dirty="0"/>
          </a:p>
        </p:txBody>
      </p:sp>
      <p:sp>
        <p:nvSpPr>
          <p:cNvPr id="8" name="Picture Placeholder 9"/>
          <p:cNvSpPr>
            <a:spLocks noGrp="1"/>
          </p:cNvSpPr>
          <p:nvPr>
            <p:ph type="pic" sz="quarter" idx="14"/>
          </p:nvPr>
        </p:nvSpPr>
        <p:spPr>
          <a:xfrm>
            <a:off x="9482137" y="3786992"/>
            <a:ext cx="2232025" cy="2234397"/>
          </a:xfrm>
          <a:custGeom>
            <a:avLst/>
            <a:gdLst>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0 h 2232025"/>
              <a:gd name="connsiteX1" fmla="*/ 2232025 w 2232025"/>
              <a:gd name="connsiteY1" fmla="*/ 0 h 2232025"/>
              <a:gd name="connsiteX2" fmla="*/ 2232025 w 2232025"/>
              <a:gd name="connsiteY2" fmla="*/ 0 h 2232025"/>
              <a:gd name="connsiteX3" fmla="*/ 2232025 w 2232025"/>
              <a:gd name="connsiteY3" fmla="*/ 1874589 h 2232025"/>
              <a:gd name="connsiteX4" fmla="*/ 1874589 w 2232025"/>
              <a:gd name="connsiteY4" fmla="*/ 2232025 h 2232025"/>
              <a:gd name="connsiteX5" fmla="*/ 0 w 2232025"/>
              <a:gd name="connsiteY5" fmla="*/ 2232025 h 2232025"/>
              <a:gd name="connsiteX6" fmla="*/ 0 w 2232025"/>
              <a:gd name="connsiteY6" fmla="*/ 2232025 h 2232025"/>
              <a:gd name="connsiteX7" fmla="*/ 0 w 2232025"/>
              <a:gd name="connsiteY7" fmla="*/ 357436 h 2232025"/>
              <a:gd name="connsiteX8" fmla="*/ 357436 w 2232025"/>
              <a:gd name="connsiteY8" fmla="*/ 0 h 2232025"/>
              <a:gd name="connsiteX0" fmla="*/ 357436 w 2232025"/>
              <a:gd name="connsiteY0" fmla="*/ 91515 h 2323540"/>
              <a:gd name="connsiteX1" fmla="*/ 2232025 w 2232025"/>
              <a:gd name="connsiteY1" fmla="*/ 91515 h 2323540"/>
              <a:gd name="connsiteX2" fmla="*/ 2232025 w 2232025"/>
              <a:gd name="connsiteY2" fmla="*/ 91515 h 2323540"/>
              <a:gd name="connsiteX3" fmla="*/ 2232025 w 2232025"/>
              <a:gd name="connsiteY3" fmla="*/ 1966104 h 2323540"/>
              <a:gd name="connsiteX4" fmla="*/ 1874589 w 2232025"/>
              <a:gd name="connsiteY4" fmla="*/ 2323540 h 2323540"/>
              <a:gd name="connsiteX5" fmla="*/ 0 w 2232025"/>
              <a:gd name="connsiteY5" fmla="*/ 2323540 h 2323540"/>
              <a:gd name="connsiteX6" fmla="*/ 0 w 2232025"/>
              <a:gd name="connsiteY6" fmla="*/ 2323540 h 2323540"/>
              <a:gd name="connsiteX7" fmla="*/ 0 w 2232025"/>
              <a:gd name="connsiteY7" fmla="*/ 86438 h 2323540"/>
              <a:gd name="connsiteX8" fmla="*/ 357436 w 2232025"/>
              <a:gd name="connsiteY8" fmla="*/ 91515 h 2323540"/>
              <a:gd name="connsiteX0" fmla="*/ 357436 w 2232025"/>
              <a:gd name="connsiteY0" fmla="*/ 5077 h 2237102"/>
              <a:gd name="connsiteX1" fmla="*/ 2232025 w 2232025"/>
              <a:gd name="connsiteY1" fmla="*/ 5077 h 2237102"/>
              <a:gd name="connsiteX2" fmla="*/ 2232025 w 2232025"/>
              <a:gd name="connsiteY2" fmla="*/ 5077 h 2237102"/>
              <a:gd name="connsiteX3" fmla="*/ 2232025 w 2232025"/>
              <a:gd name="connsiteY3" fmla="*/ 1879666 h 2237102"/>
              <a:gd name="connsiteX4" fmla="*/ 1874589 w 2232025"/>
              <a:gd name="connsiteY4" fmla="*/ 2237102 h 2237102"/>
              <a:gd name="connsiteX5" fmla="*/ 0 w 2232025"/>
              <a:gd name="connsiteY5" fmla="*/ 2237102 h 2237102"/>
              <a:gd name="connsiteX6" fmla="*/ 0 w 2232025"/>
              <a:gd name="connsiteY6" fmla="*/ 2237102 h 2237102"/>
              <a:gd name="connsiteX7" fmla="*/ 0 w 2232025"/>
              <a:gd name="connsiteY7" fmla="*/ 0 h 2237102"/>
              <a:gd name="connsiteX8" fmla="*/ 357436 w 2232025"/>
              <a:gd name="connsiteY8" fmla="*/ 5077 h 2237102"/>
              <a:gd name="connsiteX0" fmla="*/ 357436 w 2232025"/>
              <a:gd name="connsiteY0" fmla="*/ 5077 h 2237102"/>
              <a:gd name="connsiteX1" fmla="*/ 2232025 w 2232025"/>
              <a:gd name="connsiteY1" fmla="*/ 5077 h 2237102"/>
              <a:gd name="connsiteX2" fmla="*/ 2232025 w 2232025"/>
              <a:gd name="connsiteY2" fmla="*/ 5077 h 2237102"/>
              <a:gd name="connsiteX3" fmla="*/ 2232025 w 2232025"/>
              <a:gd name="connsiteY3" fmla="*/ 1879666 h 2237102"/>
              <a:gd name="connsiteX4" fmla="*/ 1874589 w 2232025"/>
              <a:gd name="connsiteY4" fmla="*/ 2237102 h 2237102"/>
              <a:gd name="connsiteX5" fmla="*/ 0 w 2232025"/>
              <a:gd name="connsiteY5" fmla="*/ 2237102 h 2237102"/>
              <a:gd name="connsiteX6" fmla="*/ 0 w 2232025"/>
              <a:gd name="connsiteY6" fmla="*/ 2237102 h 2237102"/>
              <a:gd name="connsiteX7" fmla="*/ 0 w 2232025"/>
              <a:gd name="connsiteY7" fmla="*/ 0 h 2237102"/>
              <a:gd name="connsiteX8" fmla="*/ 357436 w 2232025"/>
              <a:gd name="connsiteY8" fmla="*/ 5077 h 2237102"/>
              <a:gd name="connsiteX0" fmla="*/ 357436 w 2232025"/>
              <a:gd name="connsiteY0" fmla="*/ 2372 h 2234397"/>
              <a:gd name="connsiteX1" fmla="*/ 2232025 w 2232025"/>
              <a:gd name="connsiteY1" fmla="*/ 2372 h 2234397"/>
              <a:gd name="connsiteX2" fmla="*/ 2232025 w 2232025"/>
              <a:gd name="connsiteY2" fmla="*/ 2372 h 2234397"/>
              <a:gd name="connsiteX3" fmla="*/ 2232025 w 2232025"/>
              <a:gd name="connsiteY3" fmla="*/ 1876961 h 2234397"/>
              <a:gd name="connsiteX4" fmla="*/ 1874589 w 2232025"/>
              <a:gd name="connsiteY4" fmla="*/ 2234397 h 2234397"/>
              <a:gd name="connsiteX5" fmla="*/ 0 w 2232025"/>
              <a:gd name="connsiteY5" fmla="*/ 2234397 h 2234397"/>
              <a:gd name="connsiteX6" fmla="*/ 0 w 2232025"/>
              <a:gd name="connsiteY6" fmla="*/ 2234397 h 2234397"/>
              <a:gd name="connsiteX7" fmla="*/ 0 w 2232025"/>
              <a:gd name="connsiteY7" fmla="*/ 0 h 2234397"/>
              <a:gd name="connsiteX8" fmla="*/ 357436 w 2232025"/>
              <a:gd name="connsiteY8" fmla="*/ 2372 h 22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25" h="2234397">
                <a:moveTo>
                  <a:pt x="357436" y="2372"/>
                </a:moveTo>
                <a:lnTo>
                  <a:pt x="2232025" y="2372"/>
                </a:lnTo>
                <a:lnTo>
                  <a:pt x="2232025" y="2372"/>
                </a:lnTo>
                <a:lnTo>
                  <a:pt x="2232025" y="1876961"/>
                </a:lnTo>
                <a:cubicBezTo>
                  <a:pt x="2232025" y="2074367"/>
                  <a:pt x="2071995" y="2234397"/>
                  <a:pt x="1874589" y="2234397"/>
                </a:cubicBezTo>
                <a:lnTo>
                  <a:pt x="0" y="2234397"/>
                </a:lnTo>
                <a:lnTo>
                  <a:pt x="0" y="2234397"/>
                </a:lnTo>
                <a:lnTo>
                  <a:pt x="0" y="0"/>
                </a:lnTo>
                <a:lnTo>
                  <a:pt x="357436" y="2372"/>
                </a:lnTo>
                <a:close/>
              </a:path>
            </a:pathLst>
          </a:custGeom>
          <a:solidFill>
            <a:schemeClr val="bg2"/>
          </a:solidFill>
        </p:spPr>
        <p:txBody>
          <a:bodyPr/>
          <a:lstStyle>
            <a:lvl1pPr marL="0" indent="0">
              <a:buFontTx/>
              <a:buNone/>
              <a:defRPr sz="1200"/>
            </a:lvl1pPr>
          </a:lstStyle>
          <a:p>
            <a:r>
              <a:rPr lang="en-US"/>
              <a:t>Click icon to add picture</a:t>
            </a:r>
            <a:endParaRPr lang="fi-FI" dirty="0"/>
          </a:p>
        </p:txBody>
      </p:sp>
      <p:sp>
        <p:nvSpPr>
          <p:cNvPr id="5" name="Date Placeholder 4"/>
          <p:cNvSpPr>
            <a:spLocks noGrp="1"/>
          </p:cNvSpPr>
          <p:nvPr>
            <p:ph type="dt" sz="half" idx="10"/>
          </p:nvPr>
        </p:nvSpPr>
        <p:spPr/>
        <p:txBody>
          <a:bodyPr/>
          <a:lstStyle/>
          <a:p>
            <a:fld id="{62C13F4A-60E2-4383-920B-614F1FDBD46E}"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3" name="Text Placeholder 8"/>
          <p:cNvSpPr>
            <a:spLocks noGrp="1"/>
          </p:cNvSpPr>
          <p:nvPr>
            <p:ph type="body" sz="quarter" idx="18"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4"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356031375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481013" y="1557338"/>
            <a:ext cx="11233150" cy="4464050"/>
          </a:xfrm>
          <a:prstGeom prst="round2DiagRect">
            <a:avLst>
              <a:gd name="adj1" fmla="val 8193"/>
              <a:gd name="adj2" fmla="val 0"/>
            </a:avLst>
          </a:prstGeom>
          <a:solidFill>
            <a:schemeClr val="bg2"/>
          </a:solidFill>
        </p:spPr>
        <p:txBody>
          <a:bodyPr/>
          <a:lstStyle>
            <a:lvl1pPr marL="0" indent="0">
              <a:buFontTx/>
              <a:buNone/>
              <a:defRPr sz="1200"/>
            </a:lvl1pPr>
          </a:lstStyle>
          <a:p>
            <a:r>
              <a:rPr lang="en-US"/>
              <a:t>Click icon to add picture</a:t>
            </a:r>
            <a:endParaRPr lang="fi-FI" dirty="0"/>
          </a:p>
        </p:txBody>
      </p:sp>
      <p:sp>
        <p:nvSpPr>
          <p:cNvPr id="5" name="Date Placeholder 4"/>
          <p:cNvSpPr>
            <a:spLocks noGrp="1"/>
          </p:cNvSpPr>
          <p:nvPr>
            <p:ph type="dt" sz="half" idx="10"/>
          </p:nvPr>
        </p:nvSpPr>
        <p:spPr/>
        <p:txBody>
          <a:bodyPr/>
          <a:lstStyle/>
          <a:p>
            <a:fld id="{3F15A005-980C-4647-8126-51DC9DEB33DC}"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3" name="Title 2"/>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9" name="Text Placeholder 7"/>
          <p:cNvSpPr>
            <a:spLocks noGrp="1"/>
          </p:cNvSpPr>
          <p:nvPr>
            <p:ph type="body" sz="quarter" idx="14"/>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0" name="Text Placeholder 8"/>
          <p:cNvSpPr>
            <a:spLocks noGrp="1"/>
          </p:cNvSpPr>
          <p:nvPr>
            <p:ph type="body" sz="quarter" idx="15"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36929028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481013" y="476672"/>
            <a:ext cx="11233150" cy="5544716"/>
          </a:xfrm>
          <a:prstGeom prst="round2DiagRect">
            <a:avLst>
              <a:gd name="adj1" fmla="val 6693"/>
              <a:gd name="adj2" fmla="val 0"/>
            </a:avLst>
          </a:prstGeom>
          <a:solidFill>
            <a:schemeClr val="bg2"/>
          </a:solidFill>
        </p:spPr>
        <p:txBody>
          <a:bodyPr/>
          <a:lstStyle>
            <a:lvl1pPr marL="0" indent="0">
              <a:buFontTx/>
              <a:buNone/>
              <a:defRPr sz="1200"/>
            </a:lvl1pPr>
          </a:lstStyle>
          <a:p>
            <a:r>
              <a:rPr lang="en-US"/>
              <a:t>Click icon to add picture</a:t>
            </a:r>
            <a:endParaRPr lang="fi-FI"/>
          </a:p>
        </p:txBody>
      </p:sp>
      <p:sp>
        <p:nvSpPr>
          <p:cNvPr id="5" name="Date Placeholder 4"/>
          <p:cNvSpPr>
            <a:spLocks noGrp="1"/>
          </p:cNvSpPr>
          <p:nvPr>
            <p:ph type="dt" sz="half" idx="10"/>
          </p:nvPr>
        </p:nvSpPr>
        <p:spPr/>
        <p:txBody>
          <a:bodyPr/>
          <a:lstStyle/>
          <a:p>
            <a:fld id="{7AE3F458-31DE-49D2-B761-613D3F600B1F}"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8"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238848852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erence 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Text Placeholder 9"/>
          <p:cNvSpPr>
            <a:spLocks noGrp="1"/>
          </p:cNvSpPr>
          <p:nvPr>
            <p:ph type="body" sz="quarter" idx="16"/>
          </p:nvPr>
        </p:nvSpPr>
        <p:spPr>
          <a:xfrm flipH="1">
            <a:off x="7250112" y="1557340"/>
            <a:ext cx="4464048" cy="863549"/>
          </a:xfrm>
          <a:prstGeom prst="round1Rect">
            <a:avLst>
              <a:gd name="adj" fmla="val 37282"/>
            </a:avLst>
          </a:prstGeom>
          <a:solidFill>
            <a:schemeClr val="accent1"/>
          </a:solidFill>
        </p:spPr>
        <p:txBody>
          <a:bodyPr lIns="108000" tIns="108000" rIns="108000" bIns="108000"/>
          <a:lstStyle>
            <a:lvl1pPr marL="0" indent="0">
              <a:buFontTx/>
              <a:buNone/>
              <a:defRPr sz="1600">
                <a:solidFill>
                  <a:schemeClr val="bg1"/>
                </a:solidFill>
              </a:defRPr>
            </a:lvl1pPr>
            <a:lvl2pPr marL="182563" indent="-182563">
              <a:buClr>
                <a:schemeClr val="bg1"/>
              </a:buClr>
              <a:buFont typeface="Arial" panose="020B0604020202020204" pitchFamily="34" charset="0"/>
              <a:buChar char="•"/>
              <a:defRPr sz="1200">
                <a:solidFill>
                  <a:schemeClr val="bg1"/>
                </a:solidFill>
              </a:defRPr>
            </a:lvl2pPr>
          </a:lstStyle>
          <a:p>
            <a:pPr lvl="0"/>
            <a:r>
              <a:rPr lang="en-US"/>
              <a:t>Click to edit Master text styles</a:t>
            </a:r>
          </a:p>
          <a:p>
            <a:pPr lvl="1"/>
            <a:r>
              <a:rPr lang="en-US"/>
              <a:t>Second level</a:t>
            </a:r>
          </a:p>
        </p:txBody>
      </p:sp>
      <p:sp>
        <p:nvSpPr>
          <p:cNvPr id="13" name="Picture Placeholder 9"/>
          <p:cNvSpPr>
            <a:spLocks noGrp="1"/>
          </p:cNvSpPr>
          <p:nvPr>
            <p:ph type="pic" sz="quarter" idx="13"/>
          </p:nvPr>
        </p:nvSpPr>
        <p:spPr>
          <a:xfrm>
            <a:off x="7250113" y="2420889"/>
            <a:ext cx="4464050" cy="3600499"/>
          </a:xfrm>
          <a:custGeom>
            <a:avLst/>
            <a:gdLst>
              <a:gd name="connsiteX0" fmla="*/ 367035 w 4031680"/>
              <a:gd name="connsiteY0" fmla="*/ 0 h 3600499"/>
              <a:gd name="connsiteX1" fmla="*/ 4031680 w 4031680"/>
              <a:gd name="connsiteY1" fmla="*/ 0 h 3600499"/>
              <a:gd name="connsiteX2" fmla="*/ 4031680 w 4031680"/>
              <a:gd name="connsiteY2" fmla="*/ 0 h 3600499"/>
              <a:gd name="connsiteX3" fmla="*/ 4031680 w 4031680"/>
              <a:gd name="connsiteY3" fmla="*/ 3233464 h 3600499"/>
              <a:gd name="connsiteX4" fmla="*/ 3664645 w 4031680"/>
              <a:gd name="connsiteY4" fmla="*/ 3600499 h 3600499"/>
              <a:gd name="connsiteX5" fmla="*/ 0 w 4031680"/>
              <a:gd name="connsiteY5" fmla="*/ 3600499 h 3600499"/>
              <a:gd name="connsiteX6" fmla="*/ 0 w 4031680"/>
              <a:gd name="connsiteY6" fmla="*/ 3600499 h 3600499"/>
              <a:gd name="connsiteX7" fmla="*/ 0 w 4031680"/>
              <a:gd name="connsiteY7" fmla="*/ 367035 h 3600499"/>
              <a:gd name="connsiteX8" fmla="*/ 367035 w 4031680"/>
              <a:gd name="connsiteY8" fmla="*/ 0 h 3600499"/>
              <a:gd name="connsiteX0" fmla="*/ 91965 w 4116565"/>
              <a:gd name="connsiteY0" fmla="*/ 0 h 3600499"/>
              <a:gd name="connsiteX1" fmla="*/ 4116565 w 4116565"/>
              <a:gd name="connsiteY1" fmla="*/ 0 h 3600499"/>
              <a:gd name="connsiteX2" fmla="*/ 4116565 w 4116565"/>
              <a:gd name="connsiteY2" fmla="*/ 0 h 3600499"/>
              <a:gd name="connsiteX3" fmla="*/ 4116565 w 4116565"/>
              <a:gd name="connsiteY3" fmla="*/ 3233464 h 3600499"/>
              <a:gd name="connsiteX4" fmla="*/ 3749530 w 4116565"/>
              <a:gd name="connsiteY4" fmla="*/ 3600499 h 3600499"/>
              <a:gd name="connsiteX5" fmla="*/ 84885 w 4116565"/>
              <a:gd name="connsiteY5" fmla="*/ 3600499 h 3600499"/>
              <a:gd name="connsiteX6" fmla="*/ 84885 w 4116565"/>
              <a:gd name="connsiteY6" fmla="*/ 3600499 h 3600499"/>
              <a:gd name="connsiteX7" fmla="*/ 84885 w 4116565"/>
              <a:gd name="connsiteY7" fmla="*/ 367035 h 3600499"/>
              <a:gd name="connsiteX8" fmla="*/ 91965 w 4116565"/>
              <a:gd name="connsiteY8" fmla="*/ 0 h 3600499"/>
              <a:gd name="connsiteX0" fmla="*/ 7080 w 4031680"/>
              <a:gd name="connsiteY0" fmla="*/ 0 h 3600499"/>
              <a:gd name="connsiteX1" fmla="*/ 4031680 w 4031680"/>
              <a:gd name="connsiteY1" fmla="*/ 0 h 3600499"/>
              <a:gd name="connsiteX2" fmla="*/ 4031680 w 4031680"/>
              <a:gd name="connsiteY2" fmla="*/ 0 h 3600499"/>
              <a:gd name="connsiteX3" fmla="*/ 4031680 w 4031680"/>
              <a:gd name="connsiteY3" fmla="*/ 3233464 h 3600499"/>
              <a:gd name="connsiteX4" fmla="*/ 3664645 w 4031680"/>
              <a:gd name="connsiteY4" fmla="*/ 3600499 h 3600499"/>
              <a:gd name="connsiteX5" fmla="*/ 0 w 4031680"/>
              <a:gd name="connsiteY5" fmla="*/ 3600499 h 3600499"/>
              <a:gd name="connsiteX6" fmla="*/ 0 w 4031680"/>
              <a:gd name="connsiteY6" fmla="*/ 3600499 h 3600499"/>
              <a:gd name="connsiteX7" fmla="*/ 0 w 4031680"/>
              <a:gd name="connsiteY7" fmla="*/ 367035 h 3600499"/>
              <a:gd name="connsiteX8" fmla="*/ 7080 w 4031680"/>
              <a:gd name="connsiteY8" fmla="*/ 0 h 3600499"/>
              <a:gd name="connsiteX0" fmla="*/ 1541 w 4031947"/>
              <a:gd name="connsiteY0" fmla="*/ 0 h 3600499"/>
              <a:gd name="connsiteX1" fmla="*/ 4031947 w 4031947"/>
              <a:gd name="connsiteY1" fmla="*/ 0 h 3600499"/>
              <a:gd name="connsiteX2" fmla="*/ 4031947 w 4031947"/>
              <a:gd name="connsiteY2" fmla="*/ 0 h 3600499"/>
              <a:gd name="connsiteX3" fmla="*/ 4031947 w 4031947"/>
              <a:gd name="connsiteY3" fmla="*/ 3233464 h 3600499"/>
              <a:gd name="connsiteX4" fmla="*/ 3664912 w 4031947"/>
              <a:gd name="connsiteY4" fmla="*/ 3600499 h 3600499"/>
              <a:gd name="connsiteX5" fmla="*/ 267 w 4031947"/>
              <a:gd name="connsiteY5" fmla="*/ 3600499 h 3600499"/>
              <a:gd name="connsiteX6" fmla="*/ 267 w 4031947"/>
              <a:gd name="connsiteY6" fmla="*/ 3600499 h 3600499"/>
              <a:gd name="connsiteX7" fmla="*/ 267 w 4031947"/>
              <a:gd name="connsiteY7" fmla="*/ 367035 h 3600499"/>
              <a:gd name="connsiteX8" fmla="*/ 1541 w 4031947"/>
              <a:gd name="connsiteY8" fmla="*/ 0 h 360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1947" h="3600499">
                <a:moveTo>
                  <a:pt x="1541" y="0"/>
                </a:moveTo>
                <a:lnTo>
                  <a:pt x="4031947" y="0"/>
                </a:lnTo>
                <a:lnTo>
                  <a:pt x="4031947" y="0"/>
                </a:lnTo>
                <a:lnTo>
                  <a:pt x="4031947" y="3233464"/>
                </a:lnTo>
                <a:cubicBezTo>
                  <a:pt x="4031947" y="3436172"/>
                  <a:pt x="3867620" y="3600499"/>
                  <a:pt x="3664912" y="3600499"/>
                </a:cubicBezTo>
                <a:lnTo>
                  <a:pt x="267" y="3600499"/>
                </a:lnTo>
                <a:lnTo>
                  <a:pt x="267" y="3600499"/>
                </a:lnTo>
                <a:lnTo>
                  <a:pt x="267" y="367035"/>
                </a:lnTo>
                <a:cubicBezTo>
                  <a:pt x="267" y="164327"/>
                  <a:pt x="-870" y="168365"/>
                  <a:pt x="1541" y="0"/>
                </a:cubicBezTo>
                <a:close/>
              </a:path>
            </a:pathLst>
          </a:custGeom>
          <a:solidFill>
            <a:schemeClr val="bg2"/>
          </a:solidFill>
        </p:spPr>
        <p:txBody>
          <a:bodyPr/>
          <a:lstStyle>
            <a:lvl1pPr marL="0" indent="0">
              <a:buFontTx/>
              <a:buNone/>
              <a:defRPr sz="1200"/>
            </a:lvl1pPr>
          </a:lstStyle>
          <a:p>
            <a:r>
              <a:rPr lang="en-US"/>
              <a:t>Click icon to add picture</a:t>
            </a:r>
            <a:endParaRPr lang="fi-FI" dirty="0"/>
          </a:p>
        </p:txBody>
      </p:sp>
      <p:sp>
        <p:nvSpPr>
          <p:cNvPr id="5" name="Date Placeholder 4"/>
          <p:cNvSpPr>
            <a:spLocks noGrp="1"/>
          </p:cNvSpPr>
          <p:nvPr>
            <p:ph type="dt" sz="half" idx="10"/>
          </p:nvPr>
        </p:nvSpPr>
        <p:spPr/>
        <p:txBody>
          <a:bodyPr/>
          <a:lstStyle/>
          <a:p>
            <a:fld id="{B5DC4A1E-E10D-4BE7-A765-1814DBC832E0}"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1" name="Text Placeholder 8"/>
          <p:cNvSpPr>
            <a:spLocks noGrp="1"/>
          </p:cNvSpPr>
          <p:nvPr>
            <p:ph type="body" sz="quarter" idx="17"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2" name="Text Placeholder 7"/>
          <p:cNvSpPr>
            <a:spLocks noGrp="1"/>
          </p:cNvSpPr>
          <p:nvPr>
            <p:ph type="body" sz="quarter" idx="18"/>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Tree>
    <p:extLst>
      <p:ext uri="{BB962C8B-B14F-4D97-AF65-F5344CB8AC3E}">
        <p14:creationId xmlns:p14="http://schemas.microsoft.com/office/powerpoint/2010/main" val="129984424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 1">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81013" y="1557339"/>
            <a:ext cx="5544565" cy="4468471"/>
          </a:xfrm>
          <a:prstGeom prst="round2DiagRect">
            <a:avLst>
              <a:gd name="adj1" fmla="val 8442"/>
              <a:gd name="adj2" fmla="val 0"/>
            </a:avLst>
          </a:prstGeom>
          <a:solidFill>
            <a:srgbClr val="50B948"/>
          </a:solidFill>
        </p:spPr>
        <p:txBody>
          <a:bodyPr lIns="90000" tIns="54000" rIns="90000" bIns="54000"/>
          <a:lstStyle>
            <a:lvl1pPr marL="182563" indent="-182563">
              <a:buClr>
                <a:schemeClr val="bg1"/>
              </a:buClr>
              <a:buFont typeface="Wingdings" panose="05000000000000000000" pitchFamily="2" charset="2"/>
              <a:buChar char=""/>
              <a:defRPr sz="2000">
                <a:solidFill>
                  <a:schemeClr val="bg1"/>
                </a:solidFill>
              </a:defRPr>
            </a:lvl1pPr>
            <a:lvl2pPr marL="357188" indent="-174625">
              <a:buClr>
                <a:schemeClr val="bg1"/>
              </a:buClr>
              <a:buFont typeface="Wingdings" panose="05000000000000000000" pitchFamily="2" charset="2"/>
              <a:buChar char=""/>
              <a:defRPr sz="1600">
                <a:solidFill>
                  <a:schemeClr val="bg1"/>
                </a:solidFill>
              </a:defRPr>
            </a:lvl2pPr>
            <a:lvl3pPr marL="539750" indent="-182563">
              <a:buClr>
                <a:schemeClr val="bg1"/>
              </a:buClr>
              <a:buFont typeface="Arial" panose="020B0604020202020204" pitchFamily="34" charset="0"/>
              <a:buChar char="•"/>
              <a:defRPr sz="1600">
                <a:solidFill>
                  <a:schemeClr val="bg1"/>
                </a:solidFill>
              </a:defRPr>
            </a:lvl3pPr>
            <a:lvl4pPr marL="714375" indent="-174625">
              <a:buClr>
                <a:schemeClr val="bg1"/>
              </a:buClr>
              <a:buFont typeface="Arial" panose="020B0604020202020204" pitchFamily="34" charset="0"/>
              <a:buChar char="–"/>
              <a:defRPr sz="1400">
                <a:solidFill>
                  <a:schemeClr val="bg1"/>
                </a:solidFill>
              </a:defRPr>
            </a:lvl4pPr>
            <a:lvl5pPr marL="898525" indent="-184150">
              <a:buClr>
                <a:schemeClr val="bg1"/>
              </a:buClr>
              <a:buFont typeface="Arial" panose="020B0604020202020204" pitchFamily="34" charset="0"/>
              <a:buChar cha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Content Placeholder 2"/>
          <p:cNvSpPr>
            <a:spLocks noGrp="1"/>
          </p:cNvSpPr>
          <p:nvPr>
            <p:ph sz="half" idx="15"/>
          </p:nvPr>
        </p:nvSpPr>
        <p:spPr>
          <a:xfrm>
            <a:off x="6169595" y="1557339"/>
            <a:ext cx="5544568" cy="4468471"/>
          </a:xfrm>
          <a:prstGeom prst="round2DiagRect">
            <a:avLst>
              <a:gd name="adj1" fmla="val 8442"/>
              <a:gd name="adj2" fmla="val 0"/>
            </a:avLst>
          </a:prstGeom>
          <a:solidFill>
            <a:schemeClr val="bg2"/>
          </a:solidFill>
        </p:spPr>
        <p:txBody>
          <a:bodyPr lIns="90000" tIns="54000" rIns="90000" bIns="54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buFont typeface="Arial" panose="020B0604020202020204" pitchFamily="34" charset="0"/>
              <a:buChar cha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3" name="Date Placeholder 2"/>
          <p:cNvSpPr>
            <a:spLocks noGrp="1"/>
          </p:cNvSpPr>
          <p:nvPr>
            <p:ph type="dt" sz="half" idx="10"/>
          </p:nvPr>
        </p:nvSpPr>
        <p:spPr/>
        <p:txBody>
          <a:bodyPr/>
          <a:lstStyle/>
          <a:p>
            <a:fld id="{8235DF66-486F-4606-8224-2BDF0E01CF03}"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9"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0"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107747185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6F6112C1-455C-4B22-9778-72E0C0437FE4}"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5" name="Content Placeholder 2"/>
          <p:cNvSpPr>
            <a:spLocks noGrp="1"/>
          </p:cNvSpPr>
          <p:nvPr>
            <p:ph sz="half" idx="15"/>
          </p:nvPr>
        </p:nvSpPr>
        <p:spPr>
          <a:xfrm>
            <a:off x="7250113" y="1557339"/>
            <a:ext cx="4464050" cy="2153860"/>
          </a:xfrm>
          <a:custGeom>
            <a:avLst/>
            <a:gdLst>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105310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544488"/>
              <a:gd name="connsiteY0" fmla="*/ 0 h 2152399"/>
              <a:gd name="connsiteX1" fmla="*/ 4464050 w 4544488"/>
              <a:gd name="connsiteY1" fmla="*/ 0 h 2152399"/>
              <a:gd name="connsiteX2" fmla="*/ 4464050 w 4544488"/>
              <a:gd name="connsiteY2" fmla="*/ 0 h 2152399"/>
              <a:gd name="connsiteX3" fmla="*/ 4464050 w 4544488"/>
              <a:gd name="connsiteY3" fmla="*/ 1793659 h 2152399"/>
              <a:gd name="connsiteX4" fmla="*/ 4453653 w 4544488"/>
              <a:gd name="connsiteY4" fmla="*/ 2152399 h 2152399"/>
              <a:gd name="connsiteX5" fmla="*/ 0 w 4544488"/>
              <a:gd name="connsiteY5" fmla="*/ 2152399 h 2152399"/>
              <a:gd name="connsiteX6" fmla="*/ 0 w 4544488"/>
              <a:gd name="connsiteY6" fmla="*/ 2152399 h 2152399"/>
              <a:gd name="connsiteX7" fmla="*/ 0 w 4544488"/>
              <a:gd name="connsiteY7" fmla="*/ 358740 h 2152399"/>
              <a:gd name="connsiteX8" fmla="*/ 358740 w 4544488"/>
              <a:gd name="connsiteY8" fmla="*/ 0 h 2152399"/>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453653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468168"/>
              <a:gd name="connsiteY0" fmla="*/ 0 h 2152399"/>
              <a:gd name="connsiteX1" fmla="*/ 4464050 w 4468168"/>
              <a:gd name="connsiteY1" fmla="*/ 0 h 2152399"/>
              <a:gd name="connsiteX2" fmla="*/ 4464050 w 4468168"/>
              <a:gd name="connsiteY2" fmla="*/ 0 h 2152399"/>
              <a:gd name="connsiteX3" fmla="*/ 4464050 w 4468168"/>
              <a:gd name="connsiteY3" fmla="*/ 1793659 h 2152399"/>
              <a:gd name="connsiteX4" fmla="*/ 4468168 w 4468168"/>
              <a:gd name="connsiteY4" fmla="*/ 2152399 h 2152399"/>
              <a:gd name="connsiteX5" fmla="*/ 0 w 4468168"/>
              <a:gd name="connsiteY5" fmla="*/ 2152399 h 2152399"/>
              <a:gd name="connsiteX6" fmla="*/ 0 w 4468168"/>
              <a:gd name="connsiteY6" fmla="*/ 2152399 h 2152399"/>
              <a:gd name="connsiteX7" fmla="*/ 0 w 4468168"/>
              <a:gd name="connsiteY7" fmla="*/ 358740 h 2152399"/>
              <a:gd name="connsiteX8" fmla="*/ 358740 w 4468168"/>
              <a:gd name="connsiteY8" fmla="*/ 0 h 2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168" h="2152399">
                <a:moveTo>
                  <a:pt x="358740" y="0"/>
                </a:moveTo>
                <a:lnTo>
                  <a:pt x="4464050" y="0"/>
                </a:lnTo>
                <a:lnTo>
                  <a:pt x="4464050" y="0"/>
                </a:lnTo>
                <a:lnTo>
                  <a:pt x="4464050" y="1793659"/>
                </a:lnTo>
                <a:cubicBezTo>
                  <a:pt x="4464050" y="1991786"/>
                  <a:pt x="4463095" y="1858485"/>
                  <a:pt x="4468168" y="2152399"/>
                </a:cubicBezTo>
                <a:lnTo>
                  <a:pt x="0" y="2152399"/>
                </a:lnTo>
                <a:lnTo>
                  <a:pt x="0" y="2152399"/>
                </a:lnTo>
                <a:lnTo>
                  <a:pt x="0" y="358740"/>
                </a:lnTo>
                <a:cubicBezTo>
                  <a:pt x="0" y="160613"/>
                  <a:pt x="160613" y="0"/>
                  <a:pt x="358740" y="0"/>
                </a:cubicBezTo>
                <a:close/>
              </a:path>
            </a:pathLst>
          </a:custGeom>
          <a:solidFill>
            <a:schemeClr val="accent1"/>
          </a:solidFill>
        </p:spPr>
        <p:txBody>
          <a:bodyPr lIns="180000" tIns="162000" rIns="180000" bIns="162000"/>
          <a:lstStyle>
            <a:lvl1pPr marL="182563" indent="-182563">
              <a:buClr>
                <a:schemeClr val="bg1"/>
              </a:buClr>
              <a:buFont typeface="Wingdings" panose="05000000000000000000" pitchFamily="2" charset="2"/>
              <a:buChar char=""/>
              <a:defRPr sz="2000">
                <a:solidFill>
                  <a:schemeClr val="bg1"/>
                </a:solidFill>
              </a:defRPr>
            </a:lvl1pPr>
            <a:lvl2pPr marL="357188" indent="-174625">
              <a:buClr>
                <a:schemeClr val="bg1"/>
              </a:buClr>
              <a:buFont typeface="Wingdings" panose="05000000000000000000" pitchFamily="2" charset="2"/>
              <a:buChar char=""/>
              <a:defRPr sz="1600">
                <a:solidFill>
                  <a:schemeClr val="bg1"/>
                </a:solidFill>
              </a:defRPr>
            </a:lvl2pPr>
            <a:lvl3pPr marL="539750" indent="-182563">
              <a:buClr>
                <a:schemeClr val="bg1"/>
              </a:buClr>
              <a:defRPr sz="1600">
                <a:solidFill>
                  <a:schemeClr val="bg1"/>
                </a:solidFill>
              </a:defRPr>
            </a:lvl3pPr>
            <a:lvl4pPr marL="714375" indent="-174625">
              <a:buClr>
                <a:schemeClr val="bg1"/>
              </a:buClr>
              <a:defRPr sz="1400">
                <a:solidFill>
                  <a:schemeClr val="bg1"/>
                </a:solidFill>
              </a:defRPr>
            </a:lvl4pPr>
            <a:lvl5pPr marL="898525" indent="-184150">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6" name="Content Placeholder 2"/>
          <p:cNvSpPr>
            <a:spLocks noGrp="1"/>
          </p:cNvSpPr>
          <p:nvPr>
            <p:ph sz="half" idx="13"/>
          </p:nvPr>
        </p:nvSpPr>
        <p:spPr>
          <a:xfrm>
            <a:off x="7248511" y="3853900"/>
            <a:ext cx="4465652" cy="2167488"/>
          </a:xfrm>
          <a:custGeom>
            <a:avLst/>
            <a:gdLst>
              <a:gd name="connsiteX0" fmla="*/ 361255 w 4464050"/>
              <a:gd name="connsiteY0" fmla="*/ 0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361255 w 4464050"/>
              <a:gd name="connsiteY8" fmla="*/ 0 h 2167488"/>
              <a:gd name="connsiteX0" fmla="*/ 90164 w 4548559"/>
              <a:gd name="connsiteY0" fmla="*/ 3629 h 2167488"/>
              <a:gd name="connsiteX1" fmla="*/ 4548559 w 4548559"/>
              <a:gd name="connsiteY1" fmla="*/ 0 h 2167488"/>
              <a:gd name="connsiteX2" fmla="*/ 4548559 w 4548559"/>
              <a:gd name="connsiteY2" fmla="*/ 0 h 2167488"/>
              <a:gd name="connsiteX3" fmla="*/ 4548559 w 4548559"/>
              <a:gd name="connsiteY3" fmla="*/ 1806233 h 2167488"/>
              <a:gd name="connsiteX4" fmla="*/ 4187304 w 4548559"/>
              <a:gd name="connsiteY4" fmla="*/ 2167488 h 2167488"/>
              <a:gd name="connsiteX5" fmla="*/ 84509 w 4548559"/>
              <a:gd name="connsiteY5" fmla="*/ 2167488 h 2167488"/>
              <a:gd name="connsiteX6" fmla="*/ 84509 w 4548559"/>
              <a:gd name="connsiteY6" fmla="*/ 2167488 h 2167488"/>
              <a:gd name="connsiteX7" fmla="*/ 84509 w 4548559"/>
              <a:gd name="connsiteY7" fmla="*/ 361255 h 2167488"/>
              <a:gd name="connsiteX8" fmla="*/ 90164 w 4548559"/>
              <a:gd name="connsiteY8" fmla="*/ 3629 h 2167488"/>
              <a:gd name="connsiteX0" fmla="*/ 5655 w 4464050"/>
              <a:gd name="connsiteY0" fmla="*/ 3629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5655 w 4464050"/>
              <a:gd name="connsiteY8" fmla="*/ 3629 h 2167488"/>
              <a:gd name="connsiteX0" fmla="*/ 0 w 4465652"/>
              <a:gd name="connsiteY0" fmla="*/ 3629 h 2167488"/>
              <a:gd name="connsiteX1" fmla="*/ 4465652 w 4465652"/>
              <a:gd name="connsiteY1" fmla="*/ 0 h 2167488"/>
              <a:gd name="connsiteX2" fmla="*/ 4465652 w 4465652"/>
              <a:gd name="connsiteY2" fmla="*/ 0 h 2167488"/>
              <a:gd name="connsiteX3" fmla="*/ 4465652 w 4465652"/>
              <a:gd name="connsiteY3" fmla="*/ 1806233 h 2167488"/>
              <a:gd name="connsiteX4" fmla="*/ 4104397 w 4465652"/>
              <a:gd name="connsiteY4" fmla="*/ 2167488 h 2167488"/>
              <a:gd name="connsiteX5" fmla="*/ 1602 w 4465652"/>
              <a:gd name="connsiteY5" fmla="*/ 2167488 h 2167488"/>
              <a:gd name="connsiteX6" fmla="*/ 1602 w 4465652"/>
              <a:gd name="connsiteY6" fmla="*/ 2167488 h 2167488"/>
              <a:gd name="connsiteX7" fmla="*/ 1602 w 4465652"/>
              <a:gd name="connsiteY7" fmla="*/ 361255 h 2167488"/>
              <a:gd name="connsiteX8" fmla="*/ 0 w 4465652"/>
              <a:gd name="connsiteY8" fmla="*/ 3629 h 2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5652" h="2167488">
                <a:moveTo>
                  <a:pt x="0" y="3629"/>
                </a:moveTo>
                <a:lnTo>
                  <a:pt x="4465652" y="0"/>
                </a:lnTo>
                <a:lnTo>
                  <a:pt x="4465652" y="0"/>
                </a:lnTo>
                <a:lnTo>
                  <a:pt x="4465652" y="1806233"/>
                </a:lnTo>
                <a:cubicBezTo>
                  <a:pt x="4465652" y="2005749"/>
                  <a:pt x="4303913" y="2167488"/>
                  <a:pt x="4104397" y="2167488"/>
                </a:cubicBezTo>
                <a:lnTo>
                  <a:pt x="1602" y="2167488"/>
                </a:lnTo>
                <a:lnTo>
                  <a:pt x="1602" y="2167488"/>
                </a:lnTo>
                <a:lnTo>
                  <a:pt x="1602" y="361255"/>
                </a:lnTo>
                <a:cubicBezTo>
                  <a:pt x="1602" y="161739"/>
                  <a:pt x="55" y="141515"/>
                  <a:pt x="0" y="3629"/>
                </a:cubicBezTo>
                <a:close/>
              </a:path>
            </a:pathLst>
          </a:custGeom>
          <a:solidFill>
            <a:schemeClr val="bg2"/>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Title 12"/>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1"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95826985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 2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442D4431-1269-4625-9EF3-C8FFEF91C978}"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0" name="Content Placeholder 2"/>
          <p:cNvSpPr>
            <a:spLocks noGrp="1"/>
          </p:cNvSpPr>
          <p:nvPr>
            <p:ph sz="half" idx="15"/>
          </p:nvPr>
        </p:nvSpPr>
        <p:spPr>
          <a:xfrm>
            <a:off x="7250113" y="1557339"/>
            <a:ext cx="4464050" cy="2153860"/>
          </a:xfrm>
          <a:custGeom>
            <a:avLst/>
            <a:gdLst>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105310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544488"/>
              <a:gd name="connsiteY0" fmla="*/ 0 h 2152399"/>
              <a:gd name="connsiteX1" fmla="*/ 4464050 w 4544488"/>
              <a:gd name="connsiteY1" fmla="*/ 0 h 2152399"/>
              <a:gd name="connsiteX2" fmla="*/ 4464050 w 4544488"/>
              <a:gd name="connsiteY2" fmla="*/ 0 h 2152399"/>
              <a:gd name="connsiteX3" fmla="*/ 4464050 w 4544488"/>
              <a:gd name="connsiteY3" fmla="*/ 1793659 h 2152399"/>
              <a:gd name="connsiteX4" fmla="*/ 4453653 w 4544488"/>
              <a:gd name="connsiteY4" fmla="*/ 2152399 h 2152399"/>
              <a:gd name="connsiteX5" fmla="*/ 0 w 4544488"/>
              <a:gd name="connsiteY5" fmla="*/ 2152399 h 2152399"/>
              <a:gd name="connsiteX6" fmla="*/ 0 w 4544488"/>
              <a:gd name="connsiteY6" fmla="*/ 2152399 h 2152399"/>
              <a:gd name="connsiteX7" fmla="*/ 0 w 4544488"/>
              <a:gd name="connsiteY7" fmla="*/ 358740 h 2152399"/>
              <a:gd name="connsiteX8" fmla="*/ 358740 w 4544488"/>
              <a:gd name="connsiteY8" fmla="*/ 0 h 2152399"/>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453653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468168"/>
              <a:gd name="connsiteY0" fmla="*/ 0 h 2152399"/>
              <a:gd name="connsiteX1" fmla="*/ 4464050 w 4468168"/>
              <a:gd name="connsiteY1" fmla="*/ 0 h 2152399"/>
              <a:gd name="connsiteX2" fmla="*/ 4464050 w 4468168"/>
              <a:gd name="connsiteY2" fmla="*/ 0 h 2152399"/>
              <a:gd name="connsiteX3" fmla="*/ 4464050 w 4468168"/>
              <a:gd name="connsiteY3" fmla="*/ 1793659 h 2152399"/>
              <a:gd name="connsiteX4" fmla="*/ 4468168 w 4468168"/>
              <a:gd name="connsiteY4" fmla="*/ 2152399 h 2152399"/>
              <a:gd name="connsiteX5" fmla="*/ 0 w 4468168"/>
              <a:gd name="connsiteY5" fmla="*/ 2152399 h 2152399"/>
              <a:gd name="connsiteX6" fmla="*/ 0 w 4468168"/>
              <a:gd name="connsiteY6" fmla="*/ 2152399 h 2152399"/>
              <a:gd name="connsiteX7" fmla="*/ 0 w 4468168"/>
              <a:gd name="connsiteY7" fmla="*/ 358740 h 2152399"/>
              <a:gd name="connsiteX8" fmla="*/ 358740 w 4468168"/>
              <a:gd name="connsiteY8" fmla="*/ 0 h 2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168" h="2152399">
                <a:moveTo>
                  <a:pt x="358740" y="0"/>
                </a:moveTo>
                <a:lnTo>
                  <a:pt x="4464050" y="0"/>
                </a:lnTo>
                <a:lnTo>
                  <a:pt x="4464050" y="0"/>
                </a:lnTo>
                <a:lnTo>
                  <a:pt x="4464050" y="1793659"/>
                </a:lnTo>
                <a:cubicBezTo>
                  <a:pt x="4464050" y="1991786"/>
                  <a:pt x="4463095" y="1858485"/>
                  <a:pt x="4468168" y="2152399"/>
                </a:cubicBezTo>
                <a:lnTo>
                  <a:pt x="0" y="2152399"/>
                </a:lnTo>
                <a:lnTo>
                  <a:pt x="0" y="2152399"/>
                </a:lnTo>
                <a:lnTo>
                  <a:pt x="0" y="358740"/>
                </a:lnTo>
                <a:cubicBezTo>
                  <a:pt x="0" y="160613"/>
                  <a:pt x="160613" y="0"/>
                  <a:pt x="358740" y="0"/>
                </a:cubicBezTo>
                <a:close/>
              </a:path>
            </a:pathLst>
          </a:custGeom>
          <a:solidFill>
            <a:schemeClr val="accent5"/>
          </a:solidFill>
        </p:spPr>
        <p:txBody>
          <a:bodyPr lIns="180000" tIns="162000" rIns="180000" bIns="162000"/>
          <a:lstStyle>
            <a:lvl1pPr marL="182563" indent="-182563">
              <a:buClr>
                <a:schemeClr val="bg1"/>
              </a:buClr>
              <a:buFont typeface="Wingdings" panose="05000000000000000000" pitchFamily="2" charset="2"/>
              <a:buChar char=""/>
              <a:defRPr sz="2000">
                <a:solidFill>
                  <a:schemeClr val="bg1"/>
                </a:solidFill>
              </a:defRPr>
            </a:lvl1pPr>
            <a:lvl2pPr marL="357188" indent="-174625">
              <a:buClr>
                <a:schemeClr val="bg1"/>
              </a:buClr>
              <a:buFont typeface="Wingdings" panose="05000000000000000000" pitchFamily="2" charset="2"/>
              <a:buChar char=""/>
              <a:defRPr sz="1600">
                <a:solidFill>
                  <a:schemeClr val="bg1"/>
                </a:solidFill>
              </a:defRPr>
            </a:lvl2pPr>
            <a:lvl3pPr marL="539750" indent="-182563">
              <a:buClr>
                <a:schemeClr val="bg1"/>
              </a:buClr>
              <a:defRPr sz="1600">
                <a:solidFill>
                  <a:schemeClr val="bg1"/>
                </a:solidFill>
              </a:defRPr>
            </a:lvl3pPr>
            <a:lvl4pPr marL="714375" indent="-174625">
              <a:buClr>
                <a:schemeClr val="bg1"/>
              </a:buClr>
              <a:defRPr sz="1400">
                <a:solidFill>
                  <a:schemeClr val="bg1"/>
                </a:solidFill>
              </a:defRPr>
            </a:lvl4pPr>
            <a:lvl5pPr marL="898525" indent="-184150">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Content Placeholder 2"/>
          <p:cNvSpPr>
            <a:spLocks noGrp="1"/>
          </p:cNvSpPr>
          <p:nvPr>
            <p:ph sz="half" idx="13"/>
          </p:nvPr>
        </p:nvSpPr>
        <p:spPr>
          <a:xfrm>
            <a:off x="7248511" y="3853900"/>
            <a:ext cx="4465652" cy="2167488"/>
          </a:xfrm>
          <a:custGeom>
            <a:avLst/>
            <a:gdLst>
              <a:gd name="connsiteX0" fmla="*/ 361255 w 4464050"/>
              <a:gd name="connsiteY0" fmla="*/ 0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361255 w 4464050"/>
              <a:gd name="connsiteY8" fmla="*/ 0 h 2167488"/>
              <a:gd name="connsiteX0" fmla="*/ 90164 w 4548559"/>
              <a:gd name="connsiteY0" fmla="*/ 3629 h 2167488"/>
              <a:gd name="connsiteX1" fmla="*/ 4548559 w 4548559"/>
              <a:gd name="connsiteY1" fmla="*/ 0 h 2167488"/>
              <a:gd name="connsiteX2" fmla="*/ 4548559 w 4548559"/>
              <a:gd name="connsiteY2" fmla="*/ 0 h 2167488"/>
              <a:gd name="connsiteX3" fmla="*/ 4548559 w 4548559"/>
              <a:gd name="connsiteY3" fmla="*/ 1806233 h 2167488"/>
              <a:gd name="connsiteX4" fmla="*/ 4187304 w 4548559"/>
              <a:gd name="connsiteY4" fmla="*/ 2167488 h 2167488"/>
              <a:gd name="connsiteX5" fmla="*/ 84509 w 4548559"/>
              <a:gd name="connsiteY5" fmla="*/ 2167488 h 2167488"/>
              <a:gd name="connsiteX6" fmla="*/ 84509 w 4548559"/>
              <a:gd name="connsiteY6" fmla="*/ 2167488 h 2167488"/>
              <a:gd name="connsiteX7" fmla="*/ 84509 w 4548559"/>
              <a:gd name="connsiteY7" fmla="*/ 361255 h 2167488"/>
              <a:gd name="connsiteX8" fmla="*/ 90164 w 4548559"/>
              <a:gd name="connsiteY8" fmla="*/ 3629 h 2167488"/>
              <a:gd name="connsiteX0" fmla="*/ 5655 w 4464050"/>
              <a:gd name="connsiteY0" fmla="*/ 3629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5655 w 4464050"/>
              <a:gd name="connsiteY8" fmla="*/ 3629 h 2167488"/>
              <a:gd name="connsiteX0" fmla="*/ 0 w 4465652"/>
              <a:gd name="connsiteY0" fmla="*/ 3629 h 2167488"/>
              <a:gd name="connsiteX1" fmla="*/ 4465652 w 4465652"/>
              <a:gd name="connsiteY1" fmla="*/ 0 h 2167488"/>
              <a:gd name="connsiteX2" fmla="*/ 4465652 w 4465652"/>
              <a:gd name="connsiteY2" fmla="*/ 0 h 2167488"/>
              <a:gd name="connsiteX3" fmla="*/ 4465652 w 4465652"/>
              <a:gd name="connsiteY3" fmla="*/ 1806233 h 2167488"/>
              <a:gd name="connsiteX4" fmla="*/ 4104397 w 4465652"/>
              <a:gd name="connsiteY4" fmla="*/ 2167488 h 2167488"/>
              <a:gd name="connsiteX5" fmla="*/ 1602 w 4465652"/>
              <a:gd name="connsiteY5" fmla="*/ 2167488 h 2167488"/>
              <a:gd name="connsiteX6" fmla="*/ 1602 w 4465652"/>
              <a:gd name="connsiteY6" fmla="*/ 2167488 h 2167488"/>
              <a:gd name="connsiteX7" fmla="*/ 1602 w 4465652"/>
              <a:gd name="connsiteY7" fmla="*/ 361255 h 2167488"/>
              <a:gd name="connsiteX8" fmla="*/ 0 w 4465652"/>
              <a:gd name="connsiteY8" fmla="*/ 3629 h 2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5652" h="2167488">
                <a:moveTo>
                  <a:pt x="0" y="3629"/>
                </a:moveTo>
                <a:lnTo>
                  <a:pt x="4465652" y="0"/>
                </a:lnTo>
                <a:lnTo>
                  <a:pt x="4465652" y="0"/>
                </a:lnTo>
                <a:lnTo>
                  <a:pt x="4465652" y="1806233"/>
                </a:lnTo>
                <a:cubicBezTo>
                  <a:pt x="4465652" y="2005749"/>
                  <a:pt x="4303913" y="2167488"/>
                  <a:pt x="4104397" y="2167488"/>
                </a:cubicBezTo>
                <a:lnTo>
                  <a:pt x="1602" y="2167488"/>
                </a:lnTo>
                <a:lnTo>
                  <a:pt x="1602" y="2167488"/>
                </a:lnTo>
                <a:lnTo>
                  <a:pt x="1602" y="361255"/>
                </a:lnTo>
                <a:cubicBezTo>
                  <a:pt x="1602" y="161739"/>
                  <a:pt x="55" y="141515"/>
                  <a:pt x="0" y="3629"/>
                </a:cubicBezTo>
                <a:close/>
              </a:path>
            </a:pathLst>
          </a:custGeom>
          <a:solidFill>
            <a:schemeClr val="bg2"/>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1"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3"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96092536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ghlight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8856934"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C535BF0B-1816-458C-BCA5-570DE04B30EB}"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2" name="Content Placeholder 2"/>
          <p:cNvSpPr>
            <a:spLocks noGrp="1"/>
          </p:cNvSpPr>
          <p:nvPr>
            <p:ph sz="half" idx="15"/>
          </p:nvPr>
        </p:nvSpPr>
        <p:spPr>
          <a:xfrm>
            <a:off x="9482138" y="1558799"/>
            <a:ext cx="2229086" cy="2152399"/>
          </a:xfrm>
          <a:custGeom>
            <a:avLst/>
            <a:gdLst>
              <a:gd name="connsiteX0" fmla="*/ 333005 w 4042792"/>
              <a:gd name="connsiteY0" fmla="*/ 0 h 4464050"/>
              <a:gd name="connsiteX1" fmla="*/ 4042792 w 4042792"/>
              <a:gd name="connsiteY1" fmla="*/ 0 h 4464050"/>
              <a:gd name="connsiteX2" fmla="*/ 4042792 w 4042792"/>
              <a:gd name="connsiteY2" fmla="*/ 0 h 4464050"/>
              <a:gd name="connsiteX3" fmla="*/ 4042792 w 4042792"/>
              <a:gd name="connsiteY3" fmla="*/ 4131045 h 4464050"/>
              <a:gd name="connsiteX4" fmla="*/ 3709787 w 4042792"/>
              <a:gd name="connsiteY4" fmla="*/ 4464050 h 4464050"/>
              <a:gd name="connsiteX5" fmla="*/ 0 w 4042792"/>
              <a:gd name="connsiteY5" fmla="*/ 4464050 h 4464050"/>
              <a:gd name="connsiteX6" fmla="*/ 0 w 4042792"/>
              <a:gd name="connsiteY6" fmla="*/ 4464050 h 4464050"/>
              <a:gd name="connsiteX7" fmla="*/ 0 w 4042792"/>
              <a:gd name="connsiteY7" fmla="*/ 333005 h 4464050"/>
              <a:gd name="connsiteX8" fmla="*/ 333005 w 4042792"/>
              <a:gd name="connsiteY8" fmla="*/ 0 h 4464050"/>
              <a:gd name="connsiteX0" fmla="*/ 333005 w 4108451"/>
              <a:gd name="connsiteY0" fmla="*/ 0 h 4467009"/>
              <a:gd name="connsiteX1" fmla="*/ 4042792 w 4108451"/>
              <a:gd name="connsiteY1" fmla="*/ 0 h 4467009"/>
              <a:gd name="connsiteX2" fmla="*/ 4042792 w 4108451"/>
              <a:gd name="connsiteY2" fmla="*/ 0 h 4467009"/>
              <a:gd name="connsiteX3" fmla="*/ 4042792 w 4108451"/>
              <a:gd name="connsiteY3" fmla="*/ 4131045 h 4467009"/>
              <a:gd name="connsiteX4" fmla="*/ 4020505 w 4108451"/>
              <a:gd name="connsiteY4" fmla="*/ 4467009 h 4467009"/>
              <a:gd name="connsiteX5" fmla="*/ 0 w 4108451"/>
              <a:gd name="connsiteY5" fmla="*/ 4464050 h 4467009"/>
              <a:gd name="connsiteX6" fmla="*/ 0 w 4108451"/>
              <a:gd name="connsiteY6" fmla="*/ 4464050 h 4467009"/>
              <a:gd name="connsiteX7" fmla="*/ 0 w 4108451"/>
              <a:gd name="connsiteY7" fmla="*/ 333005 h 4467009"/>
              <a:gd name="connsiteX8" fmla="*/ 333005 w 4108451"/>
              <a:gd name="connsiteY8" fmla="*/ 0 h 4467009"/>
              <a:gd name="connsiteX0" fmla="*/ 333005 w 4114749"/>
              <a:gd name="connsiteY0" fmla="*/ 0 h 4467009"/>
              <a:gd name="connsiteX1" fmla="*/ 4042792 w 4114749"/>
              <a:gd name="connsiteY1" fmla="*/ 0 h 4467009"/>
              <a:gd name="connsiteX2" fmla="*/ 4042792 w 4114749"/>
              <a:gd name="connsiteY2" fmla="*/ 0 h 4467009"/>
              <a:gd name="connsiteX3" fmla="*/ 4042792 w 4114749"/>
              <a:gd name="connsiteY3" fmla="*/ 4131045 h 4467009"/>
              <a:gd name="connsiteX4" fmla="*/ 4029382 w 4114749"/>
              <a:gd name="connsiteY4" fmla="*/ 4467009 h 4467009"/>
              <a:gd name="connsiteX5" fmla="*/ 0 w 4114749"/>
              <a:gd name="connsiteY5" fmla="*/ 4464050 h 4467009"/>
              <a:gd name="connsiteX6" fmla="*/ 0 w 4114749"/>
              <a:gd name="connsiteY6" fmla="*/ 4464050 h 4467009"/>
              <a:gd name="connsiteX7" fmla="*/ 0 w 4114749"/>
              <a:gd name="connsiteY7" fmla="*/ 333005 h 4467009"/>
              <a:gd name="connsiteX8" fmla="*/ 333005 w 4114749"/>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42792 w 4042792"/>
              <a:gd name="connsiteY3" fmla="*/ 4131045 h 4467009"/>
              <a:gd name="connsiteX4" fmla="*/ 4029382 w 4042792"/>
              <a:gd name="connsiteY4" fmla="*/ 4467009 h 4467009"/>
              <a:gd name="connsiteX5" fmla="*/ 0 w 4042792"/>
              <a:gd name="connsiteY5" fmla="*/ 4464050 h 4467009"/>
              <a:gd name="connsiteX6" fmla="*/ 0 w 4042792"/>
              <a:gd name="connsiteY6" fmla="*/ 4464050 h 4467009"/>
              <a:gd name="connsiteX7" fmla="*/ 0 w 4042792"/>
              <a:gd name="connsiteY7" fmla="*/ 333005 h 4467009"/>
              <a:gd name="connsiteX8" fmla="*/ 333005 w 4042792"/>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42792 w 4042792"/>
              <a:gd name="connsiteY3" fmla="*/ 4131045 h 4467009"/>
              <a:gd name="connsiteX4" fmla="*/ 4038260 w 4042792"/>
              <a:gd name="connsiteY4" fmla="*/ 4467009 h 4467009"/>
              <a:gd name="connsiteX5" fmla="*/ 0 w 4042792"/>
              <a:gd name="connsiteY5" fmla="*/ 4464050 h 4467009"/>
              <a:gd name="connsiteX6" fmla="*/ 0 w 4042792"/>
              <a:gd name="connsiteY6" fmla="*/ 4464050 h 4467009"/>
              <a:gd name="connsiteX7" fmla="*/ 0 w 4042792"/>
              <a:gd name="connsiteY7" fmla="*/ 333005 h 4467009"/>
              <a:gd name="connsiteX8" fmla="*/ 333005 w 4042792"/>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38260 w 4042792"/>
              <a:gd name="connsiteY3" fmla="*/ 4467009 h 4467009"/>
              <a:gd name="connsiteX4" fmla="*/ 0 w 4042792"/>
              <a:gd name="connsiteY4" fmla="*/ 4464050 h 4467009"/>
              <a:gd name="connsiteX5" fmla="*/ 0 w 4042792"/>
              <a:gd name="connsiteY5" fmla="*/ 4464050 h 4467009"/>
              <a:gd name="connsiteX6" fmla="*/ 0 w 4042792"/>
              <a:gd name="connsiteY6" fmla="*/ 333005 h 4467009"/>
              <a:gd name="connsiteX7" fmla="*/ 333005 w 4042792"/>
              <a:gd name="connsiteY7" fmla="*/ 0 h 4467009"/>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4464050 h 4464050"/>
              <a:gd name="connsiteX6" fmla="*/ 0 w 4042792"/>
              <a:gd name="connsiteY6" fmla="*/ 333005 h 4464050"/>
              <a:gd name="connsiteX7" fmla="*/ 333005 w 4042792"/>
              <a:gd name="connsiteY7" fmla="*/ 0 h 4464050"/>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2158435 h 4464050"/>
              <a:gd name="connsiteX6" fmla="*/ 0 w 4042792"/>
              <a:gd name="connsiteY6" fmla="*/ 333005 h 4464050"/>
              <a:gd name="connsiteX7" fmla="*/ 333005 w 4042792"/>
              <a:gd name="connsiteY7" fmla="*/ 0 h 4464050"/>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333005 h 4464050"/>
              <a:gd name="connsiteX6" fmla="*/ 333005 w 4042792"/>
              <a:gd name="connsiteY6" fmla="*/ 0 h 4464050"/>
              <a:gd name="connsiteX0" fmla="*/ 333005 w 4042792"/>
              <a:gd name="connsiteY0" fmla="*/ 0 h 2152399"/>
              <a:gd name="connsiteX1" fmla="*/ 4042792 w 4042792"/>
              <a:gd name="connsiteY1" fmla="*/ 0 h 2152399"/>
              <a:gd name="connsiteX2" fmla="*/ 4042792 w 4042792"/>
              <a:gd name="connsiteY2" fmla="*/ 0 h 2152399"/>
              <a:gd name="connsiteX3" fmla="*/ 4038260 w 4042792"/>
              <a:gd name="connsiteY3" fmla="*/ 2152340 h 2152399"/>
              <a:gd name="connsiteX4" fmla="*/ 0 w 4042792"/>
              <a:gd name="connsiteY4" fmla="*/ 2152399 h 2152399"/>
              <a:gd name="connsiteX5" fmla="*/ 0 w 4042792"/>
              <a:gd name="connsiteY5" fmla="*/ 333005 h 2152399"/>
              <a:gd name="connsiteX6" fmla="*/ 333005 w 4042792"/>
              <a:gd name="connsiteY6" fmla="*/ 0 h 2152399"/>
              <a:gd name="connsiteX0" fmla="*/ 333005 w 4042792"/>
              <a:gd name="connsiteY0" fmla="*/ 0 h 2152399"/>
              <a:gd name="connsiteX1" fmla="*/ 4042792 w 4042792"/>
              <a:gd name="connsiteY1" fmla="*/ 0 h 2152399"/>
              <a:gd name="connsiteX2" fmla="*/ 2227763 w 4042792"/>
              <a:gd name="connsiteY2" fmla="*/ 0 h 2152399"/>
              <a:gd name="connsiteX3" fmla="*/ 4038260 w 4042792"/>
              <a:gd name="connsiteY3" fmla="*/ 2152340 h 2152399"/>
              <a:gd name="connsiteX4" fmla="*/ 0 w 4042792"/>
              <a:gd name="connsiteY4" fmla="*/ 2152399 h 2152399"/>
              <a:gd name="connsiteX5" fmla="*/ 0 w 4042792"/>
              <a:gd name="connsiteY5" fmla="*/ 333005 h 2152399"/>
              <a:gd name="connsiteX6" fmla="*/ 333005 w 4042792"/>
              <a:gd name="connsiteY6" fmla="*/ 0 h 2152399"/>
              <a:gd name="connsiteX0" fmla="*/ 333005 w 4038260"/>
              <a:gd name="connsiteY0" fmla="*/ 0 h 2152399"/>
              <a:gd name="connsiteX1" fmla="*/ 2227763 w 4038260"/>
              <a:gd name="connsiteY1" fmla="*/ 0 h 2152399"/>
              <a:gd name="connsiteX2" fmla="*/ 4038260 w 4038260"/>
              <a:gd name="connsiteY2" fmla="*/ 2152340 h 2152399"/>
              <a:gd name="connsiteX3" fmla="*/ 0 w 4038260"/>
              <a:gd name="connsiteY3" fmla="*/ 2152399 h 2152399"/>
              <a:gd name="connsiteX4" fmla="*/ 0 w 4038260"/>
              <a:gd name="connsiteY4" fmla="*/ 333005 h 2152399"/>
              <a:gd name="connsiteX5" fmla="*/ 333005 w 4038260"/>
              <a:gd name="connsiteY5" fmla="*/ 0 h 2152399"/>
              <a:gd name="connsiteX0" fmla="*/ 333005 w 2229086"/>
              <a:gd name="connsiteY0" fmla="*/ 0 h 2152399"/>
              <a:gd name="connsiteX1" fmla="*/ 2227763 w 2229086"/>
              <a:gd name="connsiteY1" fmla="*/ 0 h 2152399"/>
              <a:gd name="connsiteX2" fmla="*/ 2228739 w 2229086"/>
              <a:gd name="connsiteY2" fmla="*/ 2152340 h 2152399"/>
              <a:gd name="connsiteX3" fmla="*/ 0 w 2229086"/>
              <a:gd name="connsiteY3" fmla="*/ 2152399 h 2152399"/>
              <a:gd name="connsiteX4" fmla="*/ 0 w 2229086"/>
              <a:gd name="connsiteY4" fmla="*/ 333005 h 2152399"/>
              <a:gd name="connsiteX5" fmla="*/ 333005 w 2229086"/>
              <a:gd name="connsiteY5" fmla="*/ 0 h 2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086" h="2152399">
                <a:moveTo>
                  <a:pt x="333005" y="0"/>
                </a:moveTo>
                <a:lnTo>
                  <a:pt x="2227763" y="0"/>
                </a:lnTo>
                <a:cubicBezTo>
                  <a:pt x="2226252" y="1489003"/>
                  <a:pt x="2230250" y="663337"/>
                  <a:pt x="2228739" y="2152340"/>
                </a:cubicBezTo>
                <a:lnTo>
                  <a:pt x="0" y="2152399"/>
                </a:lnTo>
                <a:lnTo>
                  <a:pt x="0" y="333005"/>
                </a:lnTo>
                <a:cubicBezTo>
                  <a:pt x="0" y="149091"/>
                  <a:pt x="149091" y="0"/>
                  <a:pt x="333005" y="0"/>
                </a:cubicBezTo>
                <a:close/>
              </a:path>
            </a:pathLst>
          </a:custGeom>
          <a:solidFill>
            <a:schemeClr val="bg2"/>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Content Placeholder 2"/>
          <p:cNvSpPr>
            <a:spLocks noGrp="1"/>
          </p:cNvSpPr>
          <p:nvPr>
            <p:ph sz="half" idx="13"/>
          </p:nvPr>
        </p:nvSpPr>
        <p:spPr>
          <a:xfrm>
            <a:off x="9481930" y="3853900"/>
            <a:ext cx="2241535" cy="2167488"/>
          </a:xfrm>
          <a:custGeom>
            <a:avLst/>
            <a:gdLst>
              <a:gd name="connsiteX0" fmla="*/ 333005 w 4042792"/>
              <a:gd name="connsiteY0" fmla="*/ 0 h 4464050"/>
              <a:gd name="connsiteX1" fmla="*/ 4042792 w 4042792"/>
              <a:gd name="connsiteY1" fmla="*/ 0 h 4464050"/>
              <a:gd name="connsiteX2" fmla="*/ 4042792 w 4042792"/>
              <a:gd name="connsiteY2" fmla="*/ 0 h 4464050"/>
              <a:gd name="connsiteX3" fmla="*/ 4042792 w 4042792"/>
              <a:gd name="connsiteY3" fmla="*/ 4131045 h 4464050"/>
              <a:gd name="connsiteX4" fmla="*/ 3709787 w 4042792"/>
              <a:gd name="connsiteY4" fmla="*/ 4464050 h 4464050"/>
              <a:gd name="connsiteX5" fmla="*/ 0 w 4042792"/>
              <a:gd name="connsiteY5" fmla="*/ 4464050 h 4464050"/>
              <a:gd name="connsiteX6" fmla="*/ 0 w 4042792"/>
              <a:gd name="connsiteY6" fmla="*/ 4464050 h 4464050"/>
              <a:gd name="connsiteX7" fmla="*/ 0 w 4042792"/>
              <a:gd name="connsiteY7" fmla="*/ 333005 h 4464050"/>
              <a:gd name="connsiteX8" fmla="*/ 333005 w 4042792"/>
              <a:gd name="connsiteY8" fmla="*/ 0 h 4464050"/>
              <a:gd name="connsiteX0" fmla="*/ 81714 w 4124604"/>
              <a:gd name="connsiteY0" fmla="*/ 0 h 4464050"/>
              <a:gd name="connsiteX1" fmla="*/ 4124604 w 4124604"/>
              <a:gd name="connsiteY1" fmla="*/ 0 h 4464050"/>
              <a:gd name="connsiteX2" fmla="*/ 4124604 w 4124604"/>
              <a:gd name="connsiteY2" fmla="*/ 0 h 4464050"/>
              <a:gd name="connsiteX3" fmla="*/ 4124604 w 4124604"/>
              <a:gd name="connsiteY3" fmla="*/ 4131045 h 4464050"/>
              <a:gd name="connsiteX4" fmla="*/ 3791599 w 4124604"/>
              <a:gd name="connsiteY4" fmla="*/ 4464050 h 4464050"/>
              <a:gd name="connsiteX5" fmla="*/ 81812 w 4124604"/>
              <a:gd name="connsiteY5" fmla="*/ 4464050 h 4464050"/>
              <a:gd name="connsiteX6" fmla="*/ 81812 w 4124604"/>
              <a:gd name="connsiteY6" fmla="*/ 4464050 h 4464050"/>
              <a:gd name="connsiteX7" fmla="*/ 81812 w 4124604"/>
              <a:gd name="connsiteY7" fmla="*/ 333005 h 4464050"/>
              <a:gd name="connsiteX8" fmla="*/ 81714 w 4124604"/>
              <a:gd name="connsiteY8" fmla="*/ 0 h 4464050"/>
              <a:gd name="connsiteX0" fmla="*/ 436 w 4043326"/>
              <a:gd name="connsiteY0" fmla="*/ 0 h 4464050"/>
              <a:gd name="connsiteX1" fmla="*/ 4043326 w 4043326"/>
              <a:gd name="connsiteY1" fmla="*/ 0 h 4464050"/>
              <a:gd name="connsiteX2" fmla="*/ 4043326 w 4043326"/>
              <a:gd name="connsiteY2" fmla="*/ 0 h 4464050"/>
              <a:gd name="connsiteX3" fmla="*/ 4043326 w 4043326"/>
              <a:gd name="connsiteY3" fmla="*/ 4131045 h 4464050"/>
              <a:gd name="connsiteX4" fmla="*/ 3710321 w 4043326"/>
              <a:gd name="connsiteY4" fmla="*/ 4464050 h 4464050"/>
              <a:gd name="connsiteX5" fmla="*/ 534 w 4043326"/>
              <a:gd name="connsiteY5" fmla="*/ 4464050 h 4464050"/>
              <a:gd name="connsiteX6" fmla="*/ 534 w 4043326"/>
              <a:gd name="connsiteY6" fmla="*/ 4464050 h 4464050"/>
              <a:gd name="connsiteX7" fmla="*/ 534 w 4043326"/>
              <a:gd name="connsiteY7" fmla="*/ 333005 h 4464050"/>
              <a:gd name="connsiteX8" fmla="*/ 436 w 4043326"/>
              <a:gd name="connsiteY8" fmla="*/ 0 h 4464050"/>
              <a:gd name="connsiteX0" fmla="*/ 0 w 4042890"/>
              <a:gd name="connsiteY0" fmla="*/ 0 h 4464050"/>
              <a:gd name="connsiteX1" fmla="*/ 4042890 w 4042890"/>
              <a:gd name="connsiteY1" fmla="*/ 0 h 4464050"/>
              <a:gd name="connsiteX2" fmla="*/ 4042890 w 4042890"/>
              <a:gd name="connsiteY2" fmla="*/ 0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0 h 4464050"/>
              <a:gd name="connsiteX0" fmla="*/ 0 w 4042890"/>
              <a:gd name="connsiteY0" fmla="*/ 2296562 h 4464050"/>
              <a:gd name="connsiteX1" fmla="*/ 4042890 w 4042890"/>
              <a:gd name="connsiteY1" fmla="*/ 0 h 4464050"/>
              <a:gd name="connsiteX2" fmla="*/ 4042890 w 4042890"/>
              <a:gd name="connsiteY2" fmla="*/ 0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2296562 h 4464050"/>
              <a:gd name="connsiteX0" fmla="*/ 0 w 4042890"/>
              <a:gd name="connsiteY0" fmla="*/ 2296562 h 4464050"/>
              <a:gd name="connsiteX1" fmla="*/ 4042890 w 4042890"/>
              <a:gd name="connsiteY1" fmla="*/ 0 h 4464050"/>
              <a:gd name="connsiteX2" fmla="*/ 4042890 w 4042890"/>
              <a:gd name="connsiteY2" fmla="*/ 2293544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2296562 h 4464050"/>
              <a:gd name="connsiteX0" fmla="*/ 0 w 4042890"/>
              <a:gd name="connsiteY0" fmla="*/ 2296562 h 4464050"/>
              <a:gd name="connsiteX1" fmla="*/ 4042890 w 4042890"/>
              <a:gd name="connsiteY1" fmla="*/ 0 h 4464050"/>
              <a:gd name="connsiteX2" fmla="*/ 4042890 w 4042890"/>
              <a:gd name="connsiteY2" fmla="*/ 4131045 h 4464050"/>
              <a:gd name="connsiteX3" fmla="*/ 3709885 w 4042890"/>
              <a:gd name="connsiteY3" fmla="*/ 4464050 h 4464050"/>
              <a:gd name="connsiteX4" fmla="*/ 98 w 4042890"/>
              <a:gd name="connsiteY4" fmla="*/ 4464050 h 4464050"/>
              <a:gd name="connsiteX5" fmla="*/ 98 w 4042890"/>
              <a:gd name="connsiteY5" fmla="*/ 4464050 h 4464050"/>
              <a:gd name="connsiteX6" fmla="*/ 0 w 4042890"/>
              <a:gd name="connsiteY6" fmla="*/ 2296562 h 4464050"/>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98 w 4042890"/>
              <a:gd name="connsiteY4" fmla="*/ 2167488 h 2167488"/>
              <a:gd name="connsiteX5" fmla="*/ 98 w 4042890"/>
              <a:gd name="connsiteY5" fmla="*/ 2167488 h 2167488"/>
              <a:gd name="connsiteX6" fmla="*/ 0 w 4042890"/>
              <a:gd name="connsiteY6" fmla="*/ 0 h 2167488"/>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98 w 4042890"/>
              <a:gd name="connsiteY4" fmla="*/ 2167488 h 2167488"/>
              <a:gd name="connsiteX5" fmla="*/ 1801356 w 4042890"/>
              <a:gd name="connsiteY5" fmla="*/ 2167488 h 2167488"/>
              <a:gd name="connsiteX6" fmla="*/ 0 w 4042890"/>
              <a:gd name="connsiteY6" fmla="*/ 0 h 2167488"/>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1801356 w 4042890"/>
              <a:gd name="connsiteY4" fmla="*/ 2167488 h 2167488"/>
              <a:gd name="connsiteX5" fmla="*/ 0 w 4042890"/>
              <a:gd name="connsiteY5" fmla="*/ 0 h 2167488"/>
              <a:gd name="connsiteX0" fmla="*/ 0 w 2241633"/>
              <a:gd name="connsiteY0" fmla="*/ 0 h 2167488"/>
              <a:gd name="connsiteX1" fmla="*/ 2241633 w 2241633"/>
              <a:gd name="connsiteY1" fmla="*/ 3018 h 2167488"/>
              <a:gd name="connsiteX2" fmla="*/ 2241633 w 2241633"/>
              <a:gd name="connsiteY2" fmla="*/ 1834483 h 2167488"/>
              <a:gd name="connsiteX3" fmla="*/ 1908628 w 2241633"/>
              <a:gd name="connsiteY3" fmla="*/ 2167488 h 2167488"/>
              <a:gd name="connsiteX4" fmla="*/ 99 w 2241633"/>
              <a:gd name="connsiteY4" fmla="*/ 2167488 h 2167488"/>
              <a:gd name="connsiteX5" fmla="*/ 0 w 2241633"/>
              <a:gd name="connsiteY5" fmla="*/ 0 h 2167488"/>
              <a:gd name="connsiteX0" fmla="*/ 2656 w 2241535"/>
              <a:gd name="connsiteY0" fmla="*/ 0 h 2167488"/>
              <a:gd name="connsiteX1" fmla="*/ 2241535 w 2241535"/>
              <a:gd name="connsiteY1" fmla="*/ 3018 h 2167488"/>
              <a:gd name="connsiteX2" fmla="*/ 2241535 w 2241535"/>
              <a:gd name="connsiteY2" fmla="*/ 1834483 h 2167488"/>
              <a:gd name="connsiteX3" fmla="*/ 1908530 w 2241535"/>
              <a:gd name="connsiteY3" fmla="*/ 2167488 h 2167488"/>
              <a:gd name="connsiteX4" fmla="*/ 1 w 2241535"/>
              <a:gd name="connsiteY4" fmla="*/ 2167488 h 2167488"/>
              <a:gd name="connsiteX5" fmla="*/ 2656 w 2241535"/>
              <a:gd name="connsiteY5" fmla="*/ 0 h 2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535" h="2167488">
                <a:moveTo>
                  <a:pt x="2656" y="0"/>
                </a:moveTo>
                <a:lnTo>
                  <a:pt x="2241535" y="3018"/>
                </a:lnTo>
                <a:lnTo>
                  <a:pt x="2241535" y="1834483"/>
                </a:lnTo>
                <a:cubicBezTo>
                  <a:pt x="2241535" y="2018397"/>
                  <a:pt x="2092444" y="2167488"/>
                  <a:pt x="1908530" y="2167488"/>
                </a:cubicBezTo>
                <a:lnTo>
                  <a:pt x="1" y="2167488"/>
                </a:lnTo>
                <a:cubicBezTo>
                  <a:pt x="-32" y="679471"/>
                  <a:pt x="2689" y="1488017"/>
                  <a:pt x="2656" y="0"/>
                </a:cubicBezTo>
                <a:close/>
              </a:path>
            </a:pathLst>
          </a:custGeom>
          <a:solidFill>
            <a:schemeClr val="accent1"/>
          </a:solidFill>
        </p:spPr>
        <p:txBody>
          <a:bodyPr lIns="180000" tIns="162000" rIns="180000" bIns="162000"/>
          <a:lstStyle>
            <a:lvl1pPr marL="182563" indent="-182563">
              <a:buClr>
                <a:schemeClr val="bg1"/>
              </a:buClr>
              <a:buFont typeface="Wingdings" panose="05000000000000000000" pitchFamily="2" charset="2"/>
              <a:buChar char=""/>
              <a:defRPr sz="2000">
                <a:solidFill>
                  <a:schemeClr val="bg1"/>
                </a:solidFill>
              </a:defRPr>
            </a:lvl1pPr>
            <a:lvl2pPr marL="357188" indent="-174625">
              <a:buClr>
                <a:schemeClr val="bg1"/>
              </a:buClr>
              <a:buFont typeface="Wingdings" panose="05000000000000000000" pitchFamily="2" charset="2"/>
              <a:buChar char=""/>
              <a:defRPr sz="1600">
                <a:solidFill>
                  <a:schemeClr val="bg1"/>
                </a:solidFill>
              </a:defRPr>
            </a:lvl2pPr>
            <a:lvl3pPr marL="539750" indent="-182563">
              <a:buClr>
                <a:schemeClr val="bg1"/>
              </a:buClr>
              <a:defRPr sz="1600">
                <a:solidFill>
                  <a:schemeClr val="bg1"/>
                </a:solidFill>
              </a:defRPr>
            </a:lvl3pPr>
            <a:lvl4pPr marL="714375" indent="-174625">
              <a:buClr>
                <a:schemeClr val="bg1"/>
              </a:buClr>
              <a:defRPr sz="1400">
                <a:solidFill>
                  <a:schemeClr val="bg1"/>
                </a:solidFill>
              </a:defRPr>
            </a:lvl4pPr>
            <a:lvl5pPr marL="898525" indent="-184150">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1"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402320694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ighlight 3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8856934"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0F50F30A-2B75-4A9B-825A-A011608B822A}"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2" name="Content Placeholder 2"/>
          <p:cNvSpPr>
            <a:spLocks noGrp="1"/>
          </p:cNvSpPr>
          <p:nvPr>
            <p:ph sz="half" idx="15"/>
          </p:nvPr>
        </p:nvSpPr>
        <p:spPr>
          <a:xfrm>
            <a:off x="9482138" y="1558799"/>
            <a:ext cx="2229086" cy="2152399"/>
          </a:xfrm>
          <a:custGeom>
            <a:avLst/>
            <a:gdLst>
              <a:gd name="connsiteX0" fmla="*/ 333005 w 4042792"/>
              <a:gd name="connsiteY0" fmla="*/ 0 h 4464050"/>
              <a:gd name="connsiteX1" fmla="*/ 4042792 w 4042792"/>
              <a:gd name="connsiteY1" fmla="*/ 0 h 4464050"/>
              <a:gd name="connsiteX2" fmla="*/ 4042792 w 4042792"/>
              <a:gd name="connsiteY2" fmla="*/ 0 h 4464050"/>
              <a:gd name="connsiteX3" fmla="*/ 4042792 w 4042792"/>
              <a:gd name="connsiteY3" fmla="*/ 4131045 h 4464050"/>
              <a:gd name="connsiteX4" fmla="*/ 3709787 w 4042792"/>
              <a:gd name="connsiteY4" fmla="*/ 4464050 h 4464050"/>
              <a:gd name="connsiteX5" fmla="*/ 0 w 4042792"/>
              <a:gd name="connsiteY5" fmla="*/ 4464050 h 4464050"/>
              <a:gd name="connsiteX6" fmla="*/ 0 w 4042792"/>
              <a:gd name="connsiteY6" fmla="*/ 4464050 h 4464050"/>
              <a:gd name="connsiteX7" fmla="*/ 0 w 4042792"/>
              <a:gd name="connsiteY7" fmla="*/ 333005 h 4464050"/>
              <a:gd name="connsiteX8" fmla="*/ 333005 w 4042792"/>
              <a:gd name="connsiteY8" fmla="*/ 0 h 4464050"/>
              <a:gd name="connsiteX0" fmla="*/ 333005 w 4108451"/>
              <a:gd name="connsiteY0" fmla="*/ 0 h 4467009"/>
              <a:gd name="connsiteX1" fmla="*/ 4042792 w 4108451"/>
              <a:gd name="connsiteY1" fmla="*/ 0 h 4467009"/>
              <a:gd name="connsiteX2" fmla="*/ 4042792 w 4108451"/>
              <a:gd name="connsiteY2" fmla="*/ 0 h 4467009"/>
              <a:gd name="connsiteX3" fmla="*/ 4042792 w 4108451"/>
              <a:gd name="connsiteY3" fmla="*/ 4131045 h 4467009"/>
              <a:gd name="connsiteX4" fmla="*/ 4020505 w 4108451"/>
              <a:gd name="connsiteY4" fmla="*/ 4467009 h 4467009"/>
              <a:gd name="connsiteX5" fmla="*/ 0 w 4108451"/>
              <a:gd name="connsiteY5" fmla="*/ 4464050 h 4467009"/>
              <a:gd name="connsiteX6" fmla="*/ 0 w 4108451"/>
              <a:gd name="connsiteY6" fmla="*/ 4464050 h 4467009"/>
              <a:gd name="connsiteX7" fmla="*/ 0 w 4108451"/>
              <a:gd name="connsiteY7" fmla="*/ 333005 h 4467009"/>
              <a:gd name="connsiteX8" fmla="*/ 333005 w 4108451"/>
              <a:gd name="connsiteY8" fmla="*/ 0 h 4467009"/>
              <a:gd name="connsiteX0" fmla="*/ 333005 w 4114749"/>
              <a:gd name="connsiteY0" fmla="*/ 0 h 4467009"/>
              <a:gd name="connsiteX1" fmla="*/ 4042792 w 4114749"/>
              <a:gd name="connsiteY1" fmla="*/ 0 h 4467009"/>
              <a:gd name="connsiteX2" fmla="*/ 4042792 w 4114749"/>
              <a:gd name="connsiteY2" fmla="*/ 0 h 4467009"/>
              <a:gd name="connsiteX3" fmla="*/ 4042792 w 4114749"/>
              <a:gd name="connsiteY3" fmla="*/ 4131045 h 4467009"/>
              <a:gd name="connsiteX4" fmla="*/ 4029382 w 4114749"/>
              <a:gd name="connsiteY4" fmla="*/ 4467009 h 4467009"/>
              <a:gd name="connsiteX5" fmla="*/ 0 w 4114749"/>
              <a:gd name="connsiteY5" fmla="*/ 4464050 h 4467009"/>
              <a:gd name="connsiteX6" fmla="*/ 0 w 4114749"/>
              <a:gd name="connsiteY6" fmla="*/ 4464050 h 4467009"/>
              <a:gd name="connsiteX7" fmla="*/ 0 w 4114749"/>
              <a:gd name="connsiteY7" fmla="*/ 333005 h 4467009"/>
              <a:gd name="connsiteX8" fmla="*/ 333005 w 4114749"/>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42792 w 4042792"/>
              <a:gd name="connsiteY3" fmla="*/ 4131045 h 4467009"/>
              <a:gd name="connsiteX4" fmla="*/ 4029382 w 4042792"/>
              <a:gd name="connsiteY4" fmla="*/ 4467009 h 4467009"/>
              <a:gd name="connsiteX5" fmla="*/ 0 w 4042792"/>
              <a:gd name="connsiteY5" fmla="*/ 4464050 h 4467009"/>
              <a:gd name="connsiteX6" fmla="*/ 0 w 4042792"/>
              <a:gd name="connsiteY6" fmla="*/ 4464050 h 4467009"/>
              <a:gd name="connsiteX7" fmla="*/ 0 w 4042792"/>
              <a:gd name="connsiteY7" fmla="*/ 333005 h 4467009"/>
              <a:gd name="connsiteX8" fmla="*/ 333005 w 4042792"/>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42792 w 4042792"/>
              <a:gd name="connsiteY3" fmla="*/ 4131045 h 4467009"/>
              <a:gd name="connsiteX4" fmla="*/ 4038260 w 4042792"/>
              <a:gd name="connsiteY4" fmla="*/ 4467009 h 4467009"/>
              <a:gd name="connsiteX5" fmla="*/ 0 w 4042792"/>
              <a:gd name="connsiteY5" fmla="*/ 4464050 h 4467009"/>
              <a:gd name="connsiteX6" fmla="*/ 0 w 4042792"/>
              <a:gd name="connsiteY6" fmla="*/ 4464050 h 4467009"/>
              <a:gd name="connsiteX7" fmla="*/ 0 w 4042792"/>
              <a:gd name="connsiteY7" fmla="*/ 333005 h 4467009"/>
              <a:gd name="connsiteX8" fmla="*/ 333005 w 4042792"/>
              <a:gd name="connsiteY8" fmla="*/ 0 h 4467009"/>
              <a:gd name="connsiteX0" fmla="*/ 333005 w 4042792"/>
              <a:gd name="connsiteY0" fmla="*/ 0 h 4467009"/>
              <a:gd name="connsiteX1" fmla="*/ 4042792 w 4042792"/>
              <a:gd name="connsiteY1" fmla="*/ 0 h 4467009"/>
              <a:gd name="connsiteX2" fmla="*/ 4042792 w 4042792"/>
              <a:gd name="connsiteY2" fmla="*/ 0 h 4467009"/>
              <a:gd name="connsiteX3" fmla="*/ 4038260 w 4042792"/>
              <a:gd name="connsiteY3" fmla="*/ 4467009 h 4467009"/>
              <a:gd name="connsiteX4" fmla="*/ 0 w 4042792"/>
              <a:gd name="connsiteY4" fmla="*/ 4464050 h 4467009"/>
              <a:gd name="connsiteX5" fmla="*/ 0 w 4042792"/>
              <a:gd name="connsiteY5" fmla="*/ 4464050 h 4467009"/>
              <a:gd name="connsiteX6" fmla="*/ 0 w 4042792"/>
              <a:gd name="connsiteY6" fmla="*/ 333005 h 4467009"/>
              <a:gd name="connsiteX7" fmla="*/ 333005 w 4042792"/>
              <a:gd name="connsiteY7" fmla="*/ 0 h 4467009"/>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4464050 h 4464050"/>
              <a:gd name="connsiteX6" fmla="*/ 0 w 4042792"/>
              <a:gd name="connsiteY6" fmla="*/ 333005 h 4464050"/>
              <a:gd name="connsiteX7" fmla="*/ 333005 w 4042792"/>
              <a:gd name="connsiteY7" fmla="*/ 0 h 4464050"/>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2158435 h 4464050"/>
              <a:gd name="connsiteX6" fmla="*/ 0 w 4042792"/>
              <a:gd name="connsiteY6" fmla="*/ 333005 h 4464050"/>
              <a:gd name="connsiteX7" fmla="*/ 333005 w 4042792"/>
              <a:gd name="connsiteY7" fmla="*/ 0 h 4464050"/>
              <a:gd name="connsiteX0" fmla="*/ 333005 w 4042792"/>
              <a:gd name="connsiteY0" fmla="*/ 0 h 4464050"/>
              <a:gd name="connsiteX1" fmla="*/ 4042792 w 4042792"/>
              <a:gd name="connsiteY1" fmla="*/ 0 h 4464050"/>
              <a:gd name="connsiteX2" fmla="*/ 4042792 w 4042792"/>
              <a:gd name="connsiteY2" fmla="*/ 0 h 4464050"/>
              <a:gd name="connsiteX3" fmla="*/ 4038260 w 4042792"/>
              <a:gd name="connsiteY3" fmla="*/ 2152340 h 4464050"/>
              <a:gd name="connsiteX4" fmla="*/ 0 w 4042792"/>
              <a:gd name="connsiteY4" fmla="*/ 4464050 h 4464050"/>
              <a:gd name="connsiteX5" fmla="*/ 0 w 4042792"/>
              <a:gd name="connsiteY5" fmla="*/ 333005 h 4464050"/>
              <a:gd name="connsiteX6" fmla="*/ 333005 w 4042792"/>
              <a:gd name="connsiteY6" fmla="*/ 0 h 4464050"/>
              <a:gd name="connsiteX0" fmla="*/ 333005 w 4042792"/>
              <a:gd name="connsiteY0" fmla="*/ 0 h 2152399"/>
              <a:gd name="connsiteX1" fmla="*/ 4042792 w 4042792"/>
              <a:gd name="connsiteY1" fmla="*/ 0 h 2152399"/>
              <a:gd name="connsiteX2" fmla="*/ 4042792 w 4042792"/>
              <a:gd name="connsiteY2" fmla="*/ 0 h 2152399"/>
              <a:gd name="connsiteX3" fmla="*/ 4038260 w 4042792"/>
              <a:gd name="connsiteY3" fmla="*/ 2152340 h 2152399"/>
              <a:gd name="connsiteX4" fmla="*/ 0 w 4042792"/>
              <a:gd name="connsiteY4" fmla="*/ 2152399 h 2152399"/>
              <a:gd name="connsiteX5" fmla="*/ 0 w 4042792"/>
              <a:gd name="connsiteY5" fmla="*/ 333005 h 2152399"/>
              <a:gd name="connsiteX6" fmla="*/ 333005 w 4042792"/>
              <a:gd name="connsiteY6" fmla="*/ 0 h 2152399"/>
              <a:gd name="connsiteX0" fmla="*/ 333005 w 4042792"/>
              <a:gd name="connsiteY0" fmla="*/ 0 h 2152399"/>
              <a:gd name="connsiteX1" fmla="*/ 4042792 w 4042792"/>
              <a:gd name="connsiteY1" fmla="*/ 0 h 2152399"/>
              <a:gd name="connsiteX2" fmla="*/ 2227763 w 4042792"/>
              <a:gd name="connsiteY2" fmla="*/ 0 h 2152399"/>
              <a:gd name="connsiteX3" fmla="*/ 4038260 w 4042792"/>
              <a:gd name="connsiteY3" fmla="*/ 2152340 h 2152399"/>
              <a:gd name="connsiteX4" fmla="*/ 0 w 4042792"/>
              <a:gd name="connsiteY4" fmla="*/ 2152399 h 2152399"/>
              <a:gd name="connsiteX5" fmla="*/ 0 w 4042792"/>
              <a:gd name="connsiteY5" fmla="*/ 333005 h 2152399"/>
              <a:gd name="connsiteX6" fmla="*/ 333005 w 4042792"/>
              <a:gd name="connsiteY6" fmla="*/ 0 h 2152399"/>
              <a:gd name="connsiteX0" fmla="*/ 333005 w 4038260"/>
              <a:gd name="connsiteY0" fmla="*/ 0 h 2152399"/>
              <a:gd name="connsiteX1" fmla="*/ 2227763 w 4038260"/>
              <a:gd name="connsiteY1" fmla="*/ 0 h 2152399"/>
              <a:gd name="connsiteX2" fmla="*/ 4038260 w 4038260"/>
              <a:gd name="connsiteY2" fmla="*/ 2152340 h 2152399"/>
              <a:gd name="connsiteX3" fmla="*/ 0 w 4038260"/>
              <a:gd name="connsiteY3" fmla="*/ 2152399 h 2152399"/>
              <a:gd name="connsiteX4" fmla="*/ 0 w 4038260"/>
              <a:gd name="connsiteY4" fmla="*/ 333005 h 2152399"/>
              <a:gd name="connsiteX5" fmla="*/ 333005 w 4038260"/>
              <a:gd name="connsiteY5" fmla="*/ 0 h 2152399"/>
              <a:gd name="connsiteX0" fmla="*/ 333005 w 2229086"/>
              <a:gd name="connsiteY0" fmla="*/ 0 h 2152399"/>
              <a:gd name="connsiteX1" fmla="*/ 2227763 w 2229086"/>
              <a:gd name="connsiteY1" fmla="*/ 0 h 2152399"/>
              <a:gd name="connsiteX2" fmla="*/ 2228739 w 2229086"/>
              <a:gd name="connsiteY2" fmla="*/ 2152340 h 2152399"/>
              <a:gd name="connsiteX3" fmla="*/ 0 w 2229086"/>
              <a:gd name="connsiteY3" fmla="*/ 2152399 h 2152399"/>
              <a:gd name="connsiteX4" fmla="*/ 0 w 2229086"/>
              <a:gd name="connsiteY4" fmla="*/ 333005 h 2152399"/>
              <a:gd name="connsiteX5" fmla="*/ 333005 w 2229086"/>
              <a:gd name="connsiteY5" fmla="*/ 0 h 2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086" h="2152399">
                <a:moveTo>
                  <a:pt x="333005" y="0"/>
                </a:moveTo>
                <a:lnTo>
                  <a:pt x="2227763" y="0"/>
                </a:lnTo>
                <a:cubicBezTo>
                  <a:pt x="2226252" y="1489003"/>
                  <a:pt x="2230250" y="663337"/>
                  <a:pt x="2228739" y="2152340"/>
                </a:cubicBezTo>
                <a:lnTo>
                  <a:pt x="0" y="2152399"/>
                </a:lnTo>
                <a:lnTo>
                  <a:pt x="0" y="333005"/>
                </a:lnTo>
                <a:cubicBezTo>
                  <a:pt x="0" y="149091"/>
                  <a:pt x="149091" y="0"/>
                  <a:pt x="333005" y="0"/>
                </a:cubicBezTo>
                <a:close/>
              </a:path>
            </a:pathLst>
          </a:custGeom>
          <a:solidFill>
            <a:schemeClr val="bg2"/>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Content Placeholder 2"/>
          <p:cNvSpPr>
            <a:spLocks noGrp="1"/>
          </p:cNvSpPr>
          <p:nvPr>
            <p:ph sz="half" idx="13"/>
          </p:nvPr>
        </p:nvSpPr>
        <p:spPr>
          <a:xfrm>
            <a:off x="9481930" y="3853900"/>
            <a:ext cx="2241535" cy="2167488"/>
          </a:xfrm>
          <a:custGeom>
            <a:avLst/>
            <a:gdLst>
              <a:gd name="connsiteX0" fmla="*/ 333005 w 4042792"/>
              <a:gd name="connsiteY0" fmla="*/ 0 h 4464050"/>
              <a:gd name="connsiteX1" fmla="*/ 4042792 w 4042792"/>
              <a:gd name="connsiteY1" fmla="*/ 0 h 4464050"/>
              <a:gd name="connsiteX2" fmla="*/ 4042792 w 4042792"/>
              <a:gd name="connsiteY2" fmla="*/ 0 h 4464050"/>
              <a:gd name="connsiteX3" fmla="*/ 4042792 w 4042792"/>
              <a:gd name="connsiteY3" fmla="*/ 4131045 h 4464050"/>
              <a:gd name="connsiteX4" fmla="*/ 3709787 w 4042792"/>
              <a:gd name="connsiteY4" fmla="*/ 4464050 h 4464050"/>
              <a:gd name="connsiteX5" fmla="*/ 0 w 4042792"/>
              <a:gd name="connsiteY5" fmla="*/ 4464050 h 4464050"/>
              <a:gd name="connsiteX6" fmla="*/ 0 w 4042792"/>
              <a:gd name="connsiteY6" fmla="*/ 4464050 h 4464050"/>
              <a:gd name="connsiteX7" fmla="*/ 0 w 4042792"/>
              <a:gd name="connsiteY7" fmla="*/ 333005 h 4464050"/>
              <a:gd name="connsiteX8" fmla="*/ 333005 w 4042792"/>
              <a:gd name="connsiteY8" fmla="*/ 0 h 4464050"/>
              <a:gd name="connsiteX0" fmla="*/ 81714 w 4124604"/>
              <a:gd name="connsiteY0" fmla="*/ 0 h 4464050"/>
              <a:gd name="connsiteX1" fmla="*/ 4124604 w 4124604"/>
              <a:gd name="connsiteY1" fmla="*/ 0 h 4464050"/>
              <a:gd name="connsiteX2" fmla="*/ 4124604 w 4124604"/>
              <a:gd name="connsiteY2" fmla="*/ 0 h 4464050"/>
              <a:gd name="connsiteX3" fmla="*/ 4124604 w 4124604"/>
              <a:gd name="connsiteY3" fmla="*/ 4131045 h 4464050"/>
              <a:gd name="connsiteX4" fmla="*/ 3791599 w 4124604"/>
              <a:gd name="connsiteY4" fmla="*/ 4464050 h 4464050"/>
              <a:gd name="connsiteX5" fmla="*/ 81812 w 4124604"/>
              <a:gd name="connsiteY5" fmla="*/ 4464050 h 4464050"/>
              <a:gd name="connsiteX6" fmla="*/ 81812 w 4124604"/>
              <a:gd name="connsiteY6" fmla="*/ 4464050 h 4464050"/>
              <a:gd name="connsiteX7" fmla="*/ 81812 w 4124604"/>
              <a:gd name="connsiteY7" fmla="*/ 333005 h 4464050"/>
              <a:gd name="connsiteX8" fmla="*/ 81714 w 4124604"/>
              <a:gd name="connsiteY8" fmla="*/ 0 h 4464050"/>
              <a:gd name="connsiteX0" fmla="*/ 436 w 4043326"/>
              <a:gd name="connsiteY0" fmla="*/ 0 h 4464050"/>
              <a:gd name="connsiteX1" fmla="*/ 4043326 w 4043326"/>
              <a:gd name="connsiteY1" fmla="*/ 0 h 4464050"/>
              <a:gd name="connsiteX2" fmla="*/ 4043326 w 4043326"/>
              <a:gd name="connsiteY2" fmla="*/ 0 h 4464050"/>
              <a:gd name="connsiteX3" fmla="*/ 4043326 w 4043326"/>
              <a:gd name="connsiteY3" fmla="*/ 4131045 h 4464050"/>
              <a:gd name="connsiteX4" fmla="*/ 3710321 w 4043326"/>
              <a:gd name="connsiteY4" fmla="*/ 4464050 h 4464050"/>
              <a:gd name="connsiteX5" fmla="*/ 534 w 4043326"/>
              <a:gd name="connsiteY5" fmla="*/ 4464050 h 4464050"/>
              <a:gd name="connsiteX6" fmla="*/ 534 w 4043326"/>
              <a:gd name="connsiteY6" fmla="*/ 4464050 h 4464050"/>
              <a:gd name="connsiteX7" fmla="*/ 534 w 4043326"/>
              <a:gd name="connsiteY7" fmla="*/ 333005 h 4464050"/>
              <a:gd name="connsiteX8" fmla="*/ 436 w 4043326"/>
              <a:gd name="connsiteY8" fmla="*/ 0 h 4464050"/>
              <a:gd name="connsiteX0" fmla="*/ 0 w 4042890"/>
              <a:gd name="connsiteY0" fmla="*/ 0 h 4464050"/>
              <a:gd name="connsiteX1" fmla="*/ 4042890 w 4042890"/>
              <a:gd name="connsiteY1" fmla="*/ 0 h 4464050"/>
              <a:gd name="connsiteX2" fmla="*/ 4042890 w 4042890"/>
              <a:gd name="connsiteY2" fmla="*/ 0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0 h 4464050"/>
              <a:gd name="connsiteX0" fmla="*/ 0 w 4042890"/>
              <a:gd name="connsiteY0" fmla="*/ 2296562 h 4464050"/>
              <a:gd name="connsiteX1" fmla="*/ 4042890 w 4042890"/>
              <a:gd name="connsiteY1" fmla="*/ 0 h 4464050"/>
              <a:gd name="connsiteX2" fmla="*/ 4042890 w 4042890"/>
              <a:gd name="connsiteY2" fmla="*/ 0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2296562 h 4464050"/>
              <a:gd name="connsiteX0" fmla="*/ 0 w 4042890"/>
              <a:gd name="connsiteY0" fmla="*/ 2296562 h 4464050"/>
              <a:gd name="connsiteX1" fmla="*/ 4042890 w 4042890"/>
              <a:gd name="connsiteY1" fmla="*/ 0 h 4464050"/>
              <a:gd name="connsiteX2" fmla="*/ 4042890 w 4042890"/>
              <a:gd name="connsiteY2" fmla="*/ 2293544 h 4464050"/>
              <a:gd name="connsiteX3" fmla="*/ 4042890 w 4042890"/>
              <a:gd name="connsiteY3" fmla="*/ 4131045 h 4464050"/>
              <a:gd name="connsiteX4" fmla="*/ 3709885 w 4042890"/>
              <a:gd name="connsiteY4" fmla="*/ 4464050 h 4464050"/>
              <a:gd name="connsiteX5" fmla="*/ 98 w 4042890"/>
              <a:gd name="connsiteY5" fmla="*/ 4464050 h 4464050"/>
              <a:gd name="connsiteX6" fmla="*/ 98 w 4042890"/>
              <a:gd name="connsiteY6" fmla="*/ 4464050 h 4464050"/>
              <a:gd name="connsiteX7" fmla="*/ 0 w 4042890"/>
              <a:gd name="connsiteY7" fmla="*/ 2296562 h 4464050"/>
              <a:gd name="connsiteX0" fmla="*/ 0 w 4042890"/>
              <a:gd name="connsiteY0" fmla="*/ 2296562 h 4464050"/>
              <a:gd name="connsiteX1" fmla="*/ 4042890 w 4042890"/>
              <a:gd name="connsiteY1" fmla="*/ 0 h 4464050"/>
              <a:gd name="connsiteX2" fmla="*/ 4042890 w 4042890"/>
              <a:gd name="connsiteY2" fmla="*/ 4131045 h 4464050"/>
              <a:gd name="connsiteX3" fmla="*/ 3709885 w 4042890"/>
              <a:gd name="connsiteY3" fmla="*/ 4464050 h 4464050"/>
              <a:gd name="connsiteX4" fmla="*/ 98 w 4042890"/>
              <a:gd name="connsiteY4" fmla="*/ 4464050 h 4464050"/>
              <a:gd name="connsiteX5" fmla="*/ 98 w 4042890"/>
              <a:gd name="connsiteY5" fmla="*/ 4464050 h 4464050"/>
              <a:gd name="connsiteX6" fmla="*/ 0 w 4042890"/>
              <a:gd name="connsiteY6" fmla="*/ 2296562 h 4464050"/>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98 w 4042890"/>
              <a:gd name="connsiteY4" fmla="*/ 2167488 h 2167488"/>
              <a:gd name="connsiteX5" fmla="*/ 98 w 4042890"/>
              <a:gd name="connsiteY5" fmla="*/ 2167488 h 2167488"/>
              <a:gd name="connsiteX6" fmla="*/ 0 w 4042890"/>
              <a:gd name="connsiteY6" fmla="*/ 0 h 2167488"/>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98 w 4042890"/>
              <a:gd name="connsiteY4" fmla="*/ 2167488 h 2167488"/>
              <a:gd name="connsiteX5" fmla="*/ 1801356 w 4042890"/>
              <a:gd name="connsiteY5" fmla="*/ 2167488 h 2167488"/>
              <a:gd name="connsiteX6" fmla="*/ 0 w 4042890"/>
              <a:gd name="connsiteY6" fmla="*/ 0 h 2167488"/>
              <a:gd name="connsiteX0" fmla="*/ 0 w 4042890"/>
              <a:gd name="connsiteY0" fmla="*/ 0 h 2167488"/>
              <a:gd name="connsiteX1" fmla="*/ 4042890 w 4042890"/>
              <a:gd name="connsiteY1" fmla="*/ 3018 h 2167488"/>
              <a:gd name="connsiteX2" fmla="*/ 4042890 w 4042890"/>
              <a:gd name="connsiteY2" fmla="*/ 1834483 h 2167488"/>
              <a:gd name="connsiteX3" fmla="*/ 3709885 w 4042890"/>
              <a:gd name="connsiteY3" fmla="*/ 2167488 h 2167488"/>
              <a:gd name="connsiteX4" fmla="*/ 1801356 w 4042890"/>
              <a:gd name="connsiteY4" fmla="*/ 2167488 h 2167488"/>
              <a:gd name="connsiteX5" fmla="*/ 0 w 4042890"/>
              <a:gd name="connsiteY5" fmla="*/ 0 h 2167488"/>
              <a:gd name="connsiteX0" fmla="*/ 0 w 2241633"/>
              <a:gd name="connsiteY0" fmla="*/ 0 h 2167488"/>
              <a:gd name="connsiteX1" fmla="*/ 2241633 w 2241633"/>
              <a:gd name="connsiteY1" fmla="*/ 3018 h 2167488"/>
              <a:gd name="connsiteX2" fmla="*/ 2241633 w 2241633"/>
              <a:gd name="connsiteY2" fmla="*/ 1834483 h 2167488"/>
              <a:gd name="connsiteX3" fmla="*/ 1908628 w 2241633"/>
              <a:gd name="connsiteY3" fmla="*/ 2167488 h 2167488"/>
              <a:gd name="connsiteX4" fmla="*/ 99 w 2241633"/>
              <a:gd name="connsiteY4" fmla="*/ 2167488 h 2167488"/>
              <a:gd name="connsiteX5" fmla="*/ 0 w 2241633"/>
              <a:gd name="connsiteY5" fmla="*/ 0 h 2167488"/>
              <a:gd name="connsiteX0" fmla="*/ 2656 w 2241535"/>
              <a:gd name="connsiteY0" fmla="*/ 0 h 2167488"/>
              <a:gd name="connsiteX1" fmla="*/ 2241535 w 2241535"/>
              <a:gd name="connsiteY1" fmla="*/ 3018 h 2167488"/>
              <a:gd name="connsiteX2" fmla="*/ 2241535 w 2241535"/>
              <a:gd name="connsiteY2" fmla="*/ 1834483 h 2167488"/>
              <a:gd name="connsiteX3" fmla="*/ 1908530 w 2241535"/>
              <a:gd name="connsiteY3" fmla="*/ 2167488 h 2167488"/>
              <a:gd name="connsiteX4" fmla="*/ 1 w 2241535"/>
              <a:gd name="connsiteY4" fmla="*/ 2167488 h 2167488"/>
              <a:gd name="connsiteX5" fmla="*/ 2656 w 2241535"/>
              <a:gd name="connsiteY5" fmla="*/ 0 h 2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535" h="2167488">
                <a:moveTo>
                  <a:pt x="2656" y="0"/>
                </a:moveTo>
                <a:lnTo>
                  <a:pt x="2241535" y="3018"/>
                </a:lnTo>
                <a:lnTo>
                  <a:pt x="2241535" y="1834483"/>
                </a:lnTo>
                <a:cubicBezTo>
                  <a:pt x="2241535" y="2018397"/>
                  <a:pt x="2092444" y="2167488"/>
                  <a:pt x="1908530" y="2167488"/>
                </a:cubicBezTo>
                <a:lnTo>
                  <a:pt x="1" y="2167488"/>
                </a:lnTo>
                <a:cubicBezTo>
                  <a:pt x="-32" y="679471"/>
                  <a:pt x="2689" y="1488017"/>
                  <a:pt x="2656" y="0"/>
                </a:cubicBezTo>
                <a:close/>
              </a:path>
            </a:pathLst>
          </a:custGeom>
          <a:solidFill>
            <a:schemeClr val="accent5"/>
          </a:solidFill>
        </p:spPr>
        <p:txBody>
          <a:bodyPr lIns="180000" tIns="162000" rIns="180000" bIns="162000"/>
          <a:lstStyle>
            <a:lvl1pPr marL="182563" indent="-182563">
              <a:buClr>
                <a:schemeClr val="bg1"/>
              </a:buClr>
              <a:buFont typeface="Wingdings" panose="05000000000000000000" pitchFamily="2" charset="2"/>
              <a:buChar char=""/>
              <a:defRPr sz="2000">
                <a:solidFill>
                  <a:schemeClr val="bg1"/>
                </a:solidFill>
              </a:defRPr>
            </a:lvl1pPr>
            <a:lvl2pPr marL="357188" indent="-174625">
              <a:buClr>
                <a:schemeClr val="bg1"/>
              </a:buClr>
              <a:buFont typeface="Wingdings" panose="05000000000000000000" pitchFamily="2" charset="2"/>
              <a:buChar char=""/>
              <a:defRPr sz="1600">
                <a:solidFill>
                  <a:schemeClr val="bg1"/>
                </a:solidFill>
              </a:defRPr>
            </a:lvl2pPr>
            <a:lvl3pPr marL="539750" indent="-182563">
              <a:buClr>
                <a:schemeClr val="bg1"/>
              </a:buClr>
              <a:defRPr sz="1600">
                <a:solidFill>
                  <a:schemeClr val="bg1"/>
                </a:solidFill>
              </a:defRPr>
            </a:lvl3pPr>
            <a:lvl4pPr marL="714375" indent="-174625">
              <a:buClr>
                <a:schemeClr val="bg1"/>
              </a:buClr>
              <a:defRPr sz="1400">
                <a:solidFill>
                  <a:schemeClr val="bg1"/>
                </a:solidFill>
              </a:defRPr>
            </a:lvl4pPr>
            <a:lvl5pPr marL="898525" indent="-184150">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0"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1"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224451862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A4C1046B-2C0D-4F3A-B5E5-D6161A7396CA}" type="datetime3">
              <a:rPr lang="en-US" smtClean="0"/>
              <a:t>27 November 2023</a:t>
            </a:fld>
            <a:endParaRPr lang="en-US"/>
          </a:p>
        </p:txBody>
      </p:sp>
      <p:sp>
        <p:nvSpPr>
          <p:cNvPr id="5" name="Footer Placeholder 4"/>
          <p:cNvSpPr>
            <a:spLocks noGrp="1"/>
          </p:cNvSpPr>
          <p:nvPr>
            <p:ph type="ftr" sz="quarter" idx="11"/>
          </p:nvPr>
        </p:nvSpPr>
        <p:spPr/>
        <p:txBody>
          <a:bodyPr/>
          <a:lstStyle/>
          <a:p>
            <a:r>
              <a:rPr lang="en-US"/>
              <a:t>Valmet Learning Services</a:t>
            </a:r>
          </a:p>
        </p:txBody>
      </p:sp>
      <p:sp>
        <p:nvSpPr>
          <p:cNvPr id="6" name="Slide Number Placeholder 5"/>
          <p:cNvSpPr>
            <a:spLocks noGrp="1"/>
          </p:cNvSpPr>
          <p:nvPr>
            <p:ph type="sldNum" sz="quarter" idx="12"/>
          </p:nvPr>
        </p:nvSpPr>
        <p:spPr/>
        <p:txBody>
          <a:bodyPr/>
          <a:lstStyle/>
          <a:p>
            <a:fld id="{82F35C78-EDC3-4BE6-A74D-429C10820A80}" type="slidenum">
              <a:rPr lang="en-US" smtClean="0"/>
              <a:pPr/>
              <a:t>‹#›</a:t>
            </a:fld>
            <a:endParaRPr lang="en-US"/>
          </a:p>
        </p:txBody>
      </p:sp>
    </p:spTree>
    <p:extLst>
      <p:ext uri="{BB962C8B-B14F-4D97-AF65-F5344CB8AC3E}">
        <p14:creationId xmlns:p14="http://schemas.microsoft.com/office/powerpoint/2010/main" val="386484352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 4">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481013" y="1557339"/>
            <a:ext cx="5544566" cy="4468471"/>
          </a:xfrm>
          <a:prstGeom prst="round2DiagRect">
            <a:avLst>
              <a:gd name="adj1" fmla="val 8442"/>
              <a:gd name="adj2" fmla="val 0"/>
            </a:avLst>
          </a:prstGeom>
          <a:solidFill>
            <a:srgbClr val="50B948">
              <a:alpha val="40000"/>
            </a:srgbClr>
          </a:solidFill>
        </p:spPr>
        <p:txBody>
          <a:bodyPr lIns="90000" tIns="54000" rIns="90000" bIns="54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Content Placeholder 2"/>
          <p:cNvSpPr>
            <a:spLocks noGrp="1"/>
          </p:cNvSpPr>
          <p:nvPr>
            <p:ph sz="half" idx="15"/>
          </p:nvPr>
        </p:nvSpPr>
        <p:spPr>
          <a:xfrm>
            <a:off x="6169595" y="1557339"/>
            <a:ext cx="5544568" cy="4468471"/>
          </a:xfrm>
          <a:prstGeom prst="round2DiagRect">
            <a:avLst>
              <a:gd name="adj1" fmla="val 8442"/>
              <a:gd name="adj2" fmla="val 0"/>
            </a:avLst>
          </a:prstGeom>
          <a:solidFill>
            <a:srgbClr val="BDBDBD">
              <a:alpha val="30196"/>
            </a:srgbClr>
          </a:solidFill>
        </p:spPr>
        <p:txBody>
          <a:bodyPr lIns="90000" tIns="54000" rIns="90000" bIns="54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3" name="Date Placeholder 2"/>
          <p:cNvSpPr>
            <a:spLocks noGrp="1"/>
          </p:cNvSpPr>
          <p:nvPr>
            <p:ph type="dt" sz="half" idx="10"/>
          </p:nvPr>
        </p:nvSpPr>
        <p:spPr/>
        <p:txBody>
          <a:bodyPr/>
          <a:lstStyle/>
          <a:p>
            <a:fld id="{43B56246-2A80-469E-B242-7FF51F415FD2}"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9"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0"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20608701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ighlight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1013" y="1557339"/>
            <a:ext cx="6624686" cy="4464050"/>
          </a:xfrm>
        </p:spPr>
        <p:txBody>
          <a:bodyPr/>
          <a:lstStyle>
            <a:lvl1pPr>
              <a:defRPr sz="20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A2F19F59-AF98-49E1-AF0D-F9E511B2A47E}" type="datetime3">
              <a:rPr lang="en-US" smtClean="0"/>
              <a:t>27 November 2023</a:t>
            </a:fld>
            <a:endParaRPr lang="en-US"/>
          </a:p>
        </p:txBody>
      </p:sp>
      <p:sp>
        <p:nvSpPr>
          <p:cNvPr id="6" name="Footer Placeholder 5"/>
          <p:cNvSpPr>
            <a:spLocks noGrp="1"/>
          </p:cNvSpPr>
          <p:nvPr>
            <p:ph type="ftr" sz="quarter" idx="11"/>
          </p:nvPr>
        </p:nvSpPr>
        <p:spPr/>
        <p:txBody>
          <a:bodyPr/>
          <a:lstStyle/>
          <a:p>
            <a:r>
              <a:rPr lang="en-US"/>
              <a:t>Valmet Learning Services</a:t>
            </a:r>
          </a:p>
        </p:txBody>
      </p:sp>
      <p:sp>
        <p:nvSpPr>
          <p:cNvPr id="7" name="Slide Number Placeholder 6"/>
          <p:cNvSpPr>
            <a:spLocks noGrp="1"/>
          </p:cNvSpPr>
          <p:nvPr>
            <p:ph type="sldNum" sz="quarter" idx="12"/>
          </p:nvPr>
        </p:nvSpPr>
        <p:spPr/>
        <p:txBody>
          <a:bodyPr/>
          <a:lstStyle/>
          <a:p>
            <a:fld id="{82F35C78-EDC3-4BE6-A74D-429C10820A80}" type="slidenum">
              <a:rPr lang="en-US" smtClean="0"/>
              <a:pPr/>
              <a:t>‹#›</a:t>
            </a:fld>
            <a:endParaRPr lang="en-US"/>
          </a:p>
        </p:txBody>
      </p:sp>
      <p:sp>
        <p:nvSpPr>
          <p:cNvPr id="10" name="Content Placeholder 2"/>
          <p:cNvSpPr>
            <a:spLocks noGrp="1"/>
          </p:cNvSpPr>
          <p:nvPr>
            <p:ph sz="half" idx="15"/>
          </p:nvPr>
        </p:nvSpPr>
        <p:spPr>
          <a:xfrm>
            <a:off x="7250113" y="1557339"/>
            <a:ext cx="4464050" cy="2153860"/>
          </a:xfrm>
          <a:custGeom>
            <a:avLst/>
            <a:gdLst>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105310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544488"/>
              <a:gd name="connsiteY0" fmla="*/ 0 h 2152399"/>
              <a:gd name="connsiteX1" fmla="*/ 4464050 w 4544488"/>
              <a:gd name="connsiteY1" fmla="*/ 0 h 2152399"/>
              <a:gd name="connsiteX2" fmla="*/ 4464050 w 4544488"/>
              <a:gd name="connsiteY2" fmla="*/ 0 h 2152399"/>
              <a:gd name="connsiteX3" fmla="*/ 4464050 w 4544488"/>
              <a:gd name="connsiteY3" fmla="*/ 1793659 h 2152399"/>
              <a:gd name="connsiteX4" fmla="*/ 4453653 w 4544488"/>
              <a:gd name="connsiteY4" fmla="*/ 2152399 h 2152399"/>
              <a:gd name="connsiteX5" fmla="*/ 0 w 4544488"/>
              <a:gd name="connsiteY5" fmla="*/ 2152399 h 2152399"/>
              <a:gd name="connsiteX6" fmla="*/ 0 w 4544488"/>
              <a:gd name="connsiteY6" fmla="*/ 2152399 h 2152399"/>
              <a:gd name="connsiteX7" fmla="*/ 0 w 4544488"/>
              <a:gd name="connsiteY7" fmla="*/ 358740 h 2152399"/>
              <a:gd name="connsiteX8" fmla="*/ 358740 w 4544488"/>
              <a:gd name="connsiteY8" fmla="*/ 0 h 2152399"/>
              <a:gd name="connsiteX0" fmla="*/ 358740 w 4464050"/>
              <a:gd name="connsiteY0" fmla="*/ 0 h 2152399"/>
              <a:gd name="connsiteX1" fmla="*/ 4464050 w 4464050"/>
              <a:gd name="connsiteY1" fmla="*/ 0 h 2152399"/>
              <a:gd name="connsiteX2" fmla="*/ 4464050 w 4464050"/>
              <a:gd name="connsiteY2" fmla="*/ 0 h 2152399"/>
              <a:gd name="connsiteX3" fmla="*/ 4464050 w 4464050"/>
              <a:gd name="connsiteY3" fmla="*/ 1793659 h 2152399"/>
              <a:gd name="connsiteX4" fmla="*/ 4453653 w 4464050"/>
              <a:gd name="connsiteY4" fmla="*/ 2152399 h 2152399"/>
              <a:gd name="connsiteX5" fmla="*/ 0 w 4464050"/>
              <a:gd name="connsiteY5" fmla="*/ 2152399 h 2152399"/>
              <a:gd name="connsiteX6" fmla="*/ 0 w 4464050"/>
              <a:gd name="connsiteY6" fmla="*/ 2152399 h 2152399"/>
              <a:gd name="connsiteX7" fmla="*/ 0 w 4464050"/>
              <a:gd name="connsiteY7" fmla="*/ 358740 h 2152399"/>
              <a:gd name="connsiteX8" fmla="*/ 358740 w 4464050"/>
              <a:gd name="connsiteY8" fmla="*/ 0 h 2152399"/>
              <a:gd name="connsiteX0" fmla="*/ 358740 w 4468168"/>
              <a:gd name="connsiteY0" fmla="*/ 0 h 2152399"/>
              <a:gd name="connsiteX1" fmla="*/ 4464050 w 4468168"/>
              <a:gd name="connsiteY1" fmla="*/ 0 h 2152399"/>
              <a:gd name="connsiteX2" fmla="*/ 4464050 w 4468168"/>
              <a:gd name="connsiteY2" fmla="*/ 0 h 2152399"/>
              <a:gd name="connsiteX3" fmla="*/ 4464050 w 4468168"/>
              <a:gd name="connsiteY3" fmla="*/ 1793659 h 2152399"/>
              <a:gd name="connsiteX4" fmla="*/ 4468168 w 4468168"/>
              <a:gd name="connsiteY4" fmla="*/ 2152399 h 2152399"/>
              <a:gd name="connsiteX5" fmla="*/ 0 w 4468168"/>
              <a:gd name="connsiteY5" fmla="*/ 2152399 h 2152399"/>
              <a:gd name="connsiteX6" fmla="*/ 0 w 4468168"/>
              <a:gd name="connsiteY6" fmla="*/ 2152399 h 2152399"/>
              <a:gd name="connsiteX7" fmla="*/ 0 w 4468168"/>
              <a:gd name="connsiteY7" fmla="*/ 358740 h 2152399"/>
              <a:gd name="connsiteX8" fmla="*/ 358740 w 4468168"/>
              <a:gd name="connsiteY8" fmla="*/ 0 h 215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168" h="2152399">
                <a:moveTo>
                  <a:pt x="358740" y="0"/>
                </a:moveTo>
                <a:lnTo>
                  <a:pt x="4464050" y="0"/>
                </a:lnTo>
                <a:lnTo>
                  <a:pt x="4464050" y="0"/>
                </a:lnTo>
                <a:lnTo>
                  <a:pt x="4464050" y="1793659"/>
                </a:lnTo>
                <a:cubicBezTo>
                  <a:pt x="4464050" y="1991786"/>
                  <a:pt x="4463095" y="1858485"/>
                  <a:pt x="4468168" y="2152399"/>
                </a:cubicBezTo>
                <a:lnTo>
                  <a:pt x="0" y="2152399"/>
                </a:lnTo>
                <a:lnTo>
                  <a:pt x="0" y="2152399"/>
                </a:lnTo>
                <a:lnTo>
                  <a:pt x="0" y="358740"/>
                </a:lnTo>
                <a:cubicBezTo>
                  <a:pt x="0" y="160613"/>
                  <a:pt x="160613" y="0"/>
                  <a:pt x="358740" y="0"/>
                </a:cubicBezTo>
                <a:close/>
              </a:path>
            </a:pathLst>
          </a:custGeom>
          <a:solidFill>
            <a:srgbClr val="50B948">
              <a:alpha val="40000"/>
            </a:srgbClr>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Content Placeholder 2"/>
          <p:cNvSpPr>
            <a:spLocks noGrp="1"/>
          </p:cNvSpPr>
          <p:nvPr>
            <p:ph sz="half" idx="13"/>
          </p:nvPr>
        </p:nvSpPr>
        <p:spPr>
          <a:xfrm>
            <a:off x="7248511" y="3853900"/>
            <a:ext cx="4465652" cy="2167488"/>
          </a:xfrm>
          <a:custGeom>
            <a:avLst/>
            <a:gdLst>
              <a:gd name="connsiteX0" fmla="*/ 361255 w 4464050"/>
              <a:gd name="connsiteY0" fmla="*/ 0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361255 w 4464050"/>
              <a:gd name="connsiteY8" fmla="*/ 0 h 2167488"/>
              <a:gd name="connsiteX0" fmla="*/ 90164 w 4548559"/>
              <a:gd name="connsiteY0" fmla="*/ 3629 h 2167488"/>
              <a:gd name="connsiteX1" fmla="*/ 4548559 w 4548559"/>
              <a:gd name="connsiteY1" fmla="*/ 0 h 2167488"/>
              <a:gd name="connsiteX2" fmla="*/ 4548559 w 4548559"/>
              <a:gd name="connsiteY2" fmla="*/ 0 h 2167488"/>
              <a:gd name="connsiteX3" fmla="*/ 4548559 w 4548559"/>
              <a:gd name="connsiteY3" fmla="*/ 1806233 h 2167488"/>
              <a:gd name="connsiteX4" fmla="*/ 4187304 w 4548559"/>
              <a:gd name="connsiteY4" fmla="*/ 2167488 h 2167488"/>
              <a:gd name="connsiteX5" fmla="*/ 84509 w 4548559"/>
              <a:gd name="connsiteY5" fmla="*/ 2167488 h 2167488"/>
              <a:gd name="connsiteX6" fmla="*/ 84509 w 4548559"/>
              <a:gd name="connsiteY6" fmla="*/ 2167488 h 2167488"/>
              <a:gd name="connsiteX7" fmla="*/ 84509 w 4548559"/>
              <a:gd name="connsiteY7" fmla="*/ 361255 h 2167488"/>
              <a:gd name="connsiteX8" fmla="*/ 90164 w 4548559"/>
              <a:gd name="connsiteY8" fmla="*/ 3629 h 2167488"/>
              <a:gd name="connsiteX0" fmla="*/ 5655 w 4464050"/>
              <a:gd name="connsiteY0" fmla="*/ 3629 h 2167488"/>
              <a:gd name="connsiteX1" fmla="*/ 4464050 w 4464050"/>
              <a:gd name="connsiteY1" fmla="*/ 0 h 2167488"/>
              <a:gd name="connsiteX2" fmla="*/ 4464050 w 4464050"/>
              <a:gd name="connsiteY2" fmla="*/ 0 h 2167488"/>
              <a:gd name="connsiteX3" fmla="*/ 4464050 w 4464050"/>
              <a:gd name="connsiteY3" fmla="*/ 1806233 h 2167488"/>
              <a:gd name="connsiteX4" fmla="*/ 4102795 w 4464050"/>
              <a:gd name="connsiteY4" fmla="*/ 2167488 h 2167488"/>
              <a:gd name="connsiteX5" fmla="*/ 0 w 4464050"/>
              <a:gd name="connsiteY5" fmla="*/ 2167488 h 2167488"/>
              <a:gd name="connsiteX6" fmla="*/ 0 w 4464050"/>
              <a:gd name="connsiteY6" fmla="*/ 2167488 h 2167488"/>
              <a:gd name="connsiteX7" fmla="*/ 0 w 4464050"/>
              <a:gd name="connsiteY7" fmla="*/ 361255 h 2167488"/>
              <a:gd name="connsiteX8" fmla="*/ 5655 w 4464050"/>
              <a:gd name="connsiteY8" fmla="*/ 3629 h 2167488"/>
              <a:gd name="connsiteX0" fmla="*/ 0 w 4465652"/>
              <a:gd name="connsiteY0" fmla="*/ 3629 h 2167488"/>
              <a:gd name="connsiteX1" fmla="*/ 4465652 w 4465652"/>
              <a:gd name="connsiteY1" fmla="*/ 0 h 2167488"/>
              <a:gd name="connsiteX2" fmla="*/ 4465652 w 4465652"/>
              <a:gd name="connsiteY2" fmla="*/ 0 h 2167488"/>
              <a:gd name="connsiteX3" fmla="*/ 4465652 w 4465652"/>
              <a:gd name="connsiteY3" fmla="*/ 1806233 h 2167488"/>
              <a:gd name="connsiteX4" fmla="*/ 4104397 w 4465652"/>
              <a:gd name="connsiteY4" fmla="*/ 2167488 h 2167488"/>
              <a:gd name="connsiteX5" fmla="*/ 1602 w 4465652"/>
              <a:gd name="connsiteY5" fmla="*/ 2167488 h 2167488"/>
              <a:gd name="connsiteX6" fmla="*/ 1602 w 4465652"/>
              <a:gd name="connsiteY6" fmla="*/ 2167488 h 2167488"/>
              <a:gd name="connsiteX7" fmla="*/ 1602 w 4465652"/>
              <a:gd name="connsiteY7" fmla="*/ 361255 h 2167488"/>
              <a:gd name="connsiteX8" fmla="*/ 0 w 4465652"/>
              <a:gd name="connsiteY8" fmla="*/ 3629 h 2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5652" h="2167488">
                <a:moveTo>
                  <a:pt x="0" y="3629"/>
                </a:moveTo>
                <a:lnTo>
                  <a:pt x="4465652" y="0"/>
                </a:lnTo>
                <a:lnTo>
                  <a:pt x="4465652" y="0"/>
                </a:lnTo>
                <a:lnTo>
                  <a:pt x="4465652" y="1806233"/>
                </a:lnTo>
                <a:cubicBezTo>
                  <a:pt x="4465652" y="2005749"/>
                  <a:pt x="4303913" y="2167488"/>
                  <a:pt x="4104397" y="2167488"/>
                </a:cubicBezTo>
                <a:lnTo>
                  <a:pt x="1602" y="2167488"/>
                </a:lnTo>
                <a:lnTo>
                  <a:pt x="1602" y="2167488"/>
                </a:lnTo>
                <a:lnTo>
                  <a:pt x="1602" y="361255"/>
                </a:lnTo>
                <a:cubicBezTo>
                  <a:pt x="1602" y="161739"/>
                  <a:pt x="55" y="141515"/>
                  <a:pt x="0" y="3629"/>
                </a:cubicBezTo>
                <a:close/>
              </a:path>
            </a:pathLst>
          </a:custGeom>
          <a:solidFill>
            <a:schemeClr val="bg2"/>
          </a:solidFill>
        </p:spPr>
        <p:txBody>
          <a:bodyPr lIns="180000" tIns="162000" rIns="180000" bIns="162000"/>
          <a:lstStyle>
            <a:lvl1pPr marL="182563" indent="-182563">
              <a:buClr>
                <a:schemeClr val="tx2">
                  <a:lumMod val="50000"/>
                </a:schemeClr>
              </a:buClr>
              <a:buFont typeface="Wingdings" panose="05000000000000000000" pitchFamily="2" charset="2"/>
              <a:buChar char=""/>
              <a:defRPr sz="2000">
                <a:solidFill>
                  <a:schemeClr val="tx2">
                    <a:lumMod val="50000"/>
                  </a:schemeClr>
                </a:solidFill>
              </a:defRPr>
            </a:lvl1pPr>
            <a:lvl2pPr marL="357188" indent="-174625">
              <a:buClr>
                <a:schemeClr val="tx2">
                  <a:lumMod val="50000"/>
                </a:schemeClr>
              </a:buClr>
              <a:buFont typeface="Wingdings" panose="05000000000000000000" pitchFamily="2" charset="2"/>
              <a:buChar char=""/>
              <a:defRPr sz="1600">
                <a:solidFill>
                  <a:schemeClr val="tx2">
                    <a:lumMod val="50000"/>
                  </a:schemeClr>
                </a:solidFill>
              </a:defRPr>
            </a:lvl2pPr>
            <a:lvl3pPr marL="539750" indent="-182563">
              <a:buClr>
                <a:schemeClr val="tx2">
                  <a:lumMod val="50000"/>
                </a:schemeClr>
              </a:buClr>
              <a:defRPr sz="1600">
                <a:solidFill>
                  <a:schemeClr val="tx2">
                    <a:lumMod val="50000"/>
                  </a:schemeClr>
                </a:solidFill>
              </a:defRPr>
            </a:lvl3pPr>
            <a:lvl4pPr marL="714375" indent="-174625">
              <a:buClr>
                <a:schemeClr val="tx2">
                  <a:lumMod val="50000"/>
                </a:schemeClr>
              </a:buClr>
              <a:defRPr sz="1400">
                <a:solidFill>
                  <a:schemeClr val="tx2">
                    <a:lumMod val="50000"/>
                  </a:schemeClr>
                </a:solidFill>
              </a:defRPr>
            </a:lvl4pPr>
            <a:lvl5pPr marL="898525" indent="-184150">
              <a:buClr>
                <a:schemeClr val="tx2">
                  <a:lumMod val="50000"/>
                </a:schemeClr>
              </a:buClr>
              <a:defRPr sz="1400">
                <a:solidFill>
                  <a:schemeClr val="tx2">
                    <a:lumMod val="5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Title 3"/>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1" name="Text Placeholder 7"/>
          <p:cNvSpPr>
            <a:spLocks noGrp="1"/>
          </p:cNvSpPr>
          <p:nvPr>
            <p:ph type="body" sz="quarter" idx="16"/>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3"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81737895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Pictures layout">
    <p:spTree>
      <p:nvGrpSpPr>
        <p:cNvPr id="1" name=""/>
        <p:cNvGrpSpPr/>
        <p:nvPr/>
      </p:nvGrpSpPr>
      <p:grpSpPr>
        <a:xfrm>
          <a:off x="0" y="0"/>
          <a:ext cx="0" cy="0"/>
          <a:chOff x="0" y="0"/>
          <a:chExt cx="0" cy="0"/>
        </a:xfrm>
      </p:grpSpPr>
      <p:sp>
        <p:nvSpPr>
          <p:cNvPr id="14" name="Picture Placeholder 6"/>
          <p:cNvSpPr>
            <a:spLocks noGrp="1"/>
          </p:cNvSpPr>
          <p:nvPr>
            <p:ph type="pic" sz="quarter" idx="26"/>
          </p:nvPr>
        </p:nvSpPr>
        <p:spPr>
          <a:xfrm>
            <a:off x="481013" y="1557338"/>
            <a:ext cx="5544566" cy="1511300"/>
          </a:xfrm>
          <a:custGeom>
            <a:avLst/>
            <a:gdLst/>
            <a:ahLst/>
            <a:cxnLst/>
            <a:rect l="l" t="t" r="r" b="b"/>
            <a:pathLst>
              <a:path w="5557266" h="1511300">
                <a:moveTo>
                  <a:pt x="311950" y="0"/>
                </a:moveTo>
                <a:lnTo>
                  <a:pt x="2100882" y="0"/>
                </a:lnTo>
                <a:lnTo>
                  <a:pt x="4032250" y="0"/>
                </a:lnTo>
                <a:lnTo>
                  <a:pt x="5557266" y="0"/>
                </a:lnTo>
                <a:lnTo>
                  <a:pt x="5557266" y="1511300"/>
                </a:lnTo>
                <a:lnTo>
                  <a:pt x="4032250" y="1511300"/>
                </a:lnTo>
                <a:lnTo>
                  <a:pt x="21008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20" name="Picture Placeholder 6"/>
          <p:cNvSpPr>
            <a:spLocks noGrp="1"/>
          </p:cNvSpPr>
          <p:nvPr>
            <p:ph type="pic" sz="quarter" idx="27"/>
          </p:nvPr>
        </p:nvSpPr>
        <p:spPr>
          <a:xfrm>
            <a:off x="6169621" y="1557338"/>
            <a:ext cx="5542432" cy="1511300"/>
          </a:xfrm>
          <a:custGeom>
            <a:avLst/>
            <a:gdLst/>
            <a:ahLst/>
            <a:cxnLst/>
            <a:rect l="l" t="t" r="r" b="b"/>
            <a:pathLst>
              <a:path w="5542432" h="1511300">
                <a:moveTo>
                  <a:pt x="0" y="0"/>
                </a:moveTo>
                <a:lnTo>
                  <a:pt x="1510182" y="0"/>
                </a:lnTo>
                <a:lnTo>
                  <a:pt x="3456384" y="0"/>
                </a:lnTo>
                <a:lnTo>
                  <a:pt x="5542432" y="0"/>
                </a:lnTo>
                <a:lnTo>
                  <a:pt x="5542432" y="1199350"/>
                </a:lnTo>
                <a:cubicBezTo>
                  <a:pt x="5542432" y="1371635"/>
                  <a:pt x="5402767" y="1511300"/>
                  <a:pt x="5230482" y="1511300"/>
                </a:cubicBezTo>
                <a:lnTo>
                  <a:pt x="3456384" y="1511300"/>
                </a:lnTo>
                <a:lnTo>
                  <a:pt x="151018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 name="Date Placeholder 2"/>
          <p:cNvSpPr>
            <a:spLocks noGrp="1"/>
          </p:cNvSpPr>
          <p:nvPr>
            <p:ph type="dt" sz="half" idx="10"/>
          </p:nvPr>
        </p:nvSpPr>
        <p:spPr/>
        <p:txBody>
          <a:bodyPr/>
          <a:lstStyle/>
          <a:p>
            <a:fld id="{78874841-6A4F-4C5B-9BD8-F7DC50331C17}"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8"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9"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22" name="Text Placeholder 34"/>
          <p:cNvSpPr>
            <a:spLocks noGrp="1"/>
          </p:cNvSpPr>
          <p:nvPr>
            <p:ph type="body" sz="quarter" idx="20" hasCustomPrompt="1"/>
          </p:nvPr>
        </p:nvSpPr>
        <p:spPr>
          <a:xfrm>
            <a:off x="487830" y="2772971"/>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23" name="Text Placeholder 34"/>
          <p:cNvSpPr>
            <a:spLocks noGrp="1"/>
          </p:cNvSpPr>
          <p:nvPr>
            <p:ph type="body" sz="quarter" idx="21" hasCustomPrompt="1"/>
          </p:nvPr>
        </p:nvSpPr>
        <p:spPr>
          <a:xfrm>
            <a:off x="6169595" y="2772966"/>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24" name="Content Placeholder 2"/>
          <p:cNvSpPr>
            <a:spLocks noGrp="1"/>
          </p:cNvSpPr>
          <p:nvPr>
            <p:ph sz="half" idx="1"/>
          </p:nvPr>
        </p:nvSpPr>
        <p:spPr>
          <a:xfrm>
            <a:off x="481013" y="3140968"/>
            <a:ext cx="5544565"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marL="714375" indent="-174625">
              <a:spcBef>
                <a:spcPts val="200"/>
              </a:spcBef>
              <a:defRPr sz="1000"/>
            </a:lvl4pPr>
            <a:lvl5pPr marL="898525" indent="-184150">
              <a:spcBef>
                <a:spcPts val="200"/>
              </a:spcBef>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5" name="Content Placeholder 2"/>
          <p:cNvSpPr>
            <a:spLocks noGrp="1"/>
          </p:cNvSpPr>
          <p:nvPr>
            <p:ph sz="half" idx="25"/>
          </p:nvPr>
        </p:nvSpPr>
        <p:spPr>
          <a:xfrm>
            <a:off x="6169595" y="3140968"/>
            <a:ext cx="5544568"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marL="714375" indent="-174625">
              <a:spcBef>
                <a:spcPts val="200"/>
              </a:spcBef>
              <a:defRPr sz="1000"/>
            </a:lvl4pPr>
            <a:lvl5pPr marL="898525" indent="-184150">
              <a:spcBef>
                <a:spcPts val="200"/>
              </a:spcBef>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61053228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icture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7734FC-8BB7-419E-9591-0ECDEFAD07F7}"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22"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24"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30" name="Picture Placeholder 6"/>
          <p:cNvSpPr>
            <a:spLocks noGrp="1"/>
          </p:cNvSpPr>
          <p:nvPr>
            <p:ph type="pic" sz="quarter" idx="16"/>
          </p:nvPr>
        </p:nvSpPr>
        <p:spPr>
          <a:xfrm>
            <a:off x="8113811" y="1557338"/>
            <a:ext cx="3600352" cy="1511300"/>
          </a:xfrm>
          <a:custGeom>
            <a:avLst/>
            <a:gdLst/>
            <a:ahLst/>
            <a:cxnLst/>
            <a:rect l="l" t="t" r="r" b="b"/>
            <a:pathLst>
              <a:path w="3600352" h="1511300">
                <a:moveTo>
                  <a:pt x="0" y="0"/>
                </a:moveTo>
                <a:lnTo>
                  <a:pt x="1009552" y="0"/>
                </a:lnTo>
                <a:lnTo>
                  <a:pt x="1656184" y="0"/>
                </a:lnTo>
                <a:lnTo>
                  <a:pt x="3600352" y="0"/>
                </a:lnTo>
                <a:lnTo>
                  <a:pt x="3600352" y="1199350"/>
                </a:lnTo>
                <a:cubicBezTo>
                  <a:pt x="3600352" y="1371635"/>
                  <a:pt x="3460687" y="1511300"/>
                  <a:pt x="3288402" y="1511300"/>
                </a:cubicBezTo>
                <a:lnTo>
                  <a:pt x="1656184" y="1511300"/>
                </a:lnTo>
                <a:lnTo>
                  <a:pt x="10095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1" name="Picture Placeholder 43"/>
          <p:cNvSpPr>
            <a:spLocks noGrp="1"/>
          </p:cNvSpPr>
          <p:nvPr>
            <p:ph type="pic" sz="quarter" idx="24"/>
          </p:nvPr>
        </p:nvSpPr>
        <p:spPr>
          <a:xfrm>
            <a:off x="4297363" y="1557338"/>
            <a:ext cx="360045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32" name="Content Placeholder 2"/>
          <p:cNvSpPr>
            <a:spLocks noGrp="1"/>
          </p:cNvSpPr>
          <p:nvPr>
            <p:ph sz="half" idx="1"/>
          </p:nvPr>
        </p:nvSpPr>
        <p:spPr>
          <a:xfrm>
            <a:off x="481012" y="3717032"/>
            <a:ext cx="3600351" cy="2304356"/>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marL="714375" indent="-174625">
              <a:spcBef>
                <a:spcPts val="200"/>
              </a:spcBef>
              <a:defRPr sz="1000"/>
            </a:lvl4pPr>
            <a:lvl5pPr marL="898525" indent="-184150">
              <a:spcBef>
                <a:spcPts val="200"/>
              </a:spcBef>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33" name="Text Placeholder 2"/>
          <p:cNvSpPr>
            <a:spLocks noGrp="1"/>
          </p:cNvSpPr>
          <p:nvPr>
            <p:ph type="body" idx="28"/>
          </p:nvPr>
        </p:nvSpPr>
        <p:spPr>
          <a:xfrm>
            <a:off x="481012" y="3141513"/>
            <a:ext cx="3600351" cy="575519"/>
          </a:xfrm>
        </p:spPr>
        <p:txBody>
          <a:bodyPr anchor="t" anchorCtr="0"/>
          <a:lstStyle>
            <a:lvl1pPr marL="0" indent="0">
              <a:spcBef>
                <a:spcPts val="60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2"/>
          <p:cNvSpPr>
            <a:spLocks noGrp="1"/>
          </p:cNvSpPr>
          <p:nvPr>
            <p:ph type="body" idx="29"/>
          </p:nvPr>
        </p:nvSpPr>
        <p:spPr>
          <a:xfrm>
            <a:off x="4297363" y="3141513"/>
            <a:ext cx="3600449" cy="575519"/>
          </a:xfrm>
        </p:spPr>
        <p:txBody>
          <a:bodyPr anchor="t" anchorCtr="0"/>
          <a:lstStyle>
            <a:lvl1pPr marL="0" indent="0">
              <a:spcBef>
                <a:spcPts val="60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Text Placeholder 4"/>
          <p:cNvSpPr>
            <a:spLocks noGrp="1"/>
          </p:cNvSpPr>
          <p:nvPr>
            <p:ph type="body" sz="quarter" idx="3"/>
          </p:nvPr>
        </p:nvSpPr>
        <p:spPr>
          <a:xfrm>
            <a:off x="8113789" y="3141513"/>
            <a:ext cx="3599285" cy="575519"/>
          </a:xfrm>
        </p:spPr>
        <p:txBody>
          <a:bodyPr anchor="t" anchorCtr="0"/>
          <a:lstStyle>
            <a:lvl1pPr marL="0" indent="0">
              <a:spcBef>
                <a:spcPts val="600"/>
              </a:spcBef>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2"/>
          <p:cNvSpPr>
            <a:spLocks noGrp="1"/>
          </p:cNvSpPr>
          <p:nvPr>
            <p:ph sz="half" idx="30"/>
          </p:nvPr>
        </p:nvSpPr>
        <p:spPr>
          <a:xfrm>
            <a:off x="4297363" y="3717032"/>
            <a:ext cx="3600449" cy="2304356"/>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marL="714375" indent="-174625">
              <a:spcBef>
                <a:spcPts val="200"/>
              </a:spcBef>
              <a:defRPr sz="1000"/>
            </a:lvl4pPr>
            <a:lvl5pPr marL="898525" indent="-184150">
              <a:spcBef>
                <a:spcPts val="200"/>
              </a:spcBef>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37" name="Content Placeholder 2"/>
          <p:cNvSpPr>
            <a:spLocks noGrp="1"/>
          </p:cNvSpPr>
          <p:nvPr>
            <p:ph sz="half" idx="31"/>
          </p:nvPr>
        </p:nvSpPr>
        <p:spPr>
          <a:xfrm>
            <a:off x="8113811" y="3717032"/>
            <a:ext cx="3600352" cy="2304356"/>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marL="714375" indent="-174625">
              <a:spcBef>
                <a:spcPts val="200"/>
              </a:spcBef>
              <a:defRPr sz="1000"/>
            </a:lvl4pPr>
            <a:lvl5pPr marL="898525" indent="-184150">
              <a:spcBef>
                <a:spcPts val="200"/>
              </a:spcBef>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38" name="Picture Placeholder 6"/>
          <p:cNvSpPr>
            <a:spLocks noGrp="1"/>
          </p:cNvSpPr>
          <p:nvPr>
            <p:ph type="pic" sz="quarter" idx="32"/>
          </p:nvPr>
        </p:nvSpPr>
        <p:spPr>
          <a:xfrm>
            <a:off x="481013" y="1557338"/>
            <a:ext cx="3600350" cy="1511300"/>
          </a:xfrm>
          <a:custGeom>
            <a:avLst/>
            <a:gdLst/>
            <a:ahLst/>
            <a:cxnLst/>
            <a:rect l="l" t="t" r="r" b="b"/>
            <a:pathLst>
              <a:path w="3600350" h="1511300">
                <a:moveTo>
                  <a:pt x="311950" y="0"/>
                </a:moveTo>
                <a:lnTo>
                  <a:pt x="2088182" y="0"/>
                </a:lnTo>
                <a:lnTo>
                  <a:pt x="2590800" y="0"/>
                </a:lnTo>
                <a:lnTo>
                  <a:pt x="3600350" y="0"/>
                </a:lnTo>
                <a:lnTo>
                  <a:pt x="3600350" y="1511300"/>
                </a:lnTo>
                <a:lnTo>
                  <a:pt x="2590800" y="1511300"/>
                </a:lnTo>
                <a:lnTo>
                  <a:pt x="20881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Tree>
    <p:extLst>
      <p:ext uri="{BB962C8B-B14F-4D97-AF65-F5344CB8AC3E}">
        <p14:creationId xmlns:p14="http://schemas.microsoft.com/office/powerpoint/2010/main" val="234432531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icture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ADA354-7763-419E-9B0C-61D77298715A}"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9"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20"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22" name="Picture Placeholder 6"/>
          <p:cNvSpPr>
            <a:spLocks noGrp="1"/>
          </p:cNvSpPr>
          <p:nvPr>
            <p:ph type="pic" sz="quarter" idx="15"/>
          </p:nvPr>
        </p:nvSpPr>
        <p:spPr>
          <a:xfrm>
            <a:off x="481013" y="1557338"/>
            <a:ext cx="2700250" cy="1511300"/>
          </a:xfrm>
          <a:custGeom>
            <a:avLst/>
            <a:gdLst/>
            <a:ahLst/>
            <a:cxnLst/>
            <a:rect l="l" t="t" r="r" b="b"/>
            <a:pathLst>
              <a:path w="2700250" h="1511300">
                <a:moveTo>
                  <a:pt x="311950" y="0"/>
                </a:moveTo>
                <a:lnTo>
                  <a:pt x="1368102" y="0"/>
                </a:lnTo>
                <a:lnTo>
                  <a:pt x="1943100" y="0"/>
                </a:lnTo>
                <a:lnTo>
                  <a:pt x="2700250" y="0"/>
                </a:lnTo>
                <a:lnTo>
                  <a:pt x="2700250" y="1511300"/>
                </a:lnTo>
                <a:lnTo>
                  <a:pt x="1943100" y="1511300"/>
                </a:lnTo>
                <a:lnTo>
                  <a:pt x="136810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23" name="Picture Placeholder 6"/>
          <p:cNvSpPr>
            <a:spLocks noGrp="1"/>
          </p:cNvSpPr>
          <p:nvPr>
            <p:ph type="pic" sz="quarter" idx="16"/>
          </p:nvPr>
        </p:nvSpPr>
        <p:spPr>
          <a:xfrm>
            <a:off x="9013911" y="1557338"/>
            <a:ext cx="2700252" cy="1511300"/>
          </a:xfrm>
          <a:custGeom>
            <a:avLst/>
            <a:gdLst/>
            <a:ahLst/>
            <a:cxnLst/>
            <a:rect l="l" t="t" r="r" b="b"/>
            <a:pathLst>
              <a:path w="2700252" h="1511300">
                <a:moveTo>
                  <a:pt x="0" y="0"/>
                </a:moveTo>
                <a:lnTo>
                  <a:pt x="757152" y="0"/>
                </a:lnTo>
                <a:lnTo>
                  <a:pt x="1188132" y="0"/>
                </a:lnTo>
                <a:lnTo>
                  <a:pt x="2700252" y="0"/>
                </a:lnTo>
                <a:lnTo>
                  <a:pt x="2700252" y="1199350"/>
                </a:lnTo>
                <a:cubicBezTo>
                  <a:pt x="2700252" y="1371635"/>
                  <a:pt x="2560587" y="1511300"/>
                  <a:pt x="2388302" y="1511300"/>
                </a:cubicBezTo>
                <a:lnTo>
                  <a:pt x="1188132" y="1511300"/>
                </a:lnTo>
                <a:lnTo>
                  <a:pt x="7571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24" name="Picture Placeholder 43"/>
          <p:cNvSpPr>
            <a:spLocks noGrp="1"/>
          </p:cNvSpPr>
          <p:nvPr>
            <p:ph type="pic" sz="quarter" idx="24"/>
          </p:nvPr>
        </p:nvSpPr>
        <p:spPr>
          <a:xfrm>
            <a:off x="3325813" y="1557338"/>
            <a:ext cx="2699766"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26" name="Picture Placeholder 43"/>
          <p:cNvSpPr>
            <a:spLocks noGrp="1"/>
          </p:cNvSpPr>
          <p:nvPr>
            <p:ph type="pic" sz="quarter" idx="25"/>
          </p:nvPr>
        </p:nvSpPr>
        <p:spPr>
          <a:xfrm>
            <a:off x="6169123" y="1557338"/>
            <a:ext cx="270000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31" name="Content Placeholder 2"/>
          <p:cNvSpPr>
            <a:spLocks noGrp="1"/>
          </p:cNvSpPr>
          <p:nvPr>
            <p:ph sz="half" idx="1"/>
          </p:nvPr>
        </p:nvSpPr>
        <p:spPr>
          <a:xfrm>
            <a:off x="481013" y="3140968"/>
            <a:ext cx="2700000"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a:defRPr sz="10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32" name="Text Placeholder 34"/>
          <p:cNvSpPr>
            <a:spLocks noGrp="1"/>
          </p:cNvSpPr>
          <p:nvPr>
            <p:ph type="body" sz="quarter" idx="20" hasCustomPrompt="1"/>
          </p:nvPr>
        </p:nvSpPr>
        <p:spPr>
          <a:xfrm>
            <a:off x="481013" y="2772971"/>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38" name="Text Placeholder 34"/>
          <p:cNvSpPr>
            <a:spLocks noGrp="1"/>
          </p:cNvSpPr>
          <p:nvPr>
            <p:ph type="body" sz="quarter" idx="21" hasCustomPrompt="1"/>
          </p:nvPr>
        </p:nvSpPr>
        <p:spPr>
          <a:xfrm>
            <a:off x="6169124" y="2772966"/>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39" name="Text Placeholder 34"/>
          <p:cNvSpPr>
            <a:spLocks noGrp="1"/>
          </p:cNvSpPr>
          <p:nvPr>
            <p:ph type="body" sz="quarter" idx="26" hasCustomPrompt="1"/>
          </p:nvPr>
        </p:nvSpPr>
        <p:spPr>
          <a:xfrm>
            <a:off x="3325813" y="2772966"/>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40" name="Text Placeholder 34"/>
          <p:cNvSpPr>
            <a:spLocks noGrp="1"/>
          </p:cNvSpPr>
          <p:nvPr>
            <p:ph type="body" sz="quarter" idx="27" hasCustomPrompt="1"/>
          </p:nvPr>
        </p:nvSpPr>
        <p:spPr>
          <a:xfrm>
            <a:off x="9013911" y="2772966"/>
            <a:ext cx="1041485" cy="295684"/>
          </a:xfrm>
          <a:solidFill>
            <a:srgbClr val="50B948">
              <a:alpha val="69804"/>
            </a:srgbClr>
          </a:solidFill>
        </p:spPr>
        <p:txBody>
          <a:bodyPr wrap="none" lIns="72000" tIns="54000" rIns="72000" bIns="46800" anchor="b" anchorCtr="0">
            <a:spAutoFit/>
          </a:bodyPr>
          <a:lstStyle>
            <a:lvl1pPr marL="0" indent="0">
              <a:lnSpc>
                <a:spcPct val="90000"/>
              </a:lnSpc>
              <a:spcBef>
                <a:spcPts val="600"/>
              </a:spcBef>
              <a:buFontTx/>
              <a:buNone/>
              <a:defRPr sz="1400">
                <a:solidFill>
                  <a:schemeClr val="bg1"/>
                </a:solidFill>
              </a:defRPr>
            </a:lvl1pPr>
          </a:lstStyle>
          <a:p>
            <a:pPr lvl="0"/>
            <a:r>
              <a:rPr lang="en-US" dirty="0"/>
              <a:t>Picture text</a:t>
            </a:r>
          </a:p>
        </p:txBody>
      </p:sp>
      <p:sp>
        <p:nvSpPr>
          <p:cNvPr id="41" name="Content Placeholder 2"/>
          <p:cNvSpPr>
            <a:spLocks noGrp="1"/>
          </p:cNvSpPr>
          <p:nvPr>
            <p:ph sz="half" idx="28"/>
          </p:nvPr>
        </p:nvSpPr>
        <p:spPr>
          <a:xfrm>
            <a:off x="3325279" y="3140968"/>
            <a:ext cx="2700000"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a:defRPr sz="10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2" name="Content Placeholder 2"/>
          <p:cNvSpPr>
            <a:spLocks noGrp="1"/>
          </p:cNvSpPr>
          <p:nvPr>
            <p:ph sz="half" idx="29"/>
          </p:nvPr>
        </p:nvSpPr>
        <p:spPr>
          <a:xfrm>
            <a:off x="6169595" y="3140968"/>
            <a:ext cx="2700000"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a:defRPr sz="10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3" name="Content Placeholder 2"/>
          <p:cNvSpPr>
            <a:spLocks noGrp="1"/>
          </p:cNvSpPr>
          <p:nvPr>
            <p:ph sz="half" idx="30"/>
          </p:nvPr>
        </p:nvSpPr>
        <p:spPr>
          <a:xfrm>
            <a:off x="9013911" y="3140968"/>
            <a:ext cx="2700000" cy="2880420"/>
          </a:xfrm>
        </p:spPr>
        <p:txBody>
          <a:bodyPr/>
          <a:lstStyle>
            <a:lvl1pPr marL="182563" indent="-182563">
              <a:spcBef>
                <a:spcPts val="200"/>
              </a:spcBef>
              <a:defRPr sz="1400"/>
            </a:lvl1pPr>
            <a:lvl2pPr marL="357188" indent="-174625">
              <a:spcBef>
                <a:spcPts val="200"/>
              </a:spcBef>
              <a:defRPr sz="1200"/>
            </a:lvl2pPr>
            <a:lvl3pPr marL="539750" indent="-182563">
              <a:spcBef>
                <a:spcPts val="200"/>
              </a:spcBef>
              <a:defRPr sz="1000"/>
            </a:lvl3pPr>
            <a:lvl4pPr>
              <a:defRPr sz="1000"/>
            </a:lvl4pPr>
            <a:lvl5pPr>
              <a:defRPr sz="1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7790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Pictures layout">
    <p:spTree>
      <p:nvGrpSpPr>
        <p:cNvPr id="1" name=""/>
        <p:cNvGrpSpPr/>
        <p:nvPr/>
      </p:nvGrpSpPr>
      <p:grpSpPr>
        <a:xfrm>
          <a:off x="0" y="0"/>
          <a:ext cx="0" cy="0"/>
          <a:chOff x="0" y="0"/>
          <a:chExt cx="0" cy="0"/>
        </a:xfrm>
      </p:grpSpPr>
      <p:sp>
        <p:nvSpPr>
          <p:cNvPr id="11" name="Picture Placeholder 10"/>
          <p:cNvSpPr>
            <a:spLocks noGrp="1"/>
          </p:cNvSpPr>
          <p:nvPr>
            <p:ph type="pic" sz="quarter" idx="33"/>
          </p:nvPr>
        </p:nvSpPr>
        <p:spPr>
          <a:xfrm>
            <a:off x="4297363" y="1557338"/>
            <a:ext cx="3600450" cy="2159694"/>
          </a:xfrm>
          <a:solidFill>
            <a:schemeClr val="bg2"/>
          </a:solidFill>
        </p:spPr>
        <p:txBody>
          <a:bodyPr/>
          <a:lstStyle>
            <a:lvl1pPr marL="0" indent="0">
              <a:buFontTx/>
              <a:buNone/>
              <a:defRPr sz="1200"/>
            </a:lvl1pPr>
          </a:lstStyle>
          <a:p>
            <a:r>
              <a:rPr lang="en-US"/>
              <a:t>Click icon to add picture</a:t>
            </a:r>
            <a:endParaRPr lang="en-GB" dirty="0"/>
          </a:p>
        </p:txBody>
      </p:sp>
      <p:sp>
        <p:nvSpPr>
          <p:cNvPr id="8" name="Picture Placeholder 7"/>
          <p:cNvSpPr>
            <a:spLocks noGrp="1"/>
          </p:cNvSpPr>
          <p:nvPr>
            <p:ph type="pic" sz="quarter" idx="34"/>
          </p:nvPr>
        </p:nvSpPr>
        <p:spPr>
          <a:xfrm>
            <a:off x="481012" y="1544334"/>
            <a:ext cx="3600295" cy="2159694"/>
          </a:xfrm>
          <a:custGeom>
            <a:avLst/>
            <a:gdLst/>
            <a:ahLst/>
            <a:cxnLst/>
            <a:rect l="l" t="t" r="r" b="b"/>
            <a:pathLst>
              <a:path w="3600295" h="2159694">
                <a:moveTo>
                  <a:pt x="359841" y="0"/>
                </a:moveTo>
                <a:lnTo>
                  <a:pt x="2448223" y="0"/>
                </a:lnTo>
                <a:lnTo>
                  <a:pt x="3312046" y="0"/>
                </a:lnTo>
                <a:lnTo>
                  <a:pt x="3600295" y="0"/>
                </a:lnTo>
                <a:lnTo>
                  <a:pt x="3600295" y="2159694"/>
                </a:lnTo>
                <a:lnTo>
                  <a:pt x="0" y="2159694"/>
                </a:lnTo>
                <a:lnTo>
                  <a:pt x="0" y="1799159"/>
                </a:lnTo>
                <a:lnTo>
                  <a:pt x="0" y="503510"/>
                </a:lnTo>
                <a:lnTo>
                  <a:pt x="0" y="359841"/>
                </a:lnTo>
                <a:cubicBezTo>
                  <a:pt x="0" y="161106"/>
                  <a:pt x="161106" y="0"/>
                  <a:pt x="359841" y="0"/>
                </a:cubicBezTo>
                <a:close/>
              </a:path>
            </a:pathLst>
          </a:custGeom>
          <a:solidFill>
            <a:schemeClr val="bg2"/>
          </a:solidFill>
        </p:spPr>
        <p:txBody>
          <a:bodyPr/>
          <a:lstStyle>
            <a:lvl1pPr marL="0" marR="0" indent="0" algn="l" defTabSz="914400" rtl="0" eaLnBrk="1" fontAlgn="auto" latinLnBrk="0" hangingPunct="1">
              <a:lnSpc>
                <a:spcPct val="100000"/>
              </a:lnSpc>
              <a:spcBef>
                <a:spcPts val="800"/>
              </a:spcBef>
              <a:spcAft>
                <a:spcPts val="0"/>
              </a:spcAft>
              <a:buClr>
                <a:schemeClr val="accent1"/>
              </a:buClr>
              <a:buSzTx/>
              <a:buFontTx/>
              <a:buNone/>
              <a:tabLst/>
              <a:defRPr sz="1200"/>
            </a:lvl1pPr>
          </a:lstStyle>
          <a:p>
            <a:r>
              <a:rPr lang="en-US"/>
              <a:t>Click icon to add picture</a:t>
            </a:r>
            <a:endParaRPr lang="en-GB" dirty="0"/>
          </a:p>
        </p:txBody>
      </p:sp>
      <p:sp>
        <p:nvSpPr>
          <p:cNvPr id="15" name="Picture Placeholder 14"/>
          <p:cNvSpPr>
            <a:spLocks noGrp="1"/>
          </p:cNvSpPr>
          <p:nvPr>
            <p:ph type="pic" sz="quarter" idx="35"/>
          </p:nvPr>
        </p:nvSpPr>
        <p:spPr>
          <a:xfrm>
            <a:off x="8113867" y="3861694"/>
            <a:ext cx="3600296" cy="2159694"/>
          </a:xfrm>
          <a:custGeom>
            <a:avLst/>
            <a:gdLst/>
            <a:ahLst/>
            <a:cxnLst/>
            <a:rect l="l" t="t" r="r" b="b"/>
            <a:pathLst>
              <a:path w="3600296" h="2159694">
                <a:moveTo>
                  <a:pt x="0" y="0"/>
                </a:moveTo>
                <a:lnTo>
                  <a:pt x="3600296" y="0"/>
                </a:lnTo>
                <a:lnTo>
                  <a:pt x="3600296" y="2159694"/>
                </a:lnTo>
                <a:lnTo>
                  <a:pt x="0" y="2159694"/>
                </a:lnTo>
                <a:close/>
              </a:path>
            </a:pathLst>
          </a:custGeom>
          <a:solidFill>
            <a:schemeClr val="bg2"/>
          </a:solidFill>
        </p:spPr>
        <p:txBody>
          <a:bodyPr/>
          <a:lstStyle>
            <a:lvl1pPr marL="0" indent="0">
              <a:buFontTx/>
              <a:buNone/>
              <a:defRPr sz="1200"/>
            </a:lvl1pPr>
          </a:lstStyle>
          <a:p>
            <a:r>
              <a:rPr lang="en-US"/>
              <a:t>Click icon to add picture</a:t>
            </a:r>
            <a:endParaRPr lang="en-GB" dirty="0"/>
          </a:p>
        </p:txBody>
      </p:sp>
      <p:sp>
        <p:nvSpPr>
          <p:cNvPr id="27" name="Picture Placeholder 10"/>
          <p:cNvSpPr>
            <a:spLocks noGrp="1"/>
          </p:cNvSpPr>
          <p:nvPr>
            <p:ph type="pic" sz="quarter" idx="36"/>
          </p:nvPr>
        </p:nvSpPr>
        <p:spPr>
          <a:xfrm>
            <a:off x="8113867" y="1557338"/>
            <a:ext cx="3600296" cy="2159694"/>
          </a:xfrm>
          <a:solidFill>
            <a:schemeClr val="bg2"/>
          </a:solidFill>
        </p:spPr>
        <p:txBody>
          <a:bodyPr/>
          <a:lstStyle>
            <a:lvl1pPr marL="0" indent="0">
              <a:buFontTx/>
              <a:buNone/>
              <a:defRPr sz="1200"/>
            </a:lvl1pPr>
          </a:lstStyle>
          <a:p>
            <a:r>
              <a:rPr lang="en-US"/>
              <a:t>Click icon to add picture</a:t>
            </a:r>
            <a:endParaRPr lang="en-GB" dirty="0"/>
          </a:p>
        </p:txBody>
      </p:sp>
      <p:sp>
        <p:nvSpPr>
          <p:cNvPr id="28" name="Picture Placeholder 10"/>
          <p:cNvSpPr>
            <a:spLocks noGrp="1"/>
          </p:cNvSpPr>
          <p:nvPr>
            <p:ph type="pic" sz="quarter" idx="37"/>
          </p:nvPr>
        </p:nvSpPr>
        <p:spPr>
          <a:xfrm>
            <a:off x="481013" y="3861694"/>
            <a:ext cx="3600294" cy="2159694"/>
          </a:xfrm>
          <a:solidFill>
            <a:schemeClr val="bg2"/>
          </a:solidFill>
        </p:spPr>
        <p:txBody>
          <a:bodyPr/>
          <a:lstStyle>
            <a:lvl1pPr marL="0" indent="0">
              <a:buFontTx/>
              <a:buNone/>
              <a:defRPr sz="1200"/>
            </a:lvl1pPr>
          </a:lstStyle>
          <a:p>
            <a:r>
              <a:rPr lang="en-US"/>
              <a:t>Click icon to add picture</a:t>
            </a:r>
            <a:endParaRPr lang="en-GB" dirty="0"/>
          </a:p>
        </p:txBody>
      </p:sp>
      <p:sp>
        <p:nvSpPr>
          <p:cNvPr id="29" name="Picture Placeholder 10"/>
          <p:cNvSpPr>
            <a:spLocks noGrp="1"/>
          </p:cNvSpPr>
          <p:nvPr>
            <p:ph type="pic" sz="quarter" idx="38"/>
          </p:nvPr>
        </p:nvSpPr>
        <p:spPr>
          <a:xfrm>
            <a:off x="4297387" y="3861694"/>
            <a:ext cx="3600400" cy="2159694"/>
          </a:xfrm>
          <a:solidFill>
            <a:schemeClr val="bg2"/>
          </a:solidFill>
        </p:spPr>
        <p:txBody>
          <a:bodyPr/>
          <a:lstStyle>
            <a:lvl1pPr marL="0" indent="0">
              <a:buFontTx/>
              <a:buNone/>
              <a:defRPr sz="1200"/>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C705E693-1529-463F-B295-B9FF708E3A57}"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22" name="Text Placeholder 34"/>
          <p:cNvSpPr>
            <a:spLocks noGrp="1"/>
          </p:cNvSpPr>
          <p:nvPr>
            <p:ph type="body" sz="quarter" idx="20" hasCustomPrompt="1"/>
          </p:nvPr>
        </p:nvSpPr>
        <p:spPr>
          <a:xfrm>
            <a:off x="480963" y="3447194"/>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4" name="Text Placeholder 34"/>
          <p:cNvSpPr>
            <a:spLocks noGrp="1"/>
          </p:cNvSpPr>
          <p:nvPr>
            <p:ph type="body" sz="quarter" idx="21" hasCustomPrompt="1"/>
          </p:nvPr>
        </p:nvSpPr>
        <p:spPr>
          <a:xfrm>
            <a:off x="8113867" y="3452683"/>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5" name="Text Placeholder 34"/>
          <p:cNvSpPr>
            <a:spLocks noGrp="1"/>
          </p:cNvSpPr>
          <p:nvPr>
            <p:ph type="body" sz="quarter" idx="26" hasCustomPrompt="1"/>
          </p:nvPr>
        </p:nvSpPr>
        <p:spPr>
          <a:xfrm>
            <a:off x="4297337" y="3452683"/>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0" name="Text Placeholder 34"/>
          <p:cNvSpPr>
            <a:spLocks noGrp="1"/>
          </p:cNvSpPr>
          <p:nvPr>
            <p:ph type="body" sz="quarter" idx="39" hasCustomPrompt="1"/>
          </p:nvPr>
        </p:nvSpPr>
        <p:spPr>
          <a:xfrm>
            <a:off x="480963" y="5751550"/>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1" name="Text Placeholder 34"/>
          <p:cNvSpPr>
            <a:spLocks noGrp="1"/>
          </p:cNvSpPr>
          <p:nvPr>
            <p:ph type="body" sz="quarter" idx="40" hasCustomPrompt="1"/>
          </p:nvPr>
        </p:nvSpPr>
        <p:spPr>
          <a:xfrm>
            <a:off x="8113867" y="5757039"/>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2" name="Text Placeholder 34"/>
          <p:cNvSpPr>
            <a:spLocks noGrp="1"/>
          </p:cNvSpPr>
          <p:nvPr>
            <p:ph type="body" sz="quarter" idx="41" hasCustomPrompt="1"/>
          </p:nvPr>
        </p:nvSpPr>
        <p:spPr>
          <a:xfrm>
            <a:off x="4297337" y="5757039"/>
            <a:ext cx="914848" cy="264349"/>
          </a:xfrm>
          <a:solidFill>
            <a:srgbClr val="50B948">
              <a:alpha val="69804"/>
            </a:srgbClr>
          </a:solidFill>
        </p:spPr>
        <p:txBody>
          <a:bodyPr wrap="non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19" name="Text Placeholder 7"/>
          <p:cNvSpPr>
            <a:spLocks noGrp="1"/>
          </p:cNvSpPr>
          <p:nvPr>
            <p:ph type="body" sz="quarter" idx="13"/>
          </p:nvPr>
        </p:nvSpPr>
        <p:spPr>
          <a:xfrm>
            <a:off x="481013" y="836640"/>
            <a:ext cx="11233150" cy="504727"/>
          </a:xfrm>
          <a:prstGeom prst="rect">
            <a:avLst/>
          </a:prstGeo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20"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338176481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data sheets">
    <p:spTree>
      <p:nvGrpSpPr>
        <p:cNvPr id="1" name=""/>
        <p:cNvGrpSpPr/>
        <p:nvPr/>
      </p:nvGrpSpPr>
      <p:grpSpPr>
        <a:xfrm>
          <a:off x="0" y="0"/>
          <a:ext cx="0" cy="0"/>
          <a:chOff x="0" y="0"/>
          <a:chExt cx="0" cy="0"/>
        </a:xfrm>
      </p:grpSpPr>
      <p:sp>
        <p:nvSpPr>
          <p:cNvPr id="17" name="Picture Placeholder 6"/>
          <p:cNvSpPr>
            <a:spLocks noGrp="1"/>
          </p:cNvSpPr>
          <p:nvPr>
            <p:ph type="pic" sz="quarter" idx="26"/>
          </p:nvPr>
        </p:nvSpPr>
        <p:spPr>
          <a:xfrm>
            <a:off x="481013" y="1557338"/>
            <a:ext cx="5544566" cy="1511300"/>
          </a:xfrm>
          <a:custGeom>
            <a:avLst/>
            <a:gdLst/>
            <a:ahLst/>
            <a:cxnLst/>
            <a:rect l="l" t="t" r="r" b="b"/>
            <a:pathLst>
              <a:path w="5557266" h="1511300">
                <a:moveTo>
                  <a:pt x="311950" y="0"/>
                </a:moveTo>
                <a:lnTo>
                  <a:pt x="2100882" y="0"/>
                </a:lnTo>
                <a:lnTo>
                  <a:pt x="4032250" y="0"/>
                </a:lnTo>
                <a:lnTo>
                  <a:pt x="5557266" y="0"/>
                </a:lnTo>
                <a:lnTo>
                  <a:pt x="5557266" y="1511300"/>
                </a:lnTo>
                <a:lnTo>
                  <a:pt x="4032250" y="1511300"/>
                </a:lnTo>
                <a:lnTo>
                  <a:pt x="21008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18" name="Picture Placeholder 6"/>
          <p:cNvSpPr>
            <a:spLocks noGrp="1"/>
          </p:cNvSpPr>
          <p:nvPr>
            <p:ph type="pic" sz="quarter" idx="27"/>
          </p:nvPr>
        </p:nvSpPr>
        <p:spPr>
          <a:xfrm>
            <a:off x="6169621" y="1557338"/>
            <a:ext cx="5544542" cy="1511300"/>
          </a:xfrm>
          <a:custGeom>
            <a:avLst/>
            <a:gdLst/>
            <a:ahLst/>
            <a:cxnLst/>
            <a:rect l="l" t="t" r="r" b="b"/>
            <a:pathLst>
              <a:path w="5544542" h="1511300">
                <a:moveTo>
                  <a:pt x="0" y="0"/>
                </a:moveTo>
                <a:lnTo>
                  <a:pt x="1510182" y="0"/>
                </a:lnTo>
                <a:lnTo>
                  <a:pt x="3456384" y="0"/>
                </a:lnTo>
                <a:lnTo>
                  <a:pt x="5542432" y="0"/>
                </a:lnTo>
                <a:lnTo>
                  <a:pt x="5542432" y="647492"/>
                </a:lnTo>
                <a:lnTo>
                  <a:pt x="5544542" y="647492"/>
                </a:lnTo>
                <a:lnTo>
                  <a:pt x="5544542" y="1511300"/>
                </a:lnTo>
                <a:lnTo>
                  <a:pt x="5230482" y="1511300"/>
                </a:lnTo>
                <a:lnTo>
                  <a:pt x="3960526" y="1511300"/>
                </a:lnTo>
                <a:lnTo>
                  <a:pt x="3456384" y="1511300"/>
                </a:lnTo>
                <a:lnTo>
                  <a:pt x="151018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2" name="Rectangle 31"/>
          <p:cNvSpPr/>
          <p:nvPr userDrawn="1"/>
        </p:nvSpPr>
        <p:spPr>
          <a:xfrm>
            <a:off x="481012" y="3068960"/>
            <a:ext cx="5544567"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ounded Rectangle 27"/>
          <p:cNvSpPr/>
          <p:nvPr userDrawn="1"/>
        </p:nvSpPr>
        <p:spPr>
          <a:xfrm>
            <a:off x="6169595" y="3068960"/>
            <a:ext cx="5544568" cy="2952428"/>
          </a:xfrm>
          <a:custGeom>
            <a:avLst/>
            <a:gdLst/>
            <a:ahLst/>
            <a:cxnLst/>
            <a:rect l="l" t="t" r="r" b="b"/>
            <a:pathLst>
              <a:path w="5544568" h="2952428">
                <a:moveTo>
                  <a:pt x="0" y="0"/>
                </a:moveTo>
                <a:lnTo>
                  <a:pt x="1872208" y="0"/>
                </a:lnTo>
                <a:lnTo>
                  <a:pt x="2231282" y="0"/>
                </a:lnTo>
                <a:lnTo>
                  <a:pt x="2736304" y="0"/>
                </a:lnTo>
                <a:lnTo>
                  <a:pt x="5185494" y="0"/>
                </a:lnTo>
                <a:lnTo>
                  <a:pt x="5544568" y="0"/>
                </a:lnTo>
                <a:lnTo>
                  <a:pt x="5544568" y="359074"/>
                </a:lnTo>
                <a:lnTo>
                  <a:pt x="5544568" y="1224136"/>
                </a:lnTo>
                <a:lnTo>
                  <a:pt x="5544568" y="2593354"/>
                </a:lnTo>
                <a:cubicBezTo>
                  <a:pt x="5544568" y="2791665"/>
                  <a:pt x="5383805" y="2952428"/>
                  <a:pt x="5185494" y="2952428"/>
                </a:cubicBezTo>
                <a:lnTo>
                  <a:pt x="2808312" y="2952428"/>
                </a:lnTo>
                <a:lnTo>
                  <a:pt x="2736304" y="2952428"/>
                </a:lnTo>
                <a:lnTo>
                  <a:pt x="2231282" y="2952428"/>
                </a:lnTo>
                <a:lnTo>
                  <a:pt x="1872208" y="2952428"/>
                </a:ln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 Placeholder 6"/>
          <p:cNvSpPr>
            <a:spLocks noGrp="1"/>
          </p:cNvSpPr>
          <p:nvPr>
            <p:ph type="body" sz="quarter" idx="34"/>
          </p:nvPr>
        </p:nvSpPr>
        <p:spPr>
          <a:xfrm>
            <a:off x="6169596" y="3068960"/>
            <a:ext cx="5544568"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4" name="Text Placeholder 6"/>
          <p:cNvSpPr>
            <a:spLocks noGrp="1"/>
          </p:cNvSpPr>
          <p:nvPr>
            <p:ph type="body" sz="quarter" idx="35"/>
          </p:nvPr>
        </p:nvSpPr>
        <p:spPr>
          <a:xfrm>
            <a:off x="482400" y="3068960"/>
            <a:ext cx="5540529"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 name="Date Placeholder 2"/>
          <p:cNvSpPr>
            <a:spLocks noGrp="1"/>
          </p:cNvSpPr>
          <p:nvPr>
            <p:ph type="dt" sz="half" idx="10"/>
          </p:nvPr>
        </p:nvSpPr>
        <p:spPr/>
        <p:txBody>
          <a:bodyPr/>
          <a:lstStyle/>
          <a:p>
            <a:fld id="{7FDC35C2-786F-4328-B305-7ACA2F82F75A}"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30" name="Text Placeholder 34"/>
          <p:cNvSpPr>
            <a:spLocks noGrp="1"/>
          </p:cNvSpPr>
          <p:nvPr>
            <p:ph type="body" sz="quarter" idx="20" hasCustomPrompt="1"/>
          </p:nvPr>
        </p:nvSpPr>
        <p:spPr>
          <a:xfrm>
            <a:off x="481013" y="2804306"/>
            <a:ext cx="5544566"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1" name="Text Placeholder 34"/>
          <p:cNvSpPr>
            <a:spLocks noGrp="1"/>
          </p:cNvSpPr>
          <p:nvPr>
            <p:ph type="body" sz="quarter" idx="21" hasCustomPrompt="1"/>
          </p:nvPr>
        </p:nvSpPr>
        <p:spPr>
          <a:xfrm>
            <a:off x="6169595" y="2804301"/>
            <a:ext cx="5544567"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15"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16"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143908215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data sheets 2n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2AA3F5-4FBE-4B99-8CC4-072647F84C41}"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fi-FI"/>
          </a:p>
        </p:txBody>
      </p:sp>
      <p:sp>
        <p:nvSpPr>
          <p:cNvPr id="14"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17" name="Picture Placeholder 6"/>
          <p:cNvSpPr>
            <a:spLocks noGrp="1"/>
          </p:cNvSpPr>
          <p:nvPr>
            <p:ph type="pic" sz="quarter" idx="26"/>
          </p:nvPr>
        </p:nvSpPr>
        <p:spPr>
          <a:xfrm>
            <a:off x="481013" y="1557338"/>
            <a:ext cx="5544566" cy="1511300"/>
          </a:xfrm>
          <a:custGeom>
            <a:avLst/>
            <a:gdLst/>
            <a:ahLst/>
            <a:cxnLst/>
            <a:rect l="l" t="t" r="r" b="b"/>
            <a:pathLst>
              <a:path w="5557266" h="1511300">
                <a:moveTo>
                  <a:pt x="311950" y="0"/>
                </a:moveTo>
                <a:lnTo>
                  <a:pt x="2100882" y="0"/>
                </a:lnTo>
                <a:lnTo>
                  <a:pt x="4032250" y="0"/>
                </a:lnTo>
                <a:lnTo>
                  <a:pt x="5557266" y="0"/>
                </a:lnTo>
                <a:lnTo>
                  <a:pt x="5557266" y="1511300"/>
                </a:lnTo>
                <a:lnTo>
                  <a:pt x="4032250" y="1511300"/>
                </a:lnTo>
                <a:lnTo>
                  <a:pt x="21008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18" name="Picture Placeholder 6"/>
          <p:cNvSpPr>
            <a:spLocks noGrp="1"/>
          </p:cNvSpPr>
          <p:nvPr>
            <p:ph type="pic" sz="quarter" idx="27"/>
          </p:nvPr>
        </p:nvSpPr>
        <p:spPr>
          <a:xfrm>
            <a:off x="6169621" y="1557338"/>
            <a:ext cx="5544542" cy="1511300"/>
          </a:xfrm>
          <a:custGeom>
            <a:avLst/>
            <a:gdLst/>
            <a:ahLst/>
            <a:cxnLst/>
            <a:rect l="l" t="t" r="r" b="b"/>
            <a:pathLst>
              <a:path w="5544542" h="1511300">
                <a:moveTo>
                  <a:pt x="0" y="0"/>
                </a:moveTo>
                <a:lnTo>
                  <a:pt x="1510182" y="0"/>
                </a:lnTo>
                <a:lnTo>
                  <a:pt x="3456384" y="0"/>
                </a:lnTo>
                <a:lnTo>
                  <a:pt x="5542432" y="0"/>
                </a:lnTo>
                <a:lnTo>
                  <a:pt x="5542432" y="647492"/>
                </a:lnTo>
                <a:lnTo>
                  <a:pt x="5544542" y="647492"/>
                </a:lnTo>
                <a:lnTo>
                  <a:pt x="5544542" y="1511300"/>
                </a:lnTo>
                <a:lnTo>
                  <a:pt x="5230482" y="1511300"/>
                </a:lnTo>
                <a:lnTo>
                  <a:pt x="3960526" y="1511300"/>
                </a:lnTo>
                <a:lnTo>
                  <a:pt x="3456384" y="1511300"/>
                </a:lnTo>
                <a:lnTo>
                  <a:pt x="151018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19" name="Rectangle 18"/>
          <p:cNvSpPr/>
          <p:nvPr userDrawn="1"/>
        </p:nvSpPr>
        <p:spPr>
          <a:xfrm>
            <a:off x="481012" y="3068960"/>
            <a:ext cx="5544567"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ounded Rectangle 27"/>
          <p:cNvSpPr/>
          <p:nvPr userDrawn="1"/>
        </p:nvSpPr>
        <p:spPr>
          <a:xfrm>
            <a:off x="6169595" y="3068960"/>
            <a:ext cx="5544568" cy="2952428"/>
          </a:xfrm>
          <a:custGeom>
            <a:avLst/>
            <a:gdLst/>
            <a:ahLst/>
            <a:cxnLst/>
            <a:rect l="l" t="t" r="r" b="b"/>
            <a:pathLst>
              <a:path w="5544568" h="2952428">
                <a:moveTo>
                  <a:pt x="0" y="0"/>
                </a:moveTo>
                <a:lnTo>
                  <a:pt x="1872208" y="0"/>
                </a:lnTo>
                <a:lnTo>
                  <a:pt x="2231282" y="0"/>
                </a:lnTo>
                <a:lnTo>
                  <a:pt x="2736304" y="0"/>
                </a:lnTo>
                <a:lnTo>
                  <a:pt x="5185494" y="0"/>
                </a:lnTo>
                <a:lnTo>
                  <a:pt x="5544568" y="0"/>
                </a:lnTo>
                <a:lnTo>
                  <a:pt x="5544568" y="359074"/>
                </a:lnTo>
                <a:lnTo>
                  <a:pt x="5544568" y="1224136"/>
                </a:lnTo>
                <a:lnTo>
                  <a:pt x="5544568" y="2593354"/>
                </a:lnTo>
                <a:cubicBezTo>
                  <a:pt x="5544568" y="2791665"/>
                  <a:pt x="5383805" y="2952428"/>
                  <a:pt x="5185494" y="2952428"/>
                </a:cubicBezTo>
                <a:lnTo>
                  <a:pt x="2808312" y="2952428"/>
                </a:lnTo>
                <a:lnTo>
                  <a:pt x="2736304" y="2952428"/>
                </a:lnTo>
                <a:lnTo>
                  <a:pt x="2231282" y="2952428"/>
                </a:lnTo>
                <a:lnTo>
                  <a:pt x="1872208" y="2952428"/>
                </a:ln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xt Placeholder 6"/>
          <p:cNvSpPr>
            <a:spLocks noGrp="1"/>
          </p:cNvSpPr>
          <p:nvPr>
            <p:ph type="body" sz="quarter" idx="34"/>
          </p:nvPr>
        </p:nvSpPr>
        <p:spPr>
          <a:xfrm>
            <a:off x="6169596" y="3068960"/>
            <a:ext cx="5544568"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2" name="Text Placeholder 6"/>
          <p:cNvSpPr>
            <a:spLocks noGrp="1"/>
          </p:cNvSpPr>
          <p:nvPr>
            <p:ph type="body" sz="quarter" idx="35"/>
          </p:nvPr>
        </p:nvSpPr>
        <p:spPr>
          <a:xfrm>
            <a:off x="482400" y="3068960"/>
            <a:ext cx="5540529"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3" name="Text Placeholder 34"/>
          <p:cNvSpPr>
            <a:spLocks noGrp="1"/>
          </p:cNvSpPr>
          <p:nvPr>
            <p:ph type="body" sz="quarter" idx="20" hasCustomPrompt="1"/>
          </p:nvPr>
        </p:nvSpPr>
        <p:spPr>
          <a:xfrm>
            <a:off x="481013" y="2804306"/>
            <a:ext cx="5544566"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5" name="Text Placeholder 34"/>
          <p:cNvSpPr>
            <a:spLocks noGrp="1"/>
          </p:cNvSpPr>
          <p:nvPr>
            <p:ph type="body" sz="quarter" idx="21" hasCustomPrompt="1"/>
          </p:nvPr>
        </p:nvSpPr>
        <p:spPr>
          <a:xfrm>
            <a:off x="6169595" y="2804301"/>
            <a:ext cx="5544567"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Tree>
    <p:extLst>
      <p:ext uri="{BB962C8B-B14F-4D97-AF65-F5344CB8AC3E}">
        <p14:creationId xmlns:p14="http://schemas.microsoft.com/office/powerpoint/2010/main" val="179241826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data sheets">
    <p:spTree>
      <p:nvGrpSpPr>
        <p:cNvPr id="1" name=""/>
        <p:cNvGrpSpPr/>
        <p:nvPr/>
      </p:nvGrpSpPr>
      <p:grpSpPr>
        <a:xfrm>
          <a:off x="0" y="0"/>
          <a:ext cx="0" cy="0"/>
          <a:chOff x="0" y="0"/>
          <a:chExt cx="0" cy="0"/>
        </a:xfrm>
      </p:grpSpPr>
      <p:sp>
        <p:nvSpPr>
          <p:cNvPr id="29" name="Picture Placeholder 6"/>
          <p:cNvSpPr>
            <a:spLocks noGrp="1"/>
          </p:cNvSpPr>
          <p:nvPr>
            <p:ph type="pic" sz="quarter" idx="16"/>
          </p:nvPr>
        </p:nvSpPr>
        <p:spPr>
          <a:xfrm>
            <a:off x="8113811" y="1557338"/>
            <a:ext cx="3600352" cy="1511300"/>
          </a:xfrm>
          <a:custGeom>
            <a:avLst/>
            <a:gdLst/>
            <a:ahLst/>
            <a:cxnLst/>
            <a:rect l="l" t="t" r="r" b="b"/>
            <a:pathLst>
              <a:path w="3600352" h="1511300">
                <a:moveTo>
                  <a:pt x="0" y="0"/>
                </a:moveTo>
                <a:lnTo>
                  <a:pt x="1009552" y="0"/>
                </a:lnTo>
                <a:lnTo>
                  <a:pt x="1656184" y="0"/>
                </a:lnTo>
                <a:lnTo>
                  <a:pt x="3600352" y="0"/>
                </a:lnTo>
                <a:lnTo>
                  <a:pt x="3600352" y="431462"/>
                </a:lnTo>
                <a:lnTo>
                  <a:pt x="3600352" y="1199350"/>
                </a:lnTo>
                <a:lnTo>
                  <a:pt x="3600352" y="1511300"/>
                </a:lnTo>
                <a:lnTo>
                  <a:pt x="3288402" y="1511300"/>
                </a:lnTo>
                <a:lnTo>
                  <a:pt x="2808446" y="1511300"/>
                </a:lnTo>
                <a:lnTo>
                  <a:pt x="1656184" y="1511300"/>
                </a:lnTo>
                <a:lnTo>
                  <a:pt x="10095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1" name="Picture Placeholder 43"/>
          <p:cNvSpPr>
            <a:spLocks noGrp="1"/>
          </p:cNvSpPr>
          <p:nvPr>
            <p:ph type="pic" sz="quarter" idx="24"/>
          </p:nvPr>
        </p:nvSpPr>
        <p:spPr>
          <a:xfrm>
            <a:off x="4297363" y="1557338"/>
            <a:ext cx="360045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32" name="Picture Placeholder 6"/>
          <p:cNvSpPr>
            <a:spLocks noGrp="1"/>
          </p:cNvSpPr>
          <p:nvPr>
            <p:ph type="pic" sz="quarter" idx="32"/>
          </p:nvPr>
        </p:nvSpPr>
        <p:spPr>
          <a:xfrm>
            <a:off x="481013" y="1557338"/>
            <a:ext cx="3600350" cy="1511300"/>
          </a:xfrm>
          <a:custGeom>
            <a:avLst/>
            <a:gdLst/>
            <a:ahLst/>
            <a:cxnLst/>
            <a:rect l="l" t="t" r="r" b="b"/>
            <a:pathLst>
              <a:path w="3600350" h="1511300">
                <a:moveTo>
                  <a:pt x="311950" y="0"/>
                </a:moveTo>
                <a:lnTo>
                  <a:pt x="2088182" y="0"/>
                </a:lnTo>
                <a:lnTo>
                  <a:pt x="2590800" y="0"/>
                </a:lnTo>
                <a:lnTo>
                  <a:pt x="3600350" y="0"/>
                </a:lnTo>
                <a:lnTo>
                  <a:pt x="3600350" y="1511300"/>
                </a:lnTo>
                <a:lnTo>
                  <a:pt x="2590800" y="1511300"/>
                </a:lnTo>
                <a:lnTo>
                  <a:pt x="20881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28" name="Rounded Rectangle 27"/>
          <p:cNvSpPr/>
          <p:nvPr userDrawn="1"/>
        </p:nvSpPr>
        <p:spPr>
          <a:xfrm>
            <a:off x="8113867" y="3068960"/>
            <a:ext cx="3600296" cy="2952428"/>
          </a:xfrm>
          <a:custGeom>
            <a:avLst/>
            <a:gdLst/>
            <a:ahLst/>
            <a:cxnLst/>
            <a:rect l="l" t="t" r="r" b="b"/>
            <a:pathLst>
              <a:path w="3672360" h="2952428">
                <a:moveTo>
                  <a:pt x="0" y="0"/>
                </a:moveTo>
                <a:lnTo>
                  <a:pt x="359074" y="0"/>
                </a:lnTo>
                <a:lnTo>
                  <a:pt x="3313286" y="0"/>
                </a:lnTo>
                <a:lnTo>
                  <a:pt x="3672360" y="0"/>
                </a:lnTo>
                <a:lnTo>
                  <a:pt x="3672360" y="359074"/>
                </a:lnTo>
                <a:lnTo>
                  <a:pt x="3672360" y="1224136"/>
                </a:lnTo>
                <a:lnTo>
                  <a:pt x="3672360" y="2593354"/>
                </a:lnTo>
                <a:cubicBezTo>
                  <a:pt x="3672360" y="2791665"/>
                  <a:pt x="3511597" y="2952428"/>
                  <a:pt x="3313286" y="2952428"/>
                </a:cubicBezTo>
                <a:lnTo>
                  <a:pt x="936104" y="2952428"/>
                </a:lnTo>
                <a:lnTo>
                  <a:pt x="359074" y="2952428"/>
                </a:lnTo>
                <a:lnTo>
                  <a:pt x="0" y="2952428"/>
                </a:lnTo>
                <a:lnTo>
                  <a:pt x="0" y="2593354"/>
                </a:lnTo>
                <a:lnTo>
                  <a:pt x="0" y="1512168"/>
                </a:lnTo>
                <a:lnTo>
                  <a:pt x="0" y="1224136"/>
                </a:lnTo>
                <a:lnTo>
                  <a:pt x="0" y="359074"/>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Text Placeholder 6"/>
          <p:cNvSpPr>
            <a:spLocks noGrp="1"/>
          </p:cNvSpPr>
          <p:nvPr>
            <p:ph type="body" sz="quarter" idx="39"/>
          </p:nvPr>
        </p:nvSpPr>
        <p:spPr>
          <a:xfrm>
            <a:off x="8113867" y="3068960"/>
            <a:ext cx="3600296"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19" name="Rectangle 18"/>
          <p:cNvSpPr/>
          <p:nvPr userDrawn="1"/>
        </p:nvSpPr>
        <p:spPr>
          <a:xfrm>
            <a:off x="481012" y="3068960"/>
            <a:ext cx="3600295"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p:cNvSpPr/>
          <p:nvPr userDrawn="1"/>
        </p:nvSpPr>
        <p:spPr>
          <a:xfrm>
            <a:off x="4297388" y="3068960"/>
            <a:ext cx="36004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Date Placeholder 2"/>
          <p:cNvSpPr>
            <a:spLocks noGrp="1"/>
          </p:cNvSpPr>
          <p:nvPr>
            <p:ph type="dt" sz="half" idx="10"/>
          </p:nvPr>
        </p:nvSpPr>
        <p:spPr/>
        <p:txBody>
          <a:bodyPr/>
          <a:lstStyle/>
          <a:p>
            <a:fld id="{35F5FC15-2DD7-4819-A70B-1D0C42C164D3}"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6" name="Text Placeholder 34"/>
          <p:cNvSpPr>
            <a:spLocks noGrp="1"/>
          </p:cNvSpPr>
          <p:nvPr>
            <p:ph type="body" sz="quarter" idx="20" hasCustomPrompt="1"/>
          </p:nvPr>
        </p:nvSpPr>
        <p:spPr>
          <a:xfrm>
            <a:off x="481013" y="2804306"/>
            <a:ext cx="3600294"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 name="Text Placeholder 6"/>
          <p:cNvSpPr>
            <a:spLocks noGrp="1"/>
          </p:cNvSpPr>
          <p:nvPr>
            <p:ph type="body" sz="quarter" idx="34"/>
          </p:nvPr>
        </p:nvSpPr>
        <p:spPr>
          <a:xfrm>
            <a:off x="4297387" y="3068960"/>
            <a:ext cx="3600399"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4" name="Text Placeholder 6"/>
          <p:cNvSpPr>
            <a:spLocks noGrp="1"/>
          </p:cNvSpPr>
          <p:nvPr>
            <p:ph type="body" sz="quarter" idx="35"/>
          </p:nvPr>
        </p:nvSpPr>
        <p:spPr>
          <a:xfrm>
            <a:off x="482400" y="3068960"/>
            <a:ext cx="3596257"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6" name="Text Placeholder 34"/>
          <p:cNvSpPr>
            <a:spLocks noGrp="1"/>
          </p:cNvSpPr>
          <p:nvPr>
            <p:ph type="body" sz="quarter" idx="37" hasCustomPrompt="1"/>
          </p:nvPr>
        </p:nvSpPr>
        <p:spPr>
          <a:xfrm>
            <a:off x="4297387" y="2804306"/>
            <a:ext cx="36004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7" name="Text Placeholder 34"/>
          <p:cNvSpPr>
            <a:spLocks noGrp="1"/>
          </p:cNvSpPr>
          <p:nvPr>
            <p:ph type="body" sz="quarter" idx="38" hasCustomPrompt="1"/>
          </p:nvPr>
        </p:nvSpPr>
        <p:spPr>
          <a:xfrm>
            <a:off x="8113869" y="2804306"/>
            <a:ext cx="3600294"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1"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25"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40528149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data sheets 2n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F3C28B-2681-4CD9-B7B7-14DCAE953E52}"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fi-FI"/>
          </a:p>
        </p:txBody>
      </p:sp>
      <p:sp>
        <p:nvSpPr>
          <p:cNvPr id="18"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21" name="Picture Placeholder 6"/>
          <p:cNvSpPr>
            <a:spLocks noGrp="1"/>
          </p:cNvSpPr>
          <p:nvPr>
            <p:ph type="pic" sz="quarter" idx="16"/>
          </p:nvPr>
        </p:nvSpPr>
        <p:spPr>
          <a:xfrm>
            <a:off x="8113811" y="1557338"/>
            <a:ext cx="3600352" cy="1511300"/>
          </a:xfrm>
          <a:custGeom>
            <a:avLst/>
            <a:gdLst/>
            <a:ahLst/>
            <a:cxnLst/>
            <a:rect l="l" t="t" r="r" b="b"/>
            <a:pathLst>
              <a:path w="3600352" h="1511300">
                <a:moveTo>
                  <a:pt x="0" y="0"/>
                </a:moveTo>
                <a:lnTo>
                  <a:pt x="1009552" y="0"/>
                </a:lnTo>
                <a:lnTo>
                  <a:pt x="1656184" y="0"/>
                </a:lnTo>
                <a:lnTo>
                  <a:pt x="3600352" y="0"/>
                </a:lnTo>
                <a:lnTo>
                  <a:pt x="3600352" y="431462"/>
                </a:lnTo>
                <a:lnTo>
                  <a:pt x="3600352" y="1199350"/>
                </a:lnTo>
                <a:lnTo>
                  <a:pt x="3600352" y="1511300"/>
                </a:lnTo>
                <a:lnTo>
                  <a:pt x="3288402" y="1511300"/>
                </a:lnTo>
                <a:lnTo>
                  <a:pt x="2808446" y="1511300"/>
                </a:lnTo>
                <a:lnTo>
                  <a:pt x="1656184" y="1511300"/>
                </a:lnTo>
                <a:lnTo>
                  <a:pt x="10095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25" name="Picture Placeholder 43"/>
          <p:cNvSpPr>
            <a:spLocks noGrp="1"/>
          </p:cNvSpPr>
          <p:nvPr>
            <p:ph type="pic" sz="quarter" idx="24"/>
          </p:nvPr>
        </p:nvSpPr>
        <p:spPr>
          <a:xfrm>
            <a:off x="4297363" y="1557338"/>
            <a:ext cx="360045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29" name="Picture Placeholder 6"/>
          <p:cNvSpPr>
            <a:spLocks noGrp="1"/>
          </p:cNvSpPr>
          <p:nvPr>
            <p:ph type="pic" sz="quarter" idx="32"/>
          </p:nvPr>
        </p:nvSpPr>
        <p:spPr>
          <a:xfrm>
            <a:off x="481013" y="1557338"/>
            <a:ext cx="3600350" cy="1511300"/>
          </a:xfrm>
          <a:custGeom>
            <a:avLst/>
            <a:gdLst/>
            <a:ahLst/>
            <a:cxnLst/>
            <a:rect l="l" t="t" r="r" b="b"/>
            <a:pathLst>
              <a:path w="3600350" h="1511300">
                <a:moveTo>
                  <a:pt x="311950" y="0"/>
                </a:moveTo>
                <a:lnTo>
                  <a:pt x="2088182" y="0"/>
                </a:lnTo>
                <a:lnTo>
                  <a:pt x="2590800" y="0"/>
                </a:lnTo>
                <a:lnTo>
                  <a:pt x="3600350" y="0"/>
                </a:lnTo>
                <a:lnTo>
                  <a:pt x="3600350" y="1511300"/>
                </a:lnTo>
                <a:lnTo>
                  <a:pt x="2590800" y="1511300"/>
                </a:lnTo>
                <a:lnTo>
                  <a:pt x="208818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1" name="Rounded Rectangle 27"/>
          <p:cNvSpPr/>
          <p:nvPr userDrawn="1"/>
        </p:nvSpPr>
        <p:spPr>
          <a:xfrm>
            <a:off x="8113867" y="3068960"/>
            <a:ext cx="3600296" cy="2952428"/>
          </a:xfrm>
          <a:custGeom>
            <a:avLst/>
            <a:gdLst/>
            <a:ahLst/>
            <a:cxnLst/>
            <a:rect l="l" t="t" r="r" b="b"/>
            <a:pathLst>
              <a:path w="3672360" h="2952428">
                <a:moveTo>
                  <a:pt x="0" y="0"/>
                </a:moveTo>
                <a:lnTo>
                  <a:pt x="359074" y="0"/>
                </a:lnTo>
                <a:lnTo>
                  <a:pt x="3313286" y="0"/>
                </a:lnTo>
                <a:lnTo>
                  <a:pt x="3672360" y="0"/>
                </a:lnTo>
                <a:lnTo>
                  <a:pt x="3672360" y="359074"/>
                </a:lnTo>
                <a:lnTo>
                  <a:pt x="3672360" y="1224136"/>
                </a:lnTo>
                <a:lnTo>
                  <a:pt x="3672360" y="2593354"/>
                </a:lnTo>
                <a:cubicBezTo>
                  <a:pt x="3672360" y="2791665"/>
                  <a:pt x="3511597" y="2952428"/>
                  <a:pt x="3313286" y="2952428"/>
                </a:cubicBezTo>
                <a:lnTo>
                  <a:pt x="936104" y="2952428"/>
                </a:lnTo>
                <a:lnTo>
                  <a:pt x="359074" y="2952428"/>
                </a:lnTo>
                <a:lnTo>
                  <a:pt x="0" y="2952428"/>
                </a:lnTo>
                <a:lnTo>
                  <a:pt x="0" y="2593354"/>
                </a:lnTo>
                <a:lnTo>
                  <a:pt x="0" y="1512168"/>
                </a:lnTo>
                <a:lnTo>
                  <a:pt x="0" y="1224136"/>
                </a:lnTo>
                <a:lnTo>
                  <a:pt x="0" y="359074"/>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Text Placeholder 6"/>
          <p:cNvSpPr>
            <a:spLocks noGrp="1"/>
          </p:cNvSpPr>
          <p:nvPr>
            <p:ph type="body" sz="quarter" idx="39"/>
          </p:nvPr>
        </p:nvSpPr>
        <p:spPr>
          <a:xfrm>
            <a:off x="8113867" y="3068960"/>
            <a:ext cx="3600296"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3" name="Rectangle 32"/>
          <p:cNvSpPr/>
          <p:nvPr userDrawn="1"/>
        </p:nvSpPr>
        <p:spPr>
          <a:xfrm>
            <a:off x="481012" y="3068960"/>
            <a:ext cx="3600295"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p:cNvSpPr/>
          <p:nvPr userDrawn="1"/>
        </p:nvSpPr>
        <p:spPr>
          <a:xfrm>
            <a:off x="4297388" y="3068960"/>
            <a:ext cx="36004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xt Placeholder 34"/>
          <p:cNvSpPr>
            <a:spLocks noGrp="1"/>
          </p:cNvSpPr>
          <p:nvPr>
            <p:ph type="body" sz="quarter" idx="20" hasCustomPrompt="1"/>
          </p:nvPr>
        </p:nvSpPr>
        <p:spPr>
          <a:xfrm>
            <a:off x="481013" y="2804306"/>
            <a:ext cx="3600294"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6" name="Text Placeholder 6"/>
          <p:cNvSpPr>
            <a:spLocks noGrp="1"/>
          </p:cNvSpPr>
          <p:nvPr>
            <p:ph type="body" sz="quarter" idx="34"/>
          </p:nvPr>
        </p:nvSpPr>
        <p:spPr>
          <a:xfrm>
            <a:off x="4297387" y="3068960"/>
            <a:ext cx="3600399"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7" name="Text Placeholder 6"/>
          <p:cNvSpPr>
            <a:spLocks noGrp="1"/>
          </p:cNvSpPr>
          <p:nvPr>
            <p:ph type="body" sz="quarter" idx="35"/>
          </p:nvPr>
        </p:nvSpPr>
        <p:spPr>
          <a:xfrm>
            <a:off x="482400" y="3068960"/>
            <a:ext cx="3596257"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8" name="Text Placeholder 34"/>
          <p:cNvSpPr>
            <a:spLocks noGrp="1"/>
          </p:cNvSpPr>
          <p:nvPr>
            <p:ph type="body" sz="quarter" idx="37" hasCustomPrompt="1"/>
          </p:nvPr>
        </p:nvSpPr>
        <p:spPr>
          <a:xfrm>
            <a:off x="4297387" y="2804306"/>
            <a:ext cx="36004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9" name="Text Placeholder 34"/>
          <p:cNvSpPr>
            <a:spLocks noGrp="1"/>
          </p:cNvSpPr>
          <p:nvPr>
            <p:ph type="body" sz="quarter" idx="38" hasCustomPrompt="1"/>
          </p:nvPr>
        </p:nvSpPr>
        <p:spPr>
          <a:xfrm>
            <a:off x="8113869" y="2804306"/>
            <a:ext cx="3600294"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Tree>
    <p:extLst>
      <p:ext uri="{BB962C8B-B14F-4D97-AF65-F5344CB8AC3E}">
        <p14:creationId xmlns:p14="http://schemas.microsoft.com/office/powerpoint/2010/main" val="41412271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81013" y="404815"/>
            <a:ext cx="11233150" cy="432186"/>
          </a:xfrm>
        </p:spPr>
        <p:txBody>
          <a:bodyPr/>
          <a:lstStyle/>
          <a:p>
            <a:r>
              <a:rPr lang="en-US"/>
              <a:t>Click to edit Master title style</a:t>
            </a:r>
            <a:endParaRPr lang="fi-FI" dirty="0"/>
          </a:p>
        </p:txBody>
      </p:sp>
      <p:sp>
        <p:nvSpPr>
          <p:cNvPr id="4" name="Date Placeholder 3"/>
          <p:cNvSpPr>
            <a:spLocks noGrp="1"/>
          </p:cNvSpPr>
          <p:nvPr>
            <p:ph type="dt" sz="half" idx="10"/>
          </p:nvPr>
        </p:nvSpPr>
        <p:spPr/>
        <p:txBody>
          <a:bodyPr/>
          <a:lstStyle/>
          <a:p>
            <a:fld id="{05DE8E22-7F6F-41BD-AF10-8B614BED5BF2}" type="datetime3">
              <a:rPr lang="en-US" smtClean="0"/>
              <a:t>27 November 2023</a:t>
            </a:fld>
            <a:endParaRPr lang="en-US"/>
          </a:p>
        </p:txBody>
      </p:sp>
      <p:sp>
        <p:nvSpPr>
          <p:cNvPr id="5" name="Footer Placeholder 4"/>
          <p:cNvSpPr>
            <a:spLocks noGrp="1"/>
          </p:cNvSpPr>
          <p:nvPr>
            <p:ph type="ftr" sz="quarter" idx="11"/>
          </p:nvPr>
        </p:nvSpPr>
        <p:spPr/>
        <p:txBody>
          <a:bodyPr/>
          <a:lstStyle/>
          <a:p>
            <a:r>
              <a:rPr lang="en-US"/>
              <a:t>Valmet Learning Services</a:t>
            </a:r>
          </a:p>
        </p:txBody>
      </p:sp>
      <p:sp>
        <p:nvSpPr>
          <p:cNvPr id="6" name="Slide Number Placeholder 5"/>
          <p:cNvSpPr>
            <a:spLocks noGrp="1"/>
          </p:cNvSpPr>
          <p:nvPr>
            <p:ph type="sldNum" sz="quarter" idx="12"/>
          </p:nvPr>
        </p:nvSpPr>
        <p:spPr/>
        <p:txBody>
          <a:bodyPr/>
          <a:lstStyle/>
          <a:p>
            <a:fld id="{82F35C78-EDC3-4BE6-A74D-429C10820A80}" type="slidenum">
              <a:rPr lang="en-US" smtClean="0"/>
              <a:pPr/>
              <a:t>‹#›</a:t>
            </a:fld>
            <a:endParaRPr lang="en-US"/>
          </a:p>
        </p:txBody>
      </p:sp>
      <p:sp>
        <p:nvSpPr>
          <p:cNvPr id="11"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7" name="Text Placeholder 6"/>
          <p:cNvSpPr>
            <a:spLocks noGrp="1"/>
          </p:cNvSpPr>
          <p:nvPr>
            <p:ph type="body" sz="quarter" idx="15" hasCustomPrompt="1"/>
          </p:nvPr>
        </p:nvSpPr>
        <p:spPr>
          <a:xfrm>
            <a:off x="481013" y="1557338"/>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10" name="Text Placeholder 9"/>
          <p:cNvSpPr>
            <a:spLocks noGrp="1"/>
          </p:cNvSpPr>
          <p:nvPr>
            <p:ph type="body" sz="quarter" idx="16"/>
          </p:nvPr>
        </p:nvSpPr>
        <p:spPr>
          <a:xfrm>
            <a:off x="1129586" y="1557001"/>
            <a:ext cx="10584001" cy="431999"/>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13" name="Text Placeholder 6"/>
          <p:cNvSpPr>
            <a:spLocks noGrp="1"/>
          </p:cNvSpPr>
          <p:nvPr>
            <p:ph type="body" sz="quarter" idx="17" hasCustomPrompt="1"/>
          </p:nvPr>
        </p:nvSpPr>
        <p:spPr>
          <a:xfrm>
            <a:off x="481013" y="213242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14" name="Text Placeholder 9"/>
          <p:cNvSpPr>
            <a:spLocks noGrp="1"/>
          </p:cNvSpPr>
          <p:nvPr>
            <p:ph type="body" sz="quarter" idx="18"/>
          </p:nvPr>
        </p:nvSpPr>
        <p:spPr>
          <a:xfrm>
            <a:off x="1129586" y="2132090"/>
            <a:ext cx="1058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15" name="Text Placeholder 6"/>
          <p:cNvSpPr>
            <a:spLocks noGrp="1"/>
          </p:cNvSpPr>
          <p:nvPr>
            <p:ph type="body" sz="quarter" idx="19" hasCustomPrompt="1"/>
          </p:nvPr>
        </p:nvSpPr>
        <p:spPr>
          <a:xfrm>
            <a:off x="481013" y="270842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16" name="Text Placeholder 9"/>
          <p:cNvSpPr>
            <a:spLocks noGrp="1"/>
          </p:cNvSpPr>
          <p:nvPr>
            <p:ph type="body" sz="quarter" idx="20"/>
          </p:nvPr>
        </p:nvSpPr>
        <p:spPr>
          <a:xfrm>
            <a:off x="1129586" y="2708090"/>
            <a:ext cx="1058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17" name="Text Placeholder 6"/>
          <p:cNvSpPr>
            <a:spLocks noGrp="1"/>
          </p:cNvSpPr>
          <p:nvPr>
            <p:ph type="body" sz="quarter" idx="21" hasCustomPrompt="1"/>
          </p:nvPr>
        </p:nvSpPr>
        <p:spPr>
          <a:xfrm>
            <a:off x="481013" y="3285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18" name="Text Placeholder 9"/>
          <p:cNvSpPr>
            <a:spLocks noGrp="1"/>
          </p:cNvSpPr>
          <p:nvPr>
            <p:ph type="body" sz="quarter" idx="22"/>
          </p:nvPr>
        </p:nvSpPr>
        <p:spPr>
          <a:xfrm>
            <a:off x="1129586" y="3285000"/>
            <a:ext cx="1058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19" name="Text Placeholder 6"/>
          <p:cNvSpPr>
            <a:spLocks noGrp="1"/>
          </p:cNvSpPr>
          <p:nvPr>
            <p:ph type="body" sz="quarter" idx="23" hasCustomPrompt="1"/>
          </p:nvPr>
        </p:nvSpPr>
        <p:spPr>
          <a:xfrm>
            <a:off x="481013" y="3861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20" name="Text Placeholder 9"/>
          <p:cNvSpPr>
            <a:spLocks noGrp="1"/>
          </p:cNvSpPr>
          <p:nvPr>
            <p:ph type="body" sz="quarter" idx="24"/>
          </p:nvPr>
        </p:nvSpPr>
        <p:spPr>
          <a:xfrm>
            <a:off x="1129586" y="3861000"/>
            <a:ext cx="1058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21" name="Text Placeholder 6"/>
          <p:cNvSpPr>
            <a:spLocks noGrp="1"/>
          </p:cNvSpPr>
          <p:nvPr>
            <p:ph type="body" sz="quarter" idx="25" hasCustomPrompt="1"/>
          </p:nvPr>
        </p:nvSpPr>
        <p:spPr>
          <a:xfrm>
            <a:off x="481587" y="4436427"/>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23" name="Text Placeholder 9"/>
          <p:cNvSpPr>
            <a:spLocks noGrp="1"/>
          </p:cNvSpPr>
          <p:nvPr>
            <p:ph type="body" sz="quarter" idx="26"/>
          </p:nvPr>
        </p:nvSpPr>
        <p:spPr>
          <a:xfrm>
            <a:off x="1130161" y="4436090"/>
            <a:ext cx="10583425" cy="431999"/>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24" name="Text Placeholder 6"/>
          <p:cNvSpPr>
            <a:spLocks noGrp="1"/>
          </p:cNvSpPr>
          <p:nvPr>
            <p:ph type="body" sz="quarter" idx="27" hasCustomPrompt="1"/>
          </p:nvPr>
        </p:nvSpPr>
        <p:spPr>
          <a:xfrm>
            <a:off x="481587" y="5013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25" name="Text Placeholder 9"/>
          <p:cNvSpPr>
            <a:spLocks noGrp="1"/>
          </p:cNvSpPr>
          <p:nvPr>
            <p:ph type="body" sz="quarter" idx="28"/>
          </p:nvPr>
        </p:nvSpPr>
        <p:spPr>
          <a:xfrm>
            <a:off x="1130161" y="5013000"/>
            <a:ext cx="10583425"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32" name="Text Placeholder 6">
            <a:extLst>
              <a:ext uri="{FF2B5EF4-FFF2-40B4-BE49-F238E27FC236}">
                <a16:creationId xmlns:a16="http://schemas.microsoft.com/office/drawing/2014/main" id="{C5249C75-4AF5-4360-A376-CD099813CBAC}"/>
              </a:ext>
            </a:extLst>
          </p:cNvPr>
          <p:cNvSpPr>
            <a:spLocks noGrp="1"/>
          </p:cNvSpPr>
          <p:nvPr>
            <p:ph type="body" sz="quarter" idx="29" hasCustomPrompt="1"/>
          </p:nvPr>
        </p:nvSpPr>
        <p:spPr>
          <a:xfrm>
            <a:off x="481587" y="5589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33" name="Text Placeholder 9">
            <a:extLst>
              <a:ext uri="{FF2B5EF4-FFF2-40B4-BE49-F238E27FC236}">
                <a16:creationId xmlns:a16="http://schemas.microsoft.com/office/drawing/2014/main" id="{C691BED2-517C-4622-A930-239AF57DF415}"/>
              </a:ext>
            </a:extLst>
          </p:cNvPr>
          <p:cNvSpPr>
            <a:spLocks noGrp="1"/>
          </p:cNvSpPr>
          <p:nvPr>
            <p:ph type="body" sz="quarter" idx="30"/>
          </p:nvPr>
        </p:nvSpPr>
        <p:spPr>
          <a:xfrm>
            <a:off x="1130161" y="5589000"/>
            <a:ext cx="10583425"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Tree>
    <p:extLst>
      <p:ext uri="{BB962C8B-B14F-4D97-AF65-F5344CB8AC3E}">
        <p14:creationId xmlns:p14="http://schemas.microsoft.com/office/powerpoint/2010/main" val="201218905"/>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data sheets">
    <p:spTree>
      <p:nvGrpSpPr>
        <p:cNvPr id="1" name=""/>
        <p:cNvGrpSpPr/>
        <p:nvPr/>
      </p:nvGrpSpPr>
      <p:grpSpPr>
        <a:xfrm>
          <a:off x="0" y="0"/>
          <a:ext cx="0" cy="0"/>
          <a:chOff x="0" y="0"/>
          <a:chExt cx="0" cy="0"/>
        </a:xfrm>
      </p:grpSpPr>
      <p:sp>
        <p:nvSpPr>
          <p:cNvPr id="8" name="Rectangle 7"/>
          <p:cNvSpPr/>
          <p:nvPr userDrawn="1"/>
        </p:nvSpPr>
        <p:spPr>
          <a:xfrm>
            <a:off x="480963"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p:cNvSpPr/>
          <p:nvPr userDrawn="1"/>
        </p:nvSpPr>
        <p:spPr>
          <a:xfrm>
            <a:off x="3325279"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p:cNvSpPr/>
          <p:nvPr userDrawn="1"/>
        </p:nvSpPr>
        <p:spPr>
          <a:xfrm>
            <a:off x="6169595"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ounded Rectangle 27"/>
          <p:cNvSpPr/>
          <p:nvPr userDrawn="1"/>
        </p:nvSpPr>
        <p:spPr>
          <a:xfrm>
            <a:off x="9014211" y="3068960"/>
            <a:ext cx="2700000" cy="2952428"/>
          </a:xfrm>
          <a:custGeom>
            <a:avLst/>
            <a:gdLst/>
            <a:ahLst/>
            <a:cxnLst/>
            <a:rect l="l" t="t" r="r" b="b"/>
            <a:pathLst>
              <a:path w="2736256" h="2952428">
                <a:moveTo>
                  <a:pt x="0" y="0"/>
                </a:moveTo>
                <a:lnTo>
                  <a:pt x="2377182" y="0"/>
                </a:lnTo>
                <a:lnTo>
                  <a:pt x="2736256" y="0"/>
                </a:lnTo>
                <a:lnTo>
                  <a:pt x="2736256" y="359074"/>
                </a:lnTo>
                <a:lnTo>
                  <a:pt x="2736256" y="1224136"/>
                </a:lnTo>
                <a:lnTo>
                  <a:pt x="2736256" y="2593354"/>
                </a:lnTo>
                <a:cubicBezTo>
                  <a:pt x="2736256" y="2791665"/>
                  <a:pt x="2575493" y="2952428"/>
                  <a:pt x="2377182"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Text Placeholder 6"/>
          <p:cNvSpPr>
            <a:spLocks noGrp="1"/>
          </p:cNvSpPr>
          <p:nvPr>
            <p:ph type="body" sz="quarter" idx="35"/>
          </p:nvPr>
        </p:nvSpPr>
        <p:spPr>
          <a:xfrm>
            <a:off x="482400"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7" name="Text Placeholder 6"/>
          <p:cNvSpPr>
            <a:spLocks noGrp="1"/>
          </p:cNvSpPr>
          <p:nvPr>
            <p:ph type="body" sz="quarter" idx="34"/>
          </p:nvPr>
        </p:nvSpPr>
        <p:spPr>
          <a:xfrm>
            <a:off x="3325579"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5" name="Text Placeholder 6"/>
          <p:cNvSpPr>
            <a:spLocks noGrp="1"/>
          </p:cNvSpPr>
          <p:nvPr>
            <p:ph type="body" sz="quarter" idx="36"/>
          </p:nvPr>
        </p:nvSpPr>
        <p:spPr>
          <a:xfrm>
            <a:off x="6169594"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1" name="Text Placeholder 6"/>
          <p:cNvSpPr>
            <a:spLocks noGrp="1"/>
          </p:cNvSpPr>
          <p:nvPr>
            <p:ph type="body" sz="quarter" idx="39"/>
          </p:nvPr>
        </p:nvSpPr>
        <p:spPr>
          <a:xfrm>
            <a:off x="9014211"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7" name="Picture Placeholder 6"/>
          <p:cNvSpPr>
            <a:spLocks noGrp="1"/>
          </p:cNvSpPr>
          <p:nvPr>
            <p:ph type="pic" sz="quarter" idx="15"/>
          </p:nvPr>
        </p:nvSpPr>
        <p:spPr>
          <a:xfrm>
            <a:off x="481013" y="1557338"/>
            <a:ext cx="2700250" cy="1511300"/>
          </a:xfrm>
          <a:custGeom>
            <a:avLst/>
            <a:gdLst/>
            <a:ahLst/>
            <a:cxnLst/>
            <a:rect l="l" t="t" r="r" b="b"/>
            <a:pathLst>
              <a:path w="2700250" h="1511300">
                <a:moveTo>
                  <a:pt x="311950" y="0"/>
                </a:moveTo>
                <a:lnTo>
                  <a:pt x="1368102" y="0"/>
                </a:lnTo>
                <a:lnTo>
                  <a:pt x="1943100" y="0"/>
                </a:lnTo>
                <a:lnTo>
                  <a:pt x="2700250" y="0"/>
                </a:lnTo>
                <a:lnTo>
                  <a:pt x="2700250" y="1511300"/>
                </a:lnTo>
                <a:lnTo>
                  <a:pt x="1943100" y="1511300"/>
                </a:lnTo>
                <a:lnTo>
                  <a:pt x="136810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5" name="Picture Placeholder 6"/>
          <p:cNvSpPr>
            <a:spLocks noGrp="1"/>
          </p:cNvSpPr>
          <p:nvPr>
            <p:ph type="pic" sz="quarter" idx="16"/>
          </p:nvPr>
        </p:nvSpPr>
        <p:spPr>
          <a:xfrm>
            <a:off x="9013911" y="1557338"/>
            <a:ext cx="2700252" cy="1511300"/>
          </a:xfrm>
          <a:custGeom>
            <a:avLst/>
            <a:gdLst/>
            <a:ahLst/>
            <a:cxnLst/>
            <a:rect l="l" t="t" r="r" b="b"/>
            <a:pathLst>
              <a:path w="2700252" h="1511300">
                <a:moveTo>
                  <a:pt x="0" y="0"/>
                </a:moveTo>
                <a:lnTo>
                  <a:pt x="757152" y="0"/>
                </a:lnTo>
                <a:lnTo>
                  <a:pt x="1188132" y="0"/>
                </a:lnTo>
                <a:lnTo>
                  <a:pt x="2700252" y="0"/>
                </a:lnTo>
                <a:lnTo>
                  <a:pt x="2700252" y="791512"/>
                </a:lnTo>
                <a:lnTo>
                  <a:pt x="2700252" y="1199350"/>
                </a:lnTo>
                <a:lnTo>
                  <a:pt x="2700252" y="1511300"/>
                </a:lnTo>
                <a:lnTo>
                  <a:pt x="2388302" y="1511300"/>
                </a:lnTo>
                <a:lnTo>
                  <a:pt x="1764326" y="1511300"/>
                </a:lnTo>
                <a:lnTo>
                  <a:pt x="1188132" y="1511300"/>
                </a:lnTo>
                <a:lnTo>
                  <a:pt x="7571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36" name="Picture Placeholder 43"/>
          <p:cNvSpPr>
            <a:spLocks noGrp="1"/>
          </p:cNvSpPr>
          <p:nvPr>
            <p:ph type="pic" sz="quarter" idx="24"/>
          </p:nvPr>
        </p:nvSpPr>
        <p:spPr>
          <a:xfrm>
            <a:off x="3325813" y="1557338"/>
            <a:ext cx="2699766"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37" name="Picture Placeholder 43"/>
          <p:cNvSpPr>
            <a:spLocks noGrp="1"/>
          </p:cNvSpPr>
          <p:nvPr>
            <p:ph type="pic" sz="quarter" idx="25"/>
          </p:nvPr>
        </p:nvSpPr>
        <p:spPr>
          <a:xfrm>
            <a:off x="6169123" y="1557338"/>
            <a:ext cx="270000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3" name="Date Placeholder 2"/>
          <p:cNvSpPr>
            <a:spLocks noGrp="1"/>
          </p:cNvSpPr>
          <p:nvPr>
            <p:ph type="dt" sz="half" idx="10"/>
          </p:nvPr>
        </p:nvSpPr>
        <p:spPr/>
        <p:txBody>
          <a:bodyPr/>
          <a:lstStyle/>
          <a:p>
            <a:fld id="{076D8A32-EE5E-484A-92F3-416BBE77CDA2}"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21" name="Text Placeholder 34"/>
          <p:cNvSpPr>
            <a:spLocks noGrp="1"/>
          </p:cNvSpPr>
          <p:nvPr>
            <p:ph type="body" sz="quarter" idx="20" hasCustomPrompt="1"/>
          </p:nvPr>
        </p:nvSpPr>
        <p:spPr>
          <a:xfrm>
            <a:off x="480963" y="2804306"/>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8" name="Text Placeholder 34"/>
          <p:cNvSpPr>
            <a:spLocks noGrp="1"/>
          </p:cNvSpPr>
          <p:nvPr>
            <p:ph type="body" sz="quarter" idx="21" hasCustomPrompt="1"/>
          </p:nvPr>
        </p:nvSpPr>
        <p:spPr>
          <a:xfrm>
            <a:off x="6169595"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9" name="Text Placeholder 34"/>
          <p:cNvSpPr>
            <a:spLocks noGrp="1"/>
          </p:cNvSpPr>
          <p:nvPr>
            <p:ph type="body" sz="quarter" idx="26" hasCustomPrompt="1"/>
          </p:nvPr>
        </p:nvSpPr>
        <p:spPr>
          <a:xfrm>
            <a:off x="3325279"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0" name="Text Placeholder 34"/>
          <p:cNvSpPr>
            <a:spLocks noGrp="1"/>
          </p:cNvSpPr>
          <p:nvPr>
            <p:ph type="body" sz="quarter" idx="27" hasCustomPrompt="1"/>
          </p:nvPr>
        </p:nvSpPr>
        <p:spPr>
          <a:xfrm>
            <a:off x="9014211"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3"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26"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43869255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data sheets 2n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CF9125-D222-449E-A1E3-0CF2907521C1}"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fi-FI"/>
          </a:p>
        </p:txBody>
      </p:sp>
      <p:sp>
        <p:nvSpPr>
          <p:cNvPr id="22"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23" name="Rectangle 22"/>
          <p:cNvSpPr/>
          <p:nvPr userDrawn="1"/>
        </p:nvSpPr>
        <p:spPr>
          <a:xfrm>
            <a:off x="480963"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Rectangle 25"/>
          <p:cNvSpPr/>
          <p:nvPr userDrawn="1"/>
        </p:nvSpPr>
        <p:spPr>
          <a:xfrm>
            <a:off x="3325279"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26"/>
          <p:cNvSpPr/>
          <p:nvPr userDrawn="1"/>
        </p:nvSpPr>
        <p:spPr>
          <a:xfrm>
            <a:off x="6169595" y="3068960"/>
            <a:ext cx="270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ounded Rectangle 27"/>
          <p:cNvSpPr/>
          <p:nvPr userDrawn="1"/>
        </p:nvSpPr>
        <p:spPr>
          <a:xfrm>
            <a:off x="9014211" y="3068960"/>
            <a:ext cx="2700000" cy="2952428"/>
          </a:xfrm>
          <a:custGeom>
            <a:avLst/>
            <a:gdLst/>
            <a:ahLst/>
            <a:cxnLst/>
            <a:rect l="l" t="t" r="r" b="b"/>
            <a:pathLst>
              <a:path w="2736256" h="2952428">
                <a:moveTo>
                  <a:pt x="0" y="0"/>
                </a:moveTo>
                <a:lnTo>
                  <a:pt x="2377182" y="0"/>
                </a:lnTo>
                <a:lnTo>
                  <a:pt x="2736256" y="0"/>
                </a:lnTo>
                <a:lnTo>
                  <a:pt x="2736256" y="359074"/>
                </a:lnTo>
                <a:lnTo>
                  <a:pt x="2736256" y="1224136"/>
                </a:lnTo>
                <a:lnTo>
                  <a:pt x="2736256" y="2593354"/>
                </a:lnTo>
                <a:cubicBezTo>
                  <a:pt x="2736256" y="2791665"/>
                  <a:pt x="2575493" y="2952428"/>
                  <a:pt x="2377182"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Text Placeholder 6"/>
          <p:cNvSpPr>
            <a:spLocks noGrp="1"/>
          </p:cNvSpPr>
          <p:nvPr>
            <p:ph type="body" sz="quarter" idx="35"/>
          </p:nvPr>
        </p:nvSpPr>
        <p:spPr>
          <a:xfrm>
            <a:off x="482400"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7" name="Text Placeholder 6"/>
          <p:cNvSpPr>
            <a:spLocks noGrp="1"/>
          </p:cNvSpPr>
          <p:nvPr>
            <p:ph type="body" sz="quarter" idx="34"/>
          </p:nvPr>
        </p:nvSpPr>
        <p:spPr>
          <a:xfrm>
            <a:off x="3325579"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8" name="Text Placeholder 6"/>
          <p:cNvSpPr>
            <a:spLocks noGrp="1"/>
          </p:cNvSpPr>
          <p:nvPr>
            <p:ph type="body" sz="quarter" idx="36"/>
          </p:nvPr>
        </p:nvSpPr>
        <p:spPr>
          <a:xfrm>
            <a:off x="6169594"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9" name="Text Placeholder 6"/>
          <p:cNvSpPr>
            <a:spLocks noGrp="1"/>
          </p:cNvSpPr>
          <p:nvPr>
            <p:ph type="body" sz="quarter" idx="39"/>
          </p:nvPr>
        </p:nvSpPr>
        <p:spPr>
          <a:xfrm>
            <a:off x="9014211" y="3068960"/>
            <a:ext cx="2700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40" name="Picture Placeholder 6"/>
          <p:cNvSpPr>
            <a:spLocks noGrp="1"/>
          </p:cNvSpPr>
          <p:nvPr>
            <p:ph type="pic" sz="quarter" idx="15"/>
          </p:nvPr>
        </p:nvSpPr>
        <p:spPr>
          <a:xfrm>
            <a:off x="481013" y="1557338"/>
            <a:ext cx="2700250" cy="1511300"/>
          </a:xfrm>
          <a:custGeom>
            <a:avLst/>
            <a:gdLst/>
            <a:ahLst/>
            <a:cxnLst/>
            <a:rect l="l" t="t" r="r" b="b"/>
            <a:pathLst>
              <a:path w="2700250" h="1511300">
                <a:moveTo>
                  <a:pt x="311950" y="0"/>
                </a:moveTo>
                <a:lnTo>
                  <a:pt x="1368102" y="0"/>
                </a:lnTo>
                <a:lnTo>
                  <a:pt x="1943100" y="0"/>
                </a:lnTo>
                <a:lnTo>
                  <a:pt x="2700250" y="0"/>
                </a:lnTo>
                <a:lnTo>
                  <a:pt x="2700250" y="1511300"/>
                </a:lnTo>
                <a:lnTo>
                  <a:pt x="1943100" y="1511300"/>
                </a:lnTo>
                <a:lnTo>
                  <a:pt x="1368102" y="1511300"/>
                </a:lnTo>
                <a:lnTo>
                  <a:pt x="0" y="1511300"/>
                </a:lnTo>
                <a:lnTo>
                  <a:pt x="0" y="311950"/>
                </a:lnTo>
                <a:cubicBezTo>
                  <a:pt x="0" y="139665"/>
                  <a:pt x="139665" y="0"/>
                  <a:pt x="311950" y="0"/>
                </a:cubicBez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41" name="Picture Placeholder 6"/>
          <p:cNvSpPr>
            <a:spLocks noGrp="1"/>
          </p:cNvSpPr>
          <p:nvPr>
            <p:ph type="pic" sz="quarter" idx="16"/>
          </p:nvPr>
        </p:nvSpPr>
        <p:spPr>
          <a:xfrm>
            <a:off x="9013911" y="1557338"/>
            <a:ext cx="2700252" cy="1511300"/>
          </a:xfrm>
          <a:custGeom>
            <a:avLst/>
            <a:gdLst/>
            <a:ahLst/>
            <a:cxnLst/>
            <a:rect l="l" t="t" r="r" b="b"/>
            <a:pathLst>
              <a:path w="2700252" h="1511300">
                <a:moveTo>
                  <a:pt x="0" y="0"/>
                </a:moveTo>
                <a:lnTo>
                  <a:pt x="757152" y="0"/>
                </a:lnTo>
                <a:lnTo>
                  <a:pt x="1188132" y="0"/>
                </a:lnTo>
                <a:lnTo>
                  <a:pt x="2700252" y="0"/>
                </a:lnTo>
                <a:lnTo>
                  <a:pt x="2700252" y="791512"/>
                </a:lnTo>
                <a:lnTo>
                  <a:pt x="2700252" y="1199350"/>
                </a:lnTo>
                <a:lnTo>
                  <a:pt x="2700252" y="1511300"/>
                </a:lnTo>
                <a:lnTo>
                  <a:pt x="2388302" y="1511300"/>
                </a:lnTo>
                <a:lnTo>
                  <a:pt x="1764326" y="1511300"/>
                </a:lnTo>
                <a:lnTo>
                  <a:pt x="1188132" y="1511300"/>
                </a:lnTo>
                <a:lnTo>
                  <a:pt x="757152" y="1511300"/>
                </a:lnTo>
                <a:lnTo>
                  <a:pt x="0" y="1511300"/>
                </a:lnTo>
                <a:close/>
              </a:path>
            </a:pathLst>
          </a:custGeom>
          <a:solidFill>
            <a:schemeClr val="bg2"/>
          </a:solidFill>
        </p:spPr>
        <p:txBody>
          <a:bodyPr/>
          <a:lstStyle>
            <a:lvl1pPr marL="0" indent="0">
              <a:buFontTx/>
              <a:buNone/>
              <a:defRPr sz="1400"/>
            </a:lvl1pPr>
          </a:lstStyle>
          <a:p>
            <a:r>
              <a:rPr lang="en-US"/>
              <a:t>Click icon to add picture</a:t>
            </a:r>
            <a:endParaRPr lang="fi-FI" dirty="0"/>
          </a:p>
        </p:txBody>
      </p:sp>
      <p:sp>
        <p:nvSpPr>
          <p:cNvPr id="42" name="Picture Placeholder 43"/>
          <p:cNvSpPr>
            <a:spLocks noGrp="1"/>
          </p:cNvSpPr>
          <p:nvPr>
            <p:ph type="pic" sz="quarter" idx="24"/>
          </p:nvPr>
        </p:nvSpPr>
        <p:spPr>
          <a:xfrm>
            <a:off x="3325813" y="1557338"/>
            <a:ext cx="2699766"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43" name="Picture Placeholder 43"/>
          <p:cNvSpPr>
            <a:spLocks noGrp="1"/>
          </p:cNvSpPr>
          <p:nvPr>
            <p:ph type="pic" sz="quarter" idx="25"/>
          </p:nvPr>
        </p:nvSpPr>
        <p:spPr>
          <a:xfrm>
            <a:off x="6169123" y="1557338"/>
            <a:ext cx="2700000" cy="1511300"/>
          </a:xfrm>
          <a:solidFill>
            <a:schemeClr val="bg2"/>
          </a:solidFill>
        </p:spPr>
        <p:txBody>
          <a:bodyPr/>
          <a:lstStyle>
            <a:lvl1pPr marL="0" indent="0">
              <a:buFontTx/>
              <a:buNone/>
              <a:defRPr sz="1400"/>
            </a:lvl1pPr>
          </a:lstStyle>
          <a:p>
            <a:r>
              <a:rPr lang="en-US"/>
              <a:t>Click icon to add picture</a:t>
            </a:r>
            <a:endParaRPr lang="fi-FI" dirty="0"/>
          </a:p>
        </p:txBody>
      </p:sp>
      <p:sp>
        <p:nvSpPr>
          <p:cNvPr id="44" name="Text Placeholder 34"/>
          <p:cNvSpPr>
            <a:spLocks noGrp="1"/>
          </p:cNvSpPr>
          <p:nvPr>
            <p:ph type="body" sz="quarter" idx="20" hasCustomPrompt="1"/>
          </p:nvPr>
        </p:nvSpPr>
        <p:spPr>
          <a:xfrm>
            <a:off x="480963" y="2804306"/>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45" name="Text Placeholder 34"/>
          <p:cNvSpPr>
            <a:spLocks noGrp="1"/>
          </p:cNvSpPr>
          <p:nvPr>
            <p:ph type="body" sz="quarter" idx="21" hasCustomPrompt="1"/>
          </p:nvPr>
        </p:nvSpPr>
        <p:spPr>
          <a:xfrm>
            <a:off x="6169595"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46" name="Text Placeholder 34"/>
          <p:cNvSpPr>
            <a:spLocks noGrp="1"/>
          </p:cNvSpPr>
          <p:nvPr>
            <p:ph type="body" sz="quarter" idx="26" hasCustomPrompt="1"/>
          </p:nvPr>
        </p:nvSpPr>
        <p:spPr>
          <a:xfrm>
            <a:off x="3325279"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47" name="Text Placeholder 34"/>
          <p:cNvSpPr>
            <a:spLocks noGrp="1"/>
          </p:cNvSpPr>
          <p:nvPr>
            <p:ph type="body" sz="quarter" idx="27" hasCustomPrompt="1"/>
          </p:nvPr>
        </p:nvSpPr>
        <p:spPr>
          <a:xfrm>
            <a:off x="9014211" y="2804301"/>
            <a:ext cx="270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Tree>
    <p:extLst>
      <p:ext uri="{BB962C8B-B14F-4D97-AF65-F5344CB8AC3E}">
        <p14:creationId xmlns:p14="http://schemas.microsoft.com/office/powerpoint/2010/main" val="373237520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data sheets">
    <p:spTree>
      <p:nvGrpSpPr>
        <p:cNvPr id="1" name=""/>
        <p:cNvGrpSpPr/>
        <p:nvPr/>
      </p:nvGrpSpPr>
      <p:grpSpPr>
        <a:xfrm>
          <a:off x="0" y="0"/>
          <a:ext cx="0" cy="0"/>
          <a:chOff x="0" y="0"/>
          <a:chExt cx="0" cy="0"/>
        </a:xfrm>
      </p:grpSpPr>
      <p:sp>
        <p:nvSpPr>
          <p:cNvPr id="15" name="Rectangle 14"/>
          <p:cNvSpPr/>
          <p:nvPr userDrawn="1"/>
        </p:nvSpPr>
        <p:spPr>
          <a:xfrm>
            <a:off x="481013"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ectangle 37"/>
          <p:cNvSpPr/>
          <p:nvPr userDrawn="1"/>
        </p:nvSpPr>
        <p:spPr>
          <a:xfrm>
            <a:off x="277200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Rectangle 38"/>
          <p:cNvSpPr/>
          <p:nvPr userDrawn="1"/>
        </p:nvSpPr>
        <p:spPr>
          <a:xfrm>
            <a:off x="505359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p:cNvSpPr/>
          <p:nvPr userDrawn="1"/>
        </p:nvSpPr>
        <p:spPr>
          <a:xfrm>
            <a:off x="733680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ounded Rectangle 27"/>
          <p:cNvSpPr/>
          <p:nvPr userDrawn="1"/>
        </p:nvSpPr>
        <p:spPr>
          <a:xfrm>
            <a:off x="9625979" y="3068960"/>
            <a:ext cx="2088184" cy="2952428"/>
          </a:xfrm>
          <a:custGeom>
            <a:avLst/>
            <a:gdLst/>
            <a:ahLst/>
            <a:cxnLst/>
            <a:rect l="l" t="t" r="r" b="b"/>
            <a:pathLst>
              <a:path w="2088184" h="2952428">
                <a:moveTo>
                  <a:pt x="0" y="0"/>
                </a:moveTo>
                <a:lnTo>
                  <a:pt x="1729110" y="0"/>
                </a:lnTo>
                <a:lnTo>
                  <a:pt x="2088184" y="0"/>
                </a:lnTo>
                <a:lnTo>
                  <a:pt x="2088184" y="359074"/>
                </a:lnTo>
                <a:lnTo>
                  <a:pt x="2088184" y="1224136"/>
                </a:lnTo>
                <a:lnTo>
                  <a:pt x="2088184" y="2593354"/>
                </a:lnTo>
                <a:cubicBezTo>
                  <a:pt x="2088184" y="2791665"/>
                  <a:pt x="1927421" y="2952428"/>
                  <a:pt x="1729110"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 Placeholder 6"/>
          <p:cNvSpPr>
            <a:spLocks noGrp="1"/>
          </p:cNvSpPr>
          <p:nvPr>
            <p:ph type="body" sz="quarter" idx="34"/>
          </p:nvPr>
        </p:nvSpPr>
        <p:spPr>
          <a:xfrm>
            <a:off x="27720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4" name="Text Placeholder 6"/>
          <p:cNvSpPr>
            <a:spLocks noGrp="1"/>
          </p:cNvSpPr>
          <p:nvPr>
            <p:ph type="body" sz="quarter" idx="35"/>
          </p:nvPr>
        </p:nvSpPr>
        <p:spPr>
          <a:xfrm>
            <a:off x="4824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5" name="Text Placeholder 6"/>
          <p:cNvSpPr>
            <a:spLocks noGrp="1"/>
          </p:cNvSpPr>
          <p:nvPr>
            <p:ph type="body" sz="quarter" idx="36"/>
          </p:nvPr>
        </p:nvSpPr>
        <p:spPr>
          <a:xfrm>
            <a:off x="5053588"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1" name="Text Placeholder 6"/>
          <p:cNvSpPr>
            <a:spLocks noGrp="1"/>
          </p:cNvSpPr>
          <p:nvPr>
            <p:ph type="body" sz="quarter" idx="39"/>
          </p:nvPr>
        </p:nvSpPr>
        <p:spPr>
          <a:xfrm>
            <a:off x="73368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3" name="Text Placeholder 6"/>
          <p:cNvSpPr>
            <a:spLocks noGrp="1"/>
          </p:cNvSpPr>
          <p:nvPr>
            <p:ph type="body" sz="quarter" idx="41"/>
          </p:nvPr>
        </p:nvSpPr>
        <p:spPr>
          <a:xfrm>
            <a:off x="9626163"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5" name="Picture Placeholder 9"/>
          <p:cNvSpPr>
            <a:spLocks noGrp="1"/>
          </p:cNvSpPr>
          <p:nvPr>
            <p:ph type="pic" sz="quarter" idx="33"/>
          </p:nvPr>
        </p:nvSpPr>
        <p:spPr>
          <a:xfrm>
            <a:off x="481013" y="1557338"/>
            <a:ext cx="2088182" cy="1511622"/>
          </a:xfrm>
          <a:custGeom>
            <a:avLst/>
            <a:gdLst/>
            <a:ahLst/>
            <a:cxnLst/>
            <a:rect l="l" t="t" r="r" b="b"/>
            <a:pathLst>
              <a:path w="2088182" h="1511622">
                <a:moveTo>
                  <a:pt x="359961" y="0"/>
                </a:moveTo>
                <a:lnTo>
                  <a:pt x="2088182" y="0"/>
                </a:lnTo>
                <a:lnTo>
                  <a:pt x="2088182" y="1511622"/>
                </a:lnTo>
                <a:lnTo>
                  <a:pt x="2016174" y="1511622"/>
                </a:lnTo>
                <a:lnTo>
                  <a:pt x="2016174" y="1511300"/>
                </a:lnTo>
                <a:lnTo>
                  <a:pt x="0" y="1511300"/>
                </a:lnTo>
                <a:lnTo>
                  <a:pt x="0" y="359961"/>
                </a:lnTo>
                <a:cubicBezTo>
                  <a:pt x="0" y="161160"/>
                  <a:pt x="161160" y="0"/>
                  <a:pt x="359961" y="0"/>
                </a:cubicBezTo>
                <a:close/>
              </a:path>
            </a:pathLst>
          </a:custGeom>
          <a:solidFill>
            <a:schemeClr val="bg2"/>
          </a:solidFill>
        </p:spPr>
        <p:txBody>
          <a:bodyPr/>
          <a:lstStyle>
            <a:lvl1pPr marL="0" indent="0">
              <a:buFontTx/>
              <a:buNone/>
              <a:defRPr sz="1200"/>
            </a:lvl1pPr>
          </a:lstStyle>
          <a:p>
            <a:r>
              <a:rPr lang="en-US"/>
              <a:t>Click icon to add picture</a:t>
            </a:r>
            <a:endParaRPr lang="en-GB" dirty="0"/>
          </a:p>
        </p:txBody>
      </p:sp>
      <p:sp>
        <p:nvSpPr>
          <p:cNvPr id="36" name="Picture Placeholder 9"/>
          <p:cNvSpPr>
            <a:spLocks noGrp="1"/>
          </p:cNvSpPr>
          <p:nvPr>
            <p:ph type="pic" sz="quarter" idx="42"/>
          </p:nvPr>
        </p:nvSpPr>
        <p:spPr>
          <a:xfrm>
            <a:off x="9626163" y="1557338"/>
            <a:ext cx="2088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840F5465-9109-46B3-B35B-04EEB150058F}"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17" name="Picture Placeholder 9"/>
          <p:cNvSpPr>
            <a:spLocks noGrp="1"/>
          </p:cNvSpPr>
          <p:nvPr>
            <p:ph type="pic" sz="quarter" idx="32"/>
          </p:nvPr>
        </p:nvSpPr>
        <p:spPr>
          <a:xfrm>
            <a:off x="7336800" y="1557338"/>
            <a:ext cx="2088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19" name="Picture Placeholder 10"/>
          <p:cNvSpPr>
            <a:spLocks noGrp="1"/>
          </p:cNvSpPr>
          <p:nvPr>
            <p:ph type="pic" sz="quarter" idx="37"/>
          </p:nvPr>
        </p:nvSpPr>
        <p:spPr>
          <a:xfrm>
            <a:off x="5053588" y="1557338"/>
            <a:ext cx="2088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20" name="Picture Placeholder 10"/>
          <p:cNvSpPr>
            <a:spLocks noGrp="1"/>
          </p:cNvSpPr>
          <p:nvPr>
            <p:ph type="pic" sz="quarter" idx="38"/>
          </p:nvPr>
        </p:nvSpPr>
        <p:spPr>
          <a:xfrm>
            <a:off x="2772000" y="1557338"/>
            <a:ext cx="2088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21" name="Text Placeholder 34"/>
          <p:cNvSpPr>
            <a:spLocks noGrp="1"/>
          </p:cNvSpPr>
          <p:nvPr>
            <p:ph type="body" sz="quarter" idx="20" hasCustomPrompt="1"/>
          </p:nvPr>
        </p:nvSpPr>
        <p:spPr>
          <a:xfrm>
            <a:off x="481013" y="2804306"/>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8" name="Text Placeholder 34"/>
          <p:cNvSpPr>
            <a:spLocks noGrp="1"/>
          </p:cNvSpPr>
          <p:nvPr>
            <p:ph type="body" sz="quarter" idx="21" hasCustomPrompt="1"/>
          </p:nvPr>
        </p:nvSpPr>
        <p:spPr>
          <a:xfrm>
            <a:off x="5053588"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9" name="Text Placeholder 34"/>
          <p:cNvSpPr>
            <a:spLocks noGrp="1"/>
          </p:cNvSpPr>
          <p:nvPr>
            <p:ph type="body" sz="quarter" idx="26" hasCustomPrompt="1"/>
          </p:nvPr>
        </p:nvSpPr>
        <p:spPr>
          <a:xfrm>
            <a:off x="2772000"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0" name="Text Placeholder 34"/>
          <p:cNvSpPr>
            <a:spLocks noGrp="1"/>
          </p:cNvSpPr>
          <p:nvPr>
            <p:ph type="body" sz="quarter" idx="27" hasCustomPrompt="1"/>
          </p:nvPr>
        </p:nvSpPr>
        <p:spPr>
          <a:xfrm>
            <a:off x="7336800"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2" name="Text Placeholder 34"/>
          <p:cNvSpPr>
            <a:spLocks noGrp="1"/>
          </p:cNvSpPr>
          <p:nvPr>
            <p:ph type="body" sz="quarter" idx="40" hasCustomPrompt="1"/>
          </p:nvPr>
        </p:nvSpPr>
        <p:spPr>
          <a:xfrm>
            <a:off x="9626163"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7"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34"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123800132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data sheets 2n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7A70FB-62CD-42D4-90F7-F543CF3068F5}"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fi-FI"/>
          </a:p>
        </p:txBody>
      </p:sp>
      <p:sp>
        <p:nvSpPr>
          <p:cNvPr id="26"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59" name="Rectangle 58"/>
          <p:cNvSpPr/>
          <p:nvPr userDrawn="1"/>
        </p:nvSpPr>
        <p:spPr>
          <a:xfrm>
            <a:off x="481013"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Rectangle 59"/>
          <p:cNvSpPr/>
          <p:nvPr userDrawn="1"/>
        </p:nvSpPr>
        <p:spPr>
          <a:xfrm>
            <a:off x="277200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p:cNvSpPr/>
          <p:nvPr userDrawn="1"/>
        </p:nvSpPr>
        <p:spPr>
          <a:xfrm>
            <a:off x="505359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Rectangle 61"/>
          <p:cNvSpPr/>
          <p:nvPr userDrawn="1"/>
        </p:nvSpPr>
        <p:spPr>
          <a:xfrm>
            <a:off x="7336800" y="3068960"/>
            <a:ext cx="2088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Rounded Rectangle 27"/>
          <p:cNvSpPr/>
          <p:nvPr userDrawn="1"/>
        </p:nvSpPr>
        <p:spPr>
          <a:xfrm>
            <a:off x="9625979" y="3068960"/>
            <a:ext cx="2088184" cy="2952428"/>
          </a:xfrm>
          <a:custGeom>
            <a:avLst/>
            <a:gdLst/>
            <a:ahLst/>
            <a:cxnLst/>
            <a:rect l="l" t="t" r="r" b="b"/>
            <a:pathLst>
              <a:path w="2088184" h="2952428">
                <a:moveTo>
                  <a:pt x="0" y="0"/>
                </a:moveTo>
                <a:lnTo>
                  <a:pt x="1729110" y="0"/>
                </a:lnTo>
                <a:lnTo>
                  <a:pt x="2088184" y="0"/>
                </a:lnTo>
                <a:lnTo>
                  <a:pt x="2088184" y="359074"/>
                </a:lnTo>
                <a:lnTo>
                  <a:pt x="2088184" y="1224136"/>
                </a:lnTo>
                <a:lnTo>
                  <a:pt x="2088184" y="2593354"/>
                </a:lnTo>
                <a:cubicBezTo>
                  <a:pt x="2088184" y="2791665"/>
                  <a:pt x="1927421" y="2952428"/>
                  <a:pt x="1729110"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Text Placeholder 6"/>
          <p:cNvSpPr>
            <a:spLocks noGrp="1"/>
          </p:cNvSpPr>
          <p:nvPr>
            <p:ph type="body" sz="quarter" idx="34"/>
          </p:nvPr>
        </p:nvSpPr>
        <p:spPr>
          <a:xfrm>
            <a:off x="27720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5" name="Text Placeholder 6"/>
          <p:cNvSpPr>
            <a:spLocks noGrp="1"/>
          </p:cNvSpPr>
          <p:nvPr>
            <p:ph type="body" sz="quarter" idx="35"/>
          </p:nvPr>
        </p:nvSpPr>
        <p:spPr>
          <a:xfrm>
            <a:off x="4824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6" name="Text Placeholder 6"/>
          <p:cNvSpPr>
            <a:spLocks noGrp="1"/>
          </p:cNvSpPr>
          <p:nvPr>
            <p:ph type="body" sz="quarter" idx="36"/>
          </p:nvPr>
        </p:nvSpPr>
        <p:spPr>
          <a:xfrm>
            <a:off x="5053588"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7" name="Text Placeholder 6"/>
          <p:cNvSpPr>
            <a:spLocks noGrp="1"/>
          </p:cNvSpPr>
          <p:nvPr>
            <p:ph type="body" sz="quarter" idx="39"/>
          </p:nvPr>
        </p:nvSpPr>
        <p:spPr>
          <a:xfrm>
            <a:off x="7336800"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8" name="Text Placeholder 6"/>
          <p:cNvSpPr>
            <a:spLocks noGrp="1"/>
          </p:cNvSpPr>
          <p:nvPr>
            <p:ph type="body" sz="quarter" idx="41"/>
          </p:nvPr>
        </p:nvSpPr>
        <p:spPr>
          <a:xfrm>
            <a:off x="9626163" y="3068960"/>
            <a:ext cx="2088000" cy="2952428"/>
          </a:xfrm>
          <a:noFill/>
        </p:spPr>
        <p:txBody>
          <a:bodyPr lIns="144000" tIns="108000" rIns="144000" bIns="108000"/>
          <a:lstStyle>
            <a:lvl1pPr marL="182563" indent="-182563">
              <a:spcBef>
                <a:spcPts val="200"/>
              </a:spcBef>
              <a:spcAft>
                <a:spcPts val="0"/>
              </a:spcAft>
              <a:defRPr sz="1400"/>
            </a:lvl1pPr>
            <a:lvl2pPr marL="357188" indent="-174625">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9" name="Picture Placeholder 9"/>
          <p:cNvSpPr>
            <a:spLocks noGrp="1"/>
          </p:cNvSpPr>
          <p:nvPr>
            <p:ph type="pic" sz="quarter" idx="33"/>
          </p:nvPr>
        </p:nvSpPr>
        <p:spPr>
          <a:xfrm>
            <a:off x="481013" y="1557338"/>
            <a:ext cx="2088182" cy="1511622"/>
          </a:xfrm>
          <a:custGeom>
            <a:avLst/>
            <a:gdLst/>
            <a:ahLst/>
            <a:cxnLst/>
            <a:rect l="l" t="t" r="r" b="b"/>
            <a:pathLst>
              <a:path w="2088182" h="1511622">
                <a:moveTo>
                  <a:pt x="359961" y="0"/>
                </a:moveTo>
                <a:lnTo>
                  <a:pt x="2088182" y="0"/>
                </a:lnTo>
                <a:lnTo>
                  <a:pt x="2088182" y="1511622"/>
                </a:lnTo>
                <a:lnTo>
                  <a:pt x="2016174" y="1511622"/>
                </a:lnTo>
                <a:lnTo>
                  <a:pt x="2016174" y="1511300"/>
                </a:lnTo>
                <a:lnTo>
                  <a:pt x="0" y="1511300"/>
                </a:lnTo>
                <a:lnTo>
                  <a:pt x="0" y="359961"/>
                </a:lnTo>
                <a:cubicBezTo>
                  <a:pt x="0" y="161160"/>
                  <a:pt x="161160" y="0"/>
                  <a:pt x="359961" y="0"/>
                </a:cubicBezTo>
                <a:close/>
              </a:path>
            </a:pathLst>
          </a:custGeom>
          <a:solidFill>
            <a:schemeClr val="bg2"/>
          </a:solidFill>
        </p:spPr>
        <p:txBody>
          <a:bodyPr/>
          <a:lstStyle>
            <a:lvl1pPr marL="0" indent="0">
              <a:buFontTx/>
              <a:buNone/>
              <a:defRPr sz="1200"/>
            </a:lvl1pPr>
          </a:lstStyle>
          <a:p>
            <a:r>
              <a:rPr lang="en-US"/>
              <a:t>Click icon to add picture</a:t>
            </a:r>
            <a:endParaRPr lang="en-GB" dirty="0"/>
          </a:p>
        </p:txBody>
      </p:sp>
      <p:sp>
        <p:nvSpPr>
          <p:cNvPr id="70" name="Picture Placeholder 9"/>
          <p:cNvSpPr>
            <a:spLocks noGrp="1"/>
          </p:cNvSpPr>
          <p:nvPr>
            <p:ph type="pic" sz="quarter" idx="42"/>
          </p:nvPr>
        </p:nvSpPr>
        <p:spPr>
          <a:xfrm>
            <a:off x="9626163" y="1557338"/>
            <a:ext cx="2088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71" name="Picture Placeholder 9"/>
          <p:cNvSpPr>
            <a:spLocks noGrp="1"/>
          </p:cNvSpPr>
          <p:nvPr>
            <p:ph type="pic" sz="quarter" idx="32"/>
          </p:nvPr>
        </p:nvSpPr>
        <p:spPr>
          <a:xfrm>
            <a:off x="7336800" y="1557338"/>
            <a:ext cx="2088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72" name="Picture Placeholder 10"/>
          <p:cNvSpPr>
            <a:spLocks noGrp="1"/>
          </p:cNvSpPr>
          <p:nvPr>
            <p:ph type="pic" sz="quarter" idx="37"/>
          </p:nvPr>
        </p:nvSpPr>
        <p:spPr>
          <a:xfrm>
            <a:off x="5053588" y="1557338"/>
            <a:ext cx="2088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73" name="Picture Placeholder 10"/>
          <p:cNvSpPr>
            <a:spLocks noGrp="1"/>
          </p:cNvSpPr>
          <p:nvPr>
            <p:ph type="pic" sz="quarter" idx="38"/>
          </p:nvPr>
        </p:nvSpPr>
        <p:spPr>
          <a:xfrm>
            <a:off x="2772000" y="1557338"/>
            <a:ext cx="2088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74" name="Text Placeholder 34"/>
          <p:cNvSpPr>
            <a:spLocks noGrp="1"/>
          </p:cNvSpPr>
          <p:nvPr>
            <p:ph type="body" sz="quarter" idx="20" hasCustomPrompt="1"/>
          </p:nvPr>
        </p:nvSpPr>
        <p:spPr>
          <a:xfrm>
            <a:off x="481013" y="2804306"/>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5" name="Text Placeholder 34"/>
          <p:cNvSpPr>
            <a:spLocks noGrp="1"/>
          </p:cNvSpPr>
          <p:nvPr>
            <p:ph type="body" sz="quarter" idx="21" hasCustomPrompt="1"/>
          </p:nvPr>
        </p:nvSpPr>
        <p:spPr>
          <a:xfrm>
            <a:off x="5053588"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6" name="Text Placeholder 34"/>
          <p:cNvSpPr>
            <a:spLocks noGrp="1"/>
          </p:cNvSpPr>
          <p:nvPr>
            <p:ph type="body" sz="quarter" idx="26" hasCustomPrompt="1"/>
          </p:nvPr>
        </p:nvSpPr>
        <p:spPr>
          <a:xfrm>
            <a:off x="2772000"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7" name="Text Placeholder 34"/>
          <p:cNvSpPr>
            <a:spLocks noGrp="1"/>
          </p:cNvSpPr>
          <p:nvPr>
            <p:ph type="body" sz="quarter" idx="27" hasCustomPrompt="1"/>
          </p:nvPr>
        </p:nvSpPr>
        <p:spPr>
          <a:xfrm>
            <a:off x="7336800"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8" name="Text Placeholder 34"/>
          <p:cNvSpPr>
            <a:spLocks noGrp="1"/>
          </p:cNvSpPr>
          <p:nvPr>
            <p:ph type="body" sz="quarter" idx="40" hasCustomPrompt="1"/>
          </p:nvPr>
        </p:nvSpPr>
        <p:spPr>
          <a:xfrm>
            <a:off x="9626163" y="2804301"/>
            <a:ext cx="2088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Tree>
    <p:extLst>
      <p:ext uri="{BB962C8B-B14F-4D97-AF65-F5344CB8AC3E}">
        <p14:creationId xmlns:p14="http://schemas.microsoft.com/office/powerpoint/2010/main" val="137033841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data sheets">
    <p:spTree>
      <p:nvGrpSpPr>
        <p:cNvPr id="1" name=""/>
        <p:cNvGrpSpPr/>
        <p:nvPr/>
      </p:nvGrpSpPr>
      <p:grpSpPr>
        <a:xfrm>
          <a:off x="0" y="0"/>
          <a:ext cx="0" cy="0"/>
          <a:chOff x="0" y="0"/>
          <a:chExt cx="0" cy="0"/>
        </a:xfrm>
      </p:grpSpPr>
      <p:sp>
        <p:nvSpPr>
          <p:cNvPr id="45" name="Rounded Rectangle 27"/>
          <p:cNvSpPr/>
          <p:nvPr userDrawn="1"/>
        </p:nvSpPr>
        <p:spPr>
          <a:xfrm>
            <a:off x="10274051" y="3068960"/>
            <a:ext cx="1440000" cy="2952428"/>
          </a:xfrm>
          <a:custGeom>
            <a:avLst/>
            <a:gdLst/>
            <a:ahLst/>
            <a:cxnLst/>
            <a:rect l="l" t="t" r="r" b="b"/>
            <a:pathLst>
              <a:path w="1440112" h="2952428">
                <a:moveTo>
                  <a:pt x="0" y="0"/>
                </a:moveTo>
                <a:lnTo>
                  <a:pt x="1081038" y="0"/>
                </a:lnTo>
                <a:lnTo>
                  <a:pt x="1440112" y="0"/>
                </a:lnTo>
                <a:lnTo>
                  <a:pt x="1440112" y="359074"/>
                </a:lnTo>
                <a:lnTo>
                  <a:pt x="1440112" y="1224136"/>
                </a:lnTo>
                <a:lnTo>
                  <a:pt x="1440112" y="2593354"/>
                </a:lnTo>
                <a:cubicBezTo>
                  <a:pt x="1440112" y="2791665"/>
                  <a:pt x="1279349" y="2952428"/>
                  <a:pt x="1081038"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xt Placeholder 6"/>
          <p:cNvSpPr>
            <a:spLocks noGrp="1"/>
          </p:cNvSpPr>
          <p:nvPr>
            <p:ph type="body" sz="quarter" idx="46"/>
          </p:nvPr>
        </p:nvSpPr>
        <p:spPr>
          <a:xfrm>
            <a:off x="10274211"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14" name="Rectangle 13"/>
          <p:cNvSpPr/>
          <p:nvPr userDrawn="1"/>
        </p:nvSpPr>
        <p:spPr>
          <a:xfrm>
            <a:off x="481013"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p:cNvSpPr/>
          <p:nvPr userDrawn="1"/>
        </p:nvSpPr>
        <p:spPr>
          <a:xfrm>
            <a:off x="21240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p:cNvSpPr/>
          <p:nvPr userDrawn="1"/>
        </p:nvSpPr>
        <p:spPr>
          <a:xfrm>
            <a:off x="37476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p:cNvSpPr/>
          <p:nvPr userDrawn="1"/>
        </p:nvSpPr>
        <p:spPr>
          <a:xfrm>
            <a:off x="5377508"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p:cNvSpPr/>
          <p:nvPr userDrawn="1"/>
        </p:nvSpPr>
        <p:spPr>
          <a:xfrm>
            <a:off x="70056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p:cNvSpPr/>
          <p:nvPr userDrawn="1"/>
        </p:nvSpPr>
        <p:spPr>
          <a:xfrm>
            <a:off x="86328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Picture Placeholder 9"/>
          <p:cNvSpPr>
            <a:spLocks noGrp="1"/>
          </p:cNvSpPr>
          <p:nvPr>
            <p:ph type="pic" sz="quarter" idx="47"/>
          </p:nvPr>
        </p:nvSpPr>
        <p:spPr>
          <a:xfrm>
            <a:off x="8632800"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44" name="Picture Placeholder 9"/>
          <p:cNvSpPr>
            <a:spLocks noGrp="1"/>
          </p:cNvSpPr>
          <p:nvPr>
            <p:ph type="pic" sz="quarter" idx="48"/>
          </p:nvPr>
        </p:nvSpPr>
        <p:spPr>
          <a:xfrm>
            <a:off x="10274211"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35" name="Picture Placeholder 9"/>
          <p:cNvSpPr>
            <a:spLocks noGrp="1"/>
          </p:cNvSpPr>
          <p:nvPr>
            <p:ph type="pic" sz="quarter" idx="33"/>
          </p:nvPr>
        </p:nvSpPr>
        <p:spPr>
          <a:xfrm>
            <a:off x="481013" y="1557338"/>
            <a:ext cx="1440000" cy="1511300"/>
          </a:xfrm>
          <a:custGeom>
            <a:avLst/>
            <a:gdLst/>
            <a:ahLst/>
            <a:cxnLst/>
            <a:rect l="l" t="t" r="r" b="b"/>
            <a:pathLst>
              <a:path w="1440110" h="1511300">
                <a:moveTo>
                  <a:pt x="359961" y="0"/>
                </a:moveTo>
                <a:lnTo>
                  <a:pt x="1440110" y="0"/>
                </a:lnTo>
                <a:lnTo>
                  <a:pt x="1440110" y="1511300"/>
                </a:lnTo>
                <a:lnTo>
                  <a:pt x="0" y="1511300"/>
                </a:lnTo>
                <a:lnTo>
                  <a:pt x="0" y="359961"/>
                </a:lnTo>
                <a:cubicBezTo>
                  <a:pt x="0" y="161160"/>
                  <a:pt x="161160" y="0"/>
                  <a:pt x="359961" y="0"/>
                </a:cubicBezTo>
                <a:close/>
              </a:path>
            </a:pathLst>
          </a:custGeom>
          <a:solidFill>
            <a:schemeClr val="bg2"/>
          </a:solidFill>
        </p:spPr>
        <p:txBody>
          <a:bodyPr/>
          <a:lstStyle>
            <a:lvl1pPr marL="0" indent="0">
              <a:buFontTx/>
              <a:buNone/>
              <a:defRPr sz="1200"/>
            </a:lvl1pPr>
          </a:lstStyle>
          <a:p>
            <a:r>
              <a:rPr lang="en-US"/>
              <a:t>Click icon to add picture</a:t>
            </a:r>
            <a:endParaRPr lang="en-GB" dirty="0"/>
          </a:p>
        </p:txBody>
      </p:sp>
      <p:sp>
        <p:nvSpPr>
          <p:cNvPr id="36" name="Picture Placeholder 9"/>
          <p:cNvSpPr>
            <a:spLocks noGrp="1"/>
          </p:cNvSpPr>
          <p:nvPr>
            <p:ph type="pic" sz="quarter" idx="42"/>
          </p:nvPr>
        </p:nvSpPr>
        <p:spPr>
          <a:xfrm>
            <a:off x="7005600"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4DC7A9C0-90F0-4CD1-9007-A2199FC51990}"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itle 5"/>
          <p:cNvSpPr>
            <a:spLocks noGrp="1"/>
          </p:cNvSpPr>
          <p:nvPr>
            <p:ph type="title"/>
          </p:nvPr>
        </p:nvSpPr>
        <p:spPr>
          <a:xfrm>
            <a:off x="481013" y="404815"/>
            <a:ext cx="11233150" cy="431897"/>
          </a:xfrm>
        </p:spPr>
        <p:txBody>
          <a:bodyPr/>
          <a:lstStyle/>
          <a:p>
            <a:r>
              <a:rPr lang="en-US"/>
              <a:t>Click to edit Master title style</a:t>
            </a:r>
            <a:endParaRPr lang="en-GB" dirty="0"/>
          </a:p>
        </p:txBody>
      </p:sp>
      <p:sp>
        <p:nvSpPr>
          <p:cNvPr id="7" name="Text Placeholder 6"/>
          <p:cNvSpPr>
            <a:spLocks noGrp="1"/>
          </p:cNvSpPr>
          <p:nvPr>
            <p:ph type="body" sz="quarter" idx="34"/>
          </p:nvPr>
        </p:nvSpPr>
        <p:spPr>
          <a:xfrm>
            <a:off x="21240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4" name="Text Placeholder 6"/>
          <p:cNvSpPr>
            <a:spLocks noGrp="1"/>
          </p:cNvSpPr>
          <p:nvPr>
            <p:ph type="body" sz="quarter" idx="35"/>
          </p:nvPr>
        </p:nvSpPr>
        <p:spPr>
          <a:xfrm>
            <a:off x="4824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25" name="Text Placeholder 6"/>
          <p:cNvSpPr>
            <a:spLocks noGrp="1"/>
          </p:cNvSpPr>
          <p:nvPr>
            <p:ph type="body" sz="quarter" idx="36"/>
          </p:nvPr>
        </p:nvSpPr>
        <p:spPr>
          <a:xfrm>
            <a:off x="3747600"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17" name="Picture Placeholder 9"/>
          <p:cNvSpPr>
            <a:spLocks noGrp="1"/>
          </p:cNvSpPr>
          <p:nvPr>
            <p:ph type="pic" sz="quarter" idx="32"/>
          </p:nvPr>
        </p:nvSpPr>
        <p:spPr>
          <a:xfrm>
            <a:off x="5377508"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19" name="Picture Placeholder 10"/>
          <p:cNvSpPr>
            <a:spLocks noGrp="1"/>
          </p:cNvSpPr>
          <p:nvPr>
            <p:ph type="pic" sz="quarter" idx="37"/>
          </p:nvPr>
        </p:nvSpPr>
        <p:spPr>
          <a:xfrm>
            <a:off x="3747600" y="1557338"/>
            <a:ext cx="1440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20" name="Picture Placeholder 10"/>
          <p:cNvSpPr>
            <a:spLocks noGrp="1"/>
          </p:cNvSpPr>
          <p:nvPr>
            <p:ph type="pic" sz="quarter" idx="38"/>
          </p:nvPr>
        </p:nvSpPr>
        <p:spPr>
          <a:xfrm>
            <a:off x="2124000" y="1557338"/>
            <a:ext cx="1440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21" name="Text Placeholder 34"/>
          <p:cNvSpPr>
            <a:spLocks noGrp="1"/>
          </p:cNvSpPr>
          <p:nvPr>
            <p:ph type="body" sz="quarter" idx="20" hasCustomPrompt="1"/>
          </p:nvPr>
        </p:nvSpPr>
        <p:spPr>
          <a:xfrm>
            <a:off x="481013" y="2804306"/>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8" name="Text Placeholder 34"/>
          <p:cNvSpPr>
            <a:spLocks noGrp="1"/>
          </p:cNvSpPr>
          <p:nvPr>
            <p:ph type="body" sz="quarter" idx="21" hasCustomPrompt="1"/>
          </p:nvPr>
        </p:nvSpPr>
        <p:spPr>
          <a:xfrm>
            <a:off x="37476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29" name="Text Placeholder 34"/>
          <p:cNvSpPr>
            <a:spLocks noGrp="1"/>
          </p:cNvSpPr>
          <p:nvPr>
            <p:ph type="body" sz="quarter" idx="26" hasCustomPrompt="1"/>
          </p:nvPr>
        </p:nvSpPr>
        <p:spPr>
          <a:xfrm>
            <a:off x="21240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0" name="Text Placeholder 34"/>
          <p:cNvSpPr>
            <a:spLocks noGrp="1"/>
          </p:cNvSpPr>
          <p:nvPr>
            <p:ph type="body" sz="quarter" idx="27" hasCustomPrompt="1"/>
          </p:nvPr>
        </p:nvSpPr>
        <p:spPr>
          <a:xfrm>
            <a:off x="5377507"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1" name="Text Placeholder 6"/>
          <p:cNvSpPr>
            <a:spLocks noGrp="1"/>
          </p:cNvSpPr>
          <p:nvPr>
            <p:ph type="body" sz="quarter" idx="39"/>
          </p:nvPr>
        </p:nvSpPr>
        <p:spPr>
          <a:xfrm>
            <a:off x="5377509"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2" name="Text Placeholder 34"/>
          <p:cNvSpPr>
            <a:spLocks noGrp="1"/>
          </p:cNvSpPr>
          <p:nvPr>
            <p:ph type="body" sz="quarter" idx="40" hasCustomPrompt="1"/>
          </p:nvPr>
        </p:nvSpPr>
        <p:spPr>
          <a:xfrm>
            <a:off x="70056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33" name="Text Placeholder 6"/>
          <p:cNvSpPr>
            <a:spLocks noGrp="1"/>
          </p:cNvSpPr>
          <p:nvPr>
            <p:ph type="body" sz="quarter" idx="41"/>
          </p:nvPr>
        </p:nvSpPr>
        <p:spPr>
          <a:xfrm>
            <a:off x="7005600"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9" name="Text Placeholder 34"/>
          <p:cNvSpPr>
            <a:spLocks noGrp="1"/>
          </p:cNvSpPr>
          <p:nvPr>
            <p:ph type="body" sz="quarter" idx="43" hasCustomPrompt="1"/>
          </p:nvPr>
        </p:nvSpPr>
        <p:spPr>
          <a:xfrm>
            <a:off x="86328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40" name="Text Placeholder 34"/>
          <p:cNvSpPr>
            <a:spLocks noGrp="1"/>
          </p:cNvSpPr>
          <p:nvPr>
            <p:ph type="body" sz="quarter" idx="44" hasCustomPrompt="1"/>
          </p:nvPr>
        </p:nvSpPr>
        <p:spPr>
          <a:xfrm>
            <a:off x="10274211"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41" name="Text Placeholder 6"/>
          <p:cNvSpPr>
            <a:spLocks noGrp="1"/>
          </p:cNvSpPr>
          <p:nvPr>
            <p:ph type="body" sz="quarter" idx="45"/>
          </p:nvPr>
        </p:nvSpPr>
        <p:spPr>
          <a:xfrm>
            <a:off x="86328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37"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38"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412549781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data sheets 2n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6F588E-0FD1-4714-9575-92D6A0F60201}"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fi-FI"/>
          </a:p>
        </p:txBody>
      </p:sp>
      <p:sp>
        <p:nvSpPr>
          <p:cNvPr id="62"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41" name="Rounded Rectangle 27"/>
          <p:cNvSpPr/>
          <p:nvPr userDrawn="1"/>
        </p:nvSpPr>
        <p:spPr>
          <a:xfrm>
            <a:off x="10274051" y="3068960"/>
            <a:ext cx="1440000" cy="2952428"/>
          </a:xfrm>
          <a:custGeom>
            <a:avLst/>
            <a:gdLst/>
            <a:ahLst/>
            <a:cxnLst/>
            <a:rect l="l" t="t" r="r" b="b"/>
            <a:pathLst>
              <a:path w="1440112" h="2952428">
                <a:moveTo>
                  <a:pt x="0" y="0"/>
                </a:moveTo>
                <a:lnTo>
                  <a:pt x="1081038" y="0"/>
                </a:lnTo>
                <a:lnTo>
                  <a:pt x="1440112" y="0"/>
                </a:lnTo>
                <a:lnTo>
                  <a:pt x="1440112" y="359074"/>
                </a:lnTo>
                <a:lnTo>
                  <a:pt x="1440112" y="1224136"/>
                </a:lnTo>
                <a:lnTo>
                  <a:pt x="1440112" y="2593354"/>
                </a:lnTo>
                <a:cubicBezTo>
                  <a:pt x="1440112" y="2791665"/>
                  <a:pt x="1279349" y="2952428"/>
                  <a:pt x="1081038" y="2952428"/>
                </a:cubicBezTo>
                <a:lnTo>
                  <a:pt x="0" y="295242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xt Placeholder 6"/>
          <p:cNvSpPr>
            <a:spLocks noGrp="1"/>
          </p:cNvSpPr>
          <p:nvPr>
            <p:ph type="body" sz="quarter" idx="46"/>
          </p:nvPr>
        </p:nvSpPr>
        <p:spPr>
          <a:xfrm>
            <a:off x="10274211"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45" name="Rectangle 44"/>
          <p:cNvSpPr/>
          <p:nvPr userDrawn="1"/>
        </p:nvSpPr>
        <p:spPr>
          <a:xfrm>
            <a:off x="481013"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p:cNvSpPr/>
          <p:nvPr userDrawn="1"/>
        </p:nvSpPr>
        <p:spPr>
          <a:xfrm>
            <a:off x="21240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p:cNvSpPr/>
          <p:nvPr userDrawn="1"/>
        </p:nvSpPr>
        <p:spPr>
          <a:xfrm>
            <a:off x="37476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p:cNvSpPr/>
          <p:nvPr userDrawn="1"/>
        </p:nvSpPr>
        <p:spPr>
          <a:xfrm>
            <a:off x="5377508"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p:cNvSpPr/>
          <p:nvPr userDrawn="1"/>
        </p:nvSpPr>
        <p:spPr>
          <a:xfrm>
            <a:off x="70056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ectangle 49"/>
          <p:cNvSpPr/>
          <p:nvPr userDrawn="1"/>
        </p:nvSpPr>
        <p:spPr>
          <a:xfrm>
            <a:off x="8632800" y="3068960"/>
            <a:ext cx="1440000" cy="29524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Picture Placeholder 9"/>
          <p:cNvSpPr>
            <a:spLocks noGrp="1"/>
          </p:cNvSpPr>
          <p:nvPr>
            <p:ph type="pic" sz="quarter" idx="47"/>
          </p:nvPr>
        </p:nvSpPr>
        <p:spPr>
          <a:xfrm>
            <a:off x="8632800"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64" name="Picture Placeholder 9"/>
          <p:cNvSpPr>
            <a:spLocks noGrp="1"/>
          </p:cNvSpPr>
          <p:nvPr>
            <p:ph type="pic" sz="quarter" idx="48"/>
          </p:nvPr>
        </p:nvSpPr>
        <p:spPr>
          <a:xfrm>
            <a:off x="10274211"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65" name="Picture Placeholder 9"/>
          <p:cNvSpPr>
            <a:spLocks noGrp="1"/>
          </p:cNvSpPr>
          <p:nvPr>
            <p:ph type="pic" sz="quarter" idx="33"/>
          </p:nvPr>
        </p:nvSpPr>
        <p:spPr>
          <a:xfrm>
            <a:off x="481013" y="1557338"/>
            <a:ext cx="1440000" cy="1511300"/>
          </a:xfrm>
          <a:custGeom>
            <a:avLst/>
            <a:gdLst/>
            <a:ahLst/>
            <a:cxnLst/>
            <a:rect l="l" t="t" r="r" b="b"/>
            <a:pathLst>
              <a:path w="1440110" h="1511300">
                <a:moveTo>
                  <a:pt x="359961" y="0"/>
                </a:moveTo>
                <a:lnTo>
                  <a:pt x="1440110" y="0"/>
                </a:lnTo>
                <a:lnTo>
                  <a:pt x="1440110" y="1511300"/>
                </a:lnTo>
                <a:lnTo>
                  <a:pt x="0" y="1511300"/>
                </a:lnTo>
                <a:lnTo>
                  <a:pt x="0" y="359961"/>
                </a:lnTo>
                <a:cubicBezTo>
                  <a:pt x="0" y="161160"/>
                  <a:pt x="161160" y="0"/>
                  <a:pt x="359961" y="0"/>
                </a:cubicBezTo>
                <a:close/>
              </a:path>
            </a:pathLst>
          </a:custGeom>
          <a:solidFill>
            <a:schemeClr val="bg2"/>
          </a:solidFill>
        </p:spPr>
        <p:txBody>
          <a:bodyPr/>
          <a:lstStyle>
            <a:lvl1pPr marL="0" indent="0">
              <a:buFontTx/>
              <a:buNone/>
              <a:defRPr sz="1200"/>
            </a:lvl1pPr>
          </a:lstStyle>
          <a:p>
            <a:r>
              <a:rPr lang="en-US"/>
              <a:t>Click icon to add picture</a:t>
            </a:r>
            <a:endParaRPr lang="en-GB" dirty="0"/>
          </a:p>
        </p:txBody>
      </p:sp>
      <p:sp>
        <p:nvSpPr>
          <p:cNvPr id="66" name="Picture Placeholder 9"/>
          <p:cNvSpPr>
            <a:spLocks noGrp="1"/>
          </p:cNvSpPr>
          <p:nvPr>
            <p:ph type="pic" sz="quarter" idx="42"/>
          </p:nvPr>
        </p:nvSpPr>
        <p:spPr>
          <a:xfrm>
            <a:off x="7005600"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67" name="Text Placeholder 6"/>
          <p:cNvSpPr>
            <a:spLocks noGrp="1"/>
          </p:cNvSpPr>
          <p:nvPr>
            <p:ph type="body" sz="quarter" idx="34"/>
          </p:nvPr>
        </p:nvSpPr>
        <p:spPr>
          <a:xfrm>
            <a:off x="21240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8" name="Text Placeholder 6"/>
          <p:cNvSpPr>
            <a:spLocks noGrp="1"/>
          </p:cNvSpPr>
          <p:nvPr>
            <p:ph type="body" sz="quarter" idx="35"/>
          </p:nvPr>
        </p:nvSpPr>
        <p:spPr>
          <a:xfrm>
            <a:off x="4824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69" name="Text Placeholder 6"/>
          <p:cNvSpPr>
            <a:spLocks noGrp="1"/>
          </p:cNvSpPr>
          <p:nvPr>
            <p:ph type="body" sz="quarter" idx="36"/>
          </p:nvPr>
        </p:nvSpPr>
        <p:spPr>
          <a:xfrm>
            <a:off x="3747600"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70" name="Picture Placeholder 9"/>
          <p:cNvSpPr>
            <a:spLocks noGrp="1"/>
          </p:cNvSpPr>
          <p:nvPr>
            <p:ph type="pic" sz="quarter" idx="32"/>
          </p:nvPr>
        </p:nvSpPr>
        <p:spPr>
          <a:xfrm>
            <a:off x="5377508" y="1557338"/>
            <a:ext cx="1440000" cy="1511300"/>
          </a:xfrm>
          <a:prstGeom prst="rect">
            <a:avLst/>
          </a:prstGeom>
          <a:solidFill>
            <a:schemeClr val="bg2"/>
          </a:solidFill>
        </p:spPr>
        <p:txBody>
          <a:bodyPr/>
          <a:lstStyle>
            <a:lvl1pPr marL="0" indent="0">
              <a:buFontTx/>
              <a:buNone/>
              <a:defRPr sz="1200"/>
            </a:lvl1pPr>
          </a:lstStyle>
          <a:p>
            <a:r>
              <a:rPr lang="en-US"/>
              <a:t>Click icon to add picture</a:t>
            </a:r>
            <a:endParaRPr lang="en-GB" dirty="0"/>
          </a:p>
        </p:txBody>
      </p:sp>
      <p:sp>
        <p:nvSpPr>
          <p:cNvPr id="71" name="Picture Placeholder 10"/>
          <p:cNvSpPr>
            <a:spLocks noGrp="1"/>
          </p:cNvSpPr>
          <p:nvPr>
            <p:ph type="pic" sz="quarter" idx="37"/>
          </p:nvPr>
        </p:nvSpPr>
        <p:spPr>
          <a:xfrm>
            <a:off x="3747600" y="1557338"/>
            <a:ext cx="1440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72" name="Picture Placeholder 10"/>
          <p:cNvSpPr>
            <a:spLocks noGrp="1"/>
          </p:cNvSpPr>
          <p:nvPr>
            <p:ph type="pic" sz="quarter" idx="38"/>
          </p:nvPr>
        </p:nvSpPr>
        <p:spPr>
          <a:xfrm>
            <a:off x="2124000" y="1557338"/>
            <a:ext cx="1440000" cy="1511300"/>
          </a:xfrm>
          <a:solidFill>
            <a:schemeClr val="bg2"/>
          </a:solidFill>
        </p:spPr>
        <p:txBody>
          <a:bodyPr/>
          <a:lstStyle>
            <a:lvl1pPr marL="0" indent="0">
              <a:buFontTx/>
              <a:buNone/>
              <a:defRPr sz="1200"/>
            </a:lvl1pPr>
          </a:lstStyle>
          <a:p>
            <a:r>
              <a:rPr lang="en-US"/>
              <a:t>Click icon to add picture</a:t>
            </a:r>
            <a:endParaRPr lang="en-GB" dirty="0"/>
          </a:p>
        </p:txBody>
      </p:sp>
      <p:sp>
        <p:nvSpPr>
          <p:cNvPr id="73" name="Text Placeholder 34"/>
          <p:cNvSpPr>
            <a:spLocks noGrp="1"/>
          </p:cNvSpPr>
          <p:nvPr>
            <p:ph type="body" sz="quarter" idx="20" hasCustomPrompt="1"/>
          </p:nvPr>
        </p:nvSpPr>
        <p:spPr>
          <a:xfrm>
            <a:off x="481013" y="2804306"/>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4" name="Text Placeholder 34"/>
          <p:cNvSpPr>
            <a:spLocks noGrp="1"/>
          </p:cNvSpPr>
          <p:nvPr>
            <p:ph type="body" sz="quarter" idx="21" hasCustomPrompt="1"/>
          </p:nvPr>
        </p:nvSpPr>
        <p:spPr>
          <a:xfrm>
            <a:off x="37476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5" name="Text Placeholder 34"/>
          <p:cNvSpPr>
            <a:spLocks noGrp="1"/>
          </p:cNvSpPr>
          <p:nvPr>
            <p:ph type="body" sz="quarter" idx="26" hasCustomPrompt="1"/>
          </p:nvPr>
        </p:nvSpPr>
        <p:spPr>
          <a:xfrm>
            <a:off x="21240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6" name="Text Placeholder 34"/>
          <p:cNvSpPr>
            <a:spLocks noGrp="1"/>
          </p:cNvSpPr>
          <p:nvPr>
            <p:ph type="body" sz="quarter" idx="27" hasCustomPrompt="1"/>
          </p:nvPr>
        </p:nvSpPr>
        <p:spPr>
          <a:xfrm>
            <a:off x="5377507"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7" name="Text Placeholder 6"/>
          <p:cNvSpPr>
            <a:spLocks noGrp="1"/>
          </p:cNvSpPr>
          <p:nvPr>
            <p:ph type="body" sz="quarter" idx="39"/>
          </p:nvPr>
        </p:nvSpPr>
        <p:spPr>
          <a:xfrm>
            <a:off x="5377509"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78" name="Text Placeholder 34"/>
          <p:cNvSpPr>
            <a:spLocks noGrp="1"/>
          </p:cNvSpPr>
          <p:nvPr>
            <p:ph type="body" sz="quarter" idx="40" hasCustomPrompt="1"/>
          </p:nvPr>
        </p:nvSpPr>
        <p:spPr>
          <a:xfrm>
            <a:off x="70056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79" name="Text Placeholder 6"/>
          <p:cNvSpPr>
            <a:spLocks noGrp="1"/>
          </p:cNvSpPr>
          <p:nvPr>
            <p:ph type="body" sz="quarter" idx="41"/>
          </p:nvPr>
        </p:nvSpPr>
        <p:spPr>
          <a:xfrm>
            <a:off x="7005600" y="3068960"/>
            <a:ext cx="1440000" cy="2952428"/>
          </a:xfrm>
          <a:noFill/>
        </p:spPr>
        <p:txBody>
          <a:bodyPr lIns="144000" tIns="108000" rIns="72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
        <p:nvSpPr>
          <p:cNvPr id="80" name="Text Placeholder 34"/>
          <p:cNvSpPr>
            <a:spLocks noGrp="1"/>
          </p:cNvSpPr>
          <p:nvPr>
            <p:ph type="body" sz="quarter" idx="43" hasCustomPrompt="1"/>
          </p:nvPr>
        </p:nvSpPr>
        <p:spPr>
          <a:xfrm>
            <a:off x="8632800"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81" name="Text Placeholder 34"/>
          <p:cNvSpPr>
            <a:spLocks noGrp="1"/>
          </p:cNvSpPr>
          <p:nvPr>
            <p:ph type="body" sz="quarter" idx="44" hasCustomPrompt="1"/>
          </p:nvPr>
        </p:nvSpPr>
        <p:spPr>
          <a:xfrm>
            <a:off x="10274211" y="2804301"/>
            <a:ext cx="1440000" cy="264349"/>
          </a:xfrm>
          <a:solidFill>
            <a:srgbClr val="50B948">
              <a:alpha val="69804"/>
            </a:srgbClr>
          </a:solidFill>
        </p:spPr>
        <p:txBody>
          <a:bodyPr wrap="square" lIns="72000" tIns="54000" rIns="72000" bIns="43200" anchor="b" anchorCtr="0">
            <a:spAutoFit/>
          </a:bodyPr>
          <a:lstStyle>
            <a:lvl1pPr marL="0" indent="0">
              <a:lnSpc>
                <a:spcPct val="90000"/>
              </a:lnSpc>
              <a:spcBef>
                <a:spcPts val="600"/>
              </a:spcBef>
              <a:buFontTx/>
              <a:buNone/>
              <a:defRPr sz="1200">
                <a:solidFill>
                  <a:schemeClr val="bg1"/>
                </a:solidFill>
              </a:defRPr>
            </a:lvl1pPr>
          </a:lstStyle>
          <a:p>
            <a:pPr lvl="0"/>
            <a:r>
              <a:rPr lang="en-US" dirty="0"/>
              <a:t>Picture text</a:t>
            </a:r>
          </a:p>
        </p:txBody>
      </p:sp>
      <p:sp>
        <p:nvSpPr>
          <p:cNvPr id="82" name="Text Placeholder 6"/>
          <p:cNvSpPr>
            <a:spLocks noGrp="1"/>
          </p:cNvSpPr>
          <p:nvPr>
            <p:ph type="body" sz="quarter" idx="45"/>
          </p:nvPr>
        </p:nvSpPr>
        <p:spPr>
          <a:xfrm>
            <a:off x="8632800" y="3068960"/>
            <a:ext cx="1440000" cy="2952428"/>
          </a:xfrm>
          <a:noFill/>
        </p:spPr>
        <p:txBody>
          <a:bodyPr lIns="144000" tIns="108000" rIns="144000" bIns="108000"/>
          <a:lstStyle>
            <a:lvl1pPr marL="92075" indent="-92075">
              <a:spcBef>
                <a:spcPts val="200"/>
              </a:spcBef>
              <a:spcAft>
                <a:spcPts val="0"/>
              </a:spcAft>
              <a:defRPr sz="1200"/>
            </a:lvl1pPr>
            <a:lvl2pPr marL="182563" indent="-90488">
              <a:spcBef>
                <a:spcPts val="200"/>
              </a:spcBef>
              <a:spcAft>
                <a:spcPts val="0"/>
              </a:spcAft>
              <a:defRPr sz="1200"/>
            </a:lvl2pPr>
            <a:lvl3pPr marL="539750" indent="-182563">
              <a:spcBef>
                <a:spcPts val="200"/>
              </a:spcBef>
              <a:spcAft>
                <a:spcPts val="0"/>
              </a:spcAft>
              <a:defRPr sz="1000"/>
            </a:lvl3pPr>
            <a:lvl4pPr marL="714375" indent="-174625">
              <a:spcBef>
                <a:spcPts val="200"/>
              </a:spcBef>
              <a:spcAft>
                <a:spcPts val="0"/>
              </a:spcAft>
              <a:defRPr sz="1000"/>
            </a:lvl4pPr>
            <a:lvl5pPr marL="898525" indent="-184150">
              <a:spcBef>
                <a:spcPts val="200"/>
              </a:spcBef>
              <a:spcAft>
                <a:spcPts val="0"/>
              </a:spcAft>
              <a:defRPr sz="1000"/>
            </a:lvl5pPr>
            <a:lvl6pPr marL="1071563" indent="-173038">
              <a:spcBef>
                <a:spcPts val="200"/>
              </a:spcBef>
              <a:spcAft>
                <a:spcPts val="0"/>
              </a:spcAft>
              <a:buClr>
                <a:schemeClr val="accent1"/>
              </a:buClr>
              <a:defRPr sz="1000"/>
            </a:lvl6pPr>
            <a:lvl7pPr marL="1255713" indent="-184150">
              <a:spcBef>
                <a:spcPts val="200"/>
              </a:spcBef>
              <a:spcAft>
                <a:spcPts val="0"/>
              </a:spcAft>
              <a:buClr>
                <a:schemeClr val="accent1"/>
              </a:buClr>
              <a:defRPr sz="1000"/>
            </a:lvl7pPr>
            <a:lvl8pPr marL="1438275" indent="-182563">
              <a:spcBef>
                <a:spcPts val="200"/>
              </a:spcBef>
              <a:spcAft>
                <a:spcPts val="0"/>
              </a:spcAft>
              <a:buClr>
                <a:schemeClr val="accent1"/>
              </a:buClr>
              <a:defRPr sz="1000"/>
            </a:lvl8pPr>
            <a:lvl9pPr marL="1612900" indent="-174625">
              <a:spcBef>
                <a:spcPts val="200"/>
              </a:spcBef>
              <a:spcAft>
                <a:spcPts val="0"/>
              </a:spcAft>
              <a:buClr>
                <a:schemeClr val="accent1"/>
              </a:buClr>
              <a:defRPr sz="10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6806371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64DDB374-7AC1-475A-B7DC-A6ABCB7B17E7}" type="datetime3">
              <a:rPr lang="en-US" smtClean="0"/>
              <a:t>27 November 2023</a:t>
            </a:fld>
            <a:endParaRPr lang="en-US"/>
          </a:p>
        </p:txBody>
      </p:sp>
      <p:sp>
        <p:nvSpPr>
          <p:cNvPr id="4" name="Footer Placeholder 3"/>
          <p:cNvSpPr>
            <a:spLocks noGrp="1"/>
          </p:cNvSpPr>
          <p:nvPr>
            <p:ph type="ftr" sz="quarter" idx="11"/>
          </p:nvPr>
        </p:nvSpPr>
        <p:spPr/>
        <p:txBody>
          <a:bodyPr/>
          <a:lstStyle/>
          <a:p>
            <a:r>
              <a:rPr lang="en-US"/>
              <a:t>Valmet Learning Services</a:t>
            </a:r>
          </a:p>
        </p:txBody>
      </p:sp>
      <p:sp>
        <p:nvSpPr>
          <p:cNvPr id="5" name="Slide Number Placeholder 4"/>
          <p:cNvSpPr>
            <a:spLocks noGrp="1"/>
          </p:cNvSpPr>
          <p:nvPr>
            <p:ph type="sldNum" sz="quarter" idx="12"/>
          </p:nvPr>
        </p:nvSpPr>
        <p:spPr/>
        <p:txBody>
          <a:bodyPr/>
          <a:lstStyle/>
          <a:p>
            <a:fld id="{82F35C78-EDC3-4BE6-A74D-429C10820A80}" type="slidenum">
              <a:rPr lang="en-US" smtClean="0"/>
              <a:pPr/>
              <a:t>‹#›</a:t>
            </a:fld>
            <a:endParaRPr lang="en-US"/>
          </a:p>
        </p:txBody>
      </p:sp>
      <p:sp>
        <p:nvSpPr>
          <p:cNvPr id="6"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110132321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B07F6-F2D9-46CA-AFE1-15AD9FAFF177}" type="datetime3">
              <a:rPr lang="en-US" smtClean="0"/>
              <a:t>27 November 2023</a:t>
            </a:fld>
            <a:endParaRPr lang="en-US"/>
          </a:p>
        </p:txBody>
      </p:sp>
      <p:sp>
        <p:nvSpPr>
          <p:cNvPr id="3" name="Footer Placeholder 2"/>
          <p:cNvSpPr>
            <a:spLocks noGrp="1"/>
          </p:cNvSpPr>
          <p:nvPr>
            <p:ph type="ftr" sz="quarter" idx="11"/>
          </p:nvPr>
        </p:nvSpPr>
        <p:spPr/>
        <p:txBody>
          <a:bodyPr/>
          <a:lstStyle/>
          <a:p>
            <a:r>
              <a:rPr lang="en-US"/>
              <a:t>Valmet Learning Services</a:t>
            </a:r>
          </a:p>
        </p:txBody>
      </p:sp>
      <p:sp>
        <p:nvSpPr>
          <p:cNvPr id="4" name="Slide Number Placeholder 3"/>
          <p:cNvSpPr>
            <a:spLocks noGrp="1"/>
          </p:cNvSpPr>
          <p:nvPr>
            <p:ph type="sldNum" sz="quarter" idx="12"/>
          </p:nvPr>
        </p:nvSpPr>
        <p:spPr/>
        <p:txBody>
          <a:bodyPr/>
          <a:lstStyle/>
          <a:p>
            <a:fld id="{82F35C78-EDC3-4BE6-A74D-429C10820A80}" type="slidenum">
              <a:rPr lang="en-US" smtClean="0"/>
              <a:pPr/>
              <a:t>‹#›</a:t>
            </a:fld>
            <a:endParaRPr lang="en-US"/>
          </a:p>
        </p:txBody>
      </p:sp>
      <p:sp>
        <p:nvSpPr>
          <p:cNvPr id="5"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Tree>
    <p:extLst>
      <p:ext uri="{BB962C8B-B14F-4D97-AF65-F5344CB8AC3E}">
        <p14:creationId xmlns:p14="http://schemas.microsoft.com/office/powerpoint/2010/main" val="262348038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87" y="2636912"/>
            <a:ext cx="4737402" cy="1584176"/>
          </a:xfrm>
          <a:prstGeom prst="rect">
            <a:avLst/>
          </a:prstGeom>
        </p:spPr>
      </p:pic>
    </p:spTree>
    <p:extLst>
      <p:ext uri="{BB962C8B-B14F-4D97-AF65-F5344CB8AC3E}">
        <p14:creationId xmlns:p14="http://schemas.microsoft.com/office/powerpoint/2010/main" val="6349161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ank you. B">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5175"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29150" y="2636912"/>
            <a:ext cx="4736875" cy="1584000"/>
          </a:xfrm>
          <a:prstGeom prst="rect">
            <a:avLst/>
          </a:prstGeom>
        </p:spPr>
      </p:pic>
    </p:spTree>
    <p:extLst>
      <p:ext uri="{BB962C8B-B14F-4D97-AF65-F5344CB8AC3E}">
        <p14:creationId xmlns:p14="http://schemas.microsoft.com/office/powerpoint/2010/main" val="105775860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icture">
    <p:spTree>
      <p:nvGrpSpPr>
        <p:cNvPr id="1" name=""/>
        <p:cNvGrpSpPr/>
        <p:nvPr/>
      </p:nvGrpSpPr>
      <p:grpSpPr>
        <a:xfrm>
          <a:off x="0" y="0"/>
          <a:ext cx="0" cy="0"/>
          <a:chOff x="0" y="0"/>
          <a:chExt cx="0" cy="0"/>
        </a:xfrm>
      </p:grpSpPr>
      <p:sp>
        <p:nvSpPr>
          <p:cNvPr id="2" name="Title 1"/>
          <p:cNvSpPr>
            <a:spLocks noGrp="1"/>
          </p:cNvSpPr>
          <p:nvPr>
            <p:ph type="title"/>
          </p:nvPr>
        </p:nvSpPr>
        <p:spPr>
          <a:xfrm>
            <a:off x="481013" y="404815"/>
            <a:ext cx="11233150" cy="432186"/>
          </a:xfrm>
        </p:spPr>
        <p:txBody>
          <a:bodyPr/>
          <a:lstStyle/>
          <a:p>
            <a:r>
              <a:rPr lang="en-US"/>
              <a:t>Click to edit Master title style</a:t>
            </a:r>
            <a:endParaRPr lang="fi-FI" dirty="0"/>
          </a:p>
        </p:txBody>
      </p:sp>
      <p:sp>
        <p:nvSpPr>
          <p:cNvPr id="4" name="Date Placeholder 3"/>
          <p:cNvSpPr>
            <a:spLocks noGrp="1"/>
          </p:cNvSpPr>
          <p:nvPr>
            <p:ph type="dt" sz="half" idx="10"/>
          </p:nvPr>
        </p:nvSpPr>
        <p:spPr/>
        <p:txBody>
          <a:bodyPr/>
          <a:lstStyle/>
          <a:p>
            <a:fld id="{A4C87F76-1EF6-4FF7-98F5-E301644A4293}" type="datetime3">
              <a:rPr lang="en-US" smtClean="0"/>
              <a:t>27 November 2023</a:t>
            </a:fld>
            <a:endParaRPr lang="en-US"/>
          </a:p>
        </p:txBody>
      </p:sp>
      <p:sp>
        <p:nvSpPr>
          <p:cNvPr id="5" name="Footer Placeholder 4"/>
          <p:cNvSpPr>
            <a:spLocks noGrp="1"/>
          </p:cNvSpPr>
          <p:nvPr>
            <p:ph type="ftr" sz="quarter" idx="11"/>
          </p:nvPr>
        </p:nvSpPr>
        <p:spPr/>
        <p:txBody>
          <a:bodyPr/>
          <a:lstStyle/>
          <a:p>
            <a:r>
              <a:rPr lang="en-US"/>
              <a:t>Valmet Learning Services</a:t>
            </a:r>
          </a:p>
        </p:txBody>
      </p:sp>
      <p:sp>
        <p:nvSpPr>
          <p:cNvPr id="6" name="Slide Number Placeholder 5"/>
          <p:cNvSpPr>
            <a:spLocks noGrp="1"/>
          </p:cNvSpPr>
          <p:nvPr>
            <p:ph type="sldNum" sz="quarter" idx="12"/>
          </p:nvPr>
        </p:nvSpPr>
        <p:spPr/>
        <p:txBody>
          <a:bodyPr/>
          <a:lstStyle/>
          <a:p>
            <a:fld id="{82F35C78-EDC3-4BE6-A74D-429C10820A80}" type="slidenum">
              <a:rPr lang="en-US" smtClean="0"/>
              <a:pPr/>
              <a:t>‹#›</a:t>
            </a:fld>
            <a:endParaRPr lang="en-US"/>
          </a:p>
        </p:txBody>
      </p:sp>
      <p:sp>
        <p:nvSpPr>
          <p:cNvPr id="11" name="Text Placeholder 7"/>
          <p:cNvSpPr>
            <a:spLocks noGrp="1"/>
          </p:cNvSpPr>
          <p:nvPr>
            <p:ph type="body" sz="quarter" idx="13"/>
          </p:nvPr>
        </p:nvSpPr>
        <p:spPr>
          <a:xfrm>
            <a:off x="481013" y="836712"/>
            <a:ext cx="11233150" cy="504727"/>
          </a:xfrm>
        </p:spPr>
        <p:txBody>
          <a:bodyPr tIns="0"/>
          <a:lstStyle>
            <a:lvl1pPr marL="0" indent="0">
              <a:lnSpc>
                <a:spcPct val="90000"/>
              </a:lnSpc>
              <a:spcBef>
                <a:spcPts val="0"/>
              </a:spcBef>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Click to edit Master text styles</a:t>
            </a:r>
          </a:p>
        </p:txBody>
      </p:sp>
      <p:sp>
        <p:nvSpPr>
          <p:cNvPr id="32" name="Picture Placeholder 9">
            <a:extLst>
              <a:ext uri="{FF2B5EF4-FFF2-40B4-BE49-F238E27FC236}">
                <a16:creationId xmlns:a16="http://schemas.microsoft.com/office/drawing/2014/main" id="{EE7AFCC6-740C-4A77-BE51-F32D2E3ED434}"/>
              </a:ext>
            </a:extLst>
          </p:cNvPr>
          <p:cNvSpPr>
            <a:spLocks noGrp="1"/>
          </p:cNvSpPr>
          <p:nvPr>
            <p:ph type="pic" sz="quarter" idx="14"/>
          </p:nvPr>
        </p:nvSpPr>
        <p:spPr>
          <a:xfrm>
            <a:off x="9482137" y="1557338"/>
            <a:ext cx="2232025" cy="4464050"/>
          </a:xfrm>
          <a:prstGeom prst="round2DiagRect">
            <a:avLst>
              <a:gd name="adj1" fmla="val 16014"/>
              <a:gd name="adj2" fmla="val 0"/>
            </a:avLst>
          </a:prstGeom>
          <a:solidFill>
            <a:schemeClr val="bg2"/>
          </a:solidFill>
        </p:spPr>
        <p:txBody>
          <a:bodyPr/>
          <a:lstStyle>
            <a:lvl1pPr marL="0" indent="0">
              <a:buFontTx/>
              <a:buNone/>
              <a:defRPr sz="1200"/>
            </a:lvl1pPr>
          </a:lstStyle>
          <a:p>
            <a:r>
              <a:rPr lang="en-US"/>
              <a:t>Click icon to add picture</a:t>
            </a:r>
            <a:endParaRPr lang="fi-FI" dirty="0"/>
          </a:p>
        </p:txBody>
      </p:sp>
      <p:sp>
        <p:nvSpPr>
          <p:cNvPr id="33" name="Text Placeholder 6">
            <a:extLst>
              <a:ext uri="{FF2B5EF4-FFF2-40B4-BE49-F238E27FC236}">
                <a16:creationId xmlns:a16="http://schemas.microsoft.com/office/drawing/2014/main" id="{4081A6FE-804F-42D2-927A-3D41238BB1D5}"/>
              </a:ext>
            </a:extLst>
          </p:cNvPr>
          <p:cNvSpPr>
            <a:spLocks noGrp="1"/>
          </p:cNvSpPr>
          <p:nvPr>
            <p:ph type="body" sz="quarter" idx="15" hasCustomPrompt="1"/>
          </p:nvPr>
        </p:nvSpPr>
        <p:spPr>
          <a:xfrm>
            <a:off x="481013" y="1557338"/>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34" name="Text Placeholder 9">
            <a:extLst>
              <a:ext uri="{FF2B5EF4-FFF2-40B4-BE49-F238E27FC236}">
                <a16:creationId xmlns:a16="http://schemas.microsoft.com/office/drawing/2014/main" id="{89CB5E3F-6A70-470D-AB82-A75F489A9013}"/>
              </a:ext>
            </a:extLst>
          </p:cNvPr>
          <p:cNvSpPr>
            <a:spLocks noGrp="1"/>
          </p:cNvSpPr>
          <p:nvPr>
            <p:ph type="body" sz="quarter" idx="16"/>
          </p:nvPr>
        </p:nvSpPr>
        <p:spPr>
          <a:xfrm>
            <a:off x="1129586" y="1557001"/>
            <a:ext cx="8064001" cy="431999"/>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35" name="Text Placeholder 6">
            <a:extLst>
              <a:ext uri="{FF2B5EF4-FFF2-40B4-BE49-F238E27FC236}">
                <a16:creationId xmlns:a16="http://schemas.microsoft.com/office/drawing/2014/main" id="{7D239508-A4D4-451A-80CC-3681230AF407}"/>
              </a:ext>
            </a:extLst>
          </p:cNvPr>
          <p:cNvSpPr>
            <a:spLocks noGrp="1"/>
          </p:cNvSpPr>
          <p:nvPr>
            <p:ph type="body" sz="quarter" idx="17" hasCustomPrompt="1"/>
          </p:nvPr>
        </p:nvSpPr>
        <p:spPr>
          <a:xfrm>
            <a:off x="481013" y="213242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36" name="Text Placeholder 9">
            <a:extLst>
              <a:ext uri="{FF2B5EF4-FFF2-40B4-BE49-F238E27FC236}">
                <a16:creationId xmlns:a16="http://schemas.microsoft.com/office/drawing/2014/main" id="{64895945-AF5A-48F9-882B-C95FCDAB9D89}"/>
              </a:ext>
            </a:extLst>
          </p:cNvPr>
          <p:cNvSpPr>
            <a:spLocks noGrp="1"/>
          </p:cNvSpPr>
          <p:nvPr>
            <p:ph type="body" sz="quarter" idx="18"/>
          </p:nvPr>
        </p:nvSpPr>
        <p:spPr>
          <a:xfrm>
            <a:off x="1129586" y="2132090"/>
            <a:ext cx="806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37" name="Text Placeholder 6">
            <a:extLst>
              <a:ext uri="{FF2B5EF4-FFF2-40B4-BE49-F238E27FC236}">
                <a16:creationId xmlns:a16="http://schemas.microsoft.com/office/drawing/2014/main" id="{414AA12A-EDA6-474E-890A-C6EDFEC6D7C0}"/>
              </a:ext>
            </a:extLst>
          </p:cNvPr>
          <p:cNvSpPr>
            <a:spLocks noGrp="1"/>
          </p:cNvSpPr>
          <p:nvPr>
            <p:ph type="body" sz="quarter" idx="19" hasCustomPrompt="1"/>
          </p:nvPr>
        </p:nvSpPr>
        <p:spPr>
          <a:xfrm>
            <a:off x="481013" y="270842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38" name="Text Placeholder 9">
            <a:extLst>
              <a:ext uri="{FF2B5EF4-FFF2-40B4-BE49-F238E27FC236}">
                <a16:creationId xmlns:a16="http://schemas.microsoft.com/office/drawing/2014/main" id="{B36388D6-EA7A-4CBD-94AF-955FD31889F9}"/>
              </a:ext>
            </a:extLst>
          </p:cNvPr>
          <p:cNvSpPr>
            <a:spLocks noGrp="1"/>
          </p:cNvSpPr>
          <p:nvPr>
            <p:ph type="body" sz="quarter" idx="20"/>
          </p:nvPr>
        </p:nvSpPr>
        <p:spPr>
          <a:xfrm>
            <a:off x="1129586" y="2708090"/>
            <a:ext cx="806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39" name="Text Placeholder 6">
            <a:extLst>
              <a:ext uri="{FF2B5EF4-FFF2-40B4-BE49-F238E27FC236}">
                <a16:creationId xmlns:a16="http://schemas.microsoft.com/office/drawing/2014/main" id="{295FFA60-586E-4A95-93E4-533796A98BB5}"/>
              </a:ext>
            </a:extLst>
          </p:cNvPr>
          <p:cNvSpPr>
            <a:spLocks noGrp="1"/>
          </p:cNvSpPr>
          <p:nvPr>
            <p:ph type="body" sz="quarter" idx="21" hasCustomPrompt="1"/>
          </p:nvPr>
        </p:nvSpPr>
        <p:spPr>
          <a:xfrm>
            <a:off x="481013" y="3285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40" name="Text Placeholder 9">
            <a:extLst>
              <a:ext uri="{FF2B5EF4-FFF2-40B4-BE49-F238E27FC236}">
                <a16:creationId xmlns:a16="http://schemas.microsoft.com/office/drawing/2014/main" id="{756D8C47-7E31-4382-A6E8-F0493D2D89AB}"/>
              </a:ext>
            </a:extLst>
          </p:cNvPr>
          <p:cNvSpPr>
            <a:spLocks noGrp="1"/>
          </p:cNvSpPr>
          <p:nvPr>
            <p:ph type="body" sz="quarter" idx="22"/>
          </p:nvPr>
        </p:nvSpPr>
        <p:spPr>
          <a:xfrm>
            <a:off x="1129586" y="3285000"/>
            <a:ext cx="806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41" name="Text Placeholder 6">
            <a:extLst>
              <a:ext uri="{FF2B5EF4-FFF2-40B4-BE49-F238E27FC236}">
                <a16:creationId xmlns:a16="http://schemas.microsoft.com/office/drawing/2014/main" id="{A3881AB3-A0D2-4100-9A93-D9D13676CC57}"/>
              </a:ext>
            </a:extLst>
          </p:cNvPr>
          <p:cNvSpPr>
            <a:spLocks noGrp="1"/>
          </p:cNvSpPr>
          <p:nvPr>
            <p:ph type="body" sz="quarter" idx="23" hasCustomPrompt="1"/>
          </p:nvPr>
        </p:nvSpPr>
        <p:spPr>
          <a:xfrm>
            <a:off x="481013" y="3861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42" name="Text Placeholder 9">
            <a:extLst>
              <a:ext uri="{FF2B5EF4-FFF2-40B4-BE49-F238E27FC236}">
                <a16:creationId xmlns:a16="http://schemas.microsoft.com/office/drawing/2014/main" id="{0AF06B8F-FDBB-4698-A4AF-F574673CDB94}"/>
              </a:ext>
            </a:extLst>
          </p:cNvPr>
          <p:cNvSpPr>
            <a:spLocks noGrp="1"/>
          </p:cNvSpPr>
          <p:nvPr>
            <p:ph type="body" sz="quarter" idx="24"/>
          </p:nvPr>
        </p:nvSpPr>
        <p:spPr>
          <a:xfrm>
            <a:off x="1129586" y="3861000"/>
            <a:ext cx="8064001"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43" name="Text Placeholder 6">
            <a:extLst>
              <a:ext uri="{FF2B5EF4-FFF2-40B4-BE49-F238E27FC236}">
                <a16:creationId xmlns:a16="http://schemas.microsoft.com/office/drawing/2014/main" id="{1F5303BA-2AC1-45B6-928E-9E622BB2DAF0}"/>
              </a:ext>
            </a:extLst>
          </p:cNvPr>
          <p:cNvSpPr>
            <a:spLocks noGrp="1"/>
          </p:cNvSpPr>
          <p:nvPr>
            <p:ph type="body" sz="quarter" idx="25" hasCustomPrompt="1"/>
          </p:nvPr>
        </p:nvSpPr>
        <p:spPr>
          <a:xfrm>
            <a:off x="481587" y="4436427"/>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44" name="Text Placeholder 9">
            <a:extLst>
              <a:ext uri="{FF2B5EF4-FFF2-40B4-BE49-F238E27FC236}">
                <a16:creationId xmlns:a16="http://schemas.microsoft.com/office/drawing/2014/main" id="{4EEF217D-2344-4897-8815-1A4B74D90732}"/>
              </a:ext>
            </a:extLst>
          </p:cNvPr>
          <p:cNvSpPr>
            <a:spLocks noGrp="1"/>
          </p:cNvSpPr>
          <p:nvPr>
            <p:ph type="body" sz="quarter" idx="26"/>
          </p:nvPr>
        </p:nvSpPr>
        <p:spPr>
          <a:xfrm>
            <a:off x="1130162" y="4436090"/>
            <a:ext cx="8063562" cy="431999"/>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45" name="Text Placeholder 6">
            <a:extLst>
              <a:ext uri="{FF2B5EF4-FFF2-40B4-BE49-F238E27FC236}">
                <a16:creationId xmlns:a16="http://schemas.microsoft.com/office/drawing/2014/main" id="{8450CCB6-FE41-4E22-8355-8DE5506946DA}"/>
              </a:ext>
            </a:extLst>
          </p:cNvPr>
          <p:cNvSpPr>
            <a:spLocks noGrp="1"/>
          </p:cNvSpPr>
          <p:nvPr>
            <p:ph type="body" sz="quarter" idx="27" hasCustomPrompt="1"/>
          </p:nvPr>
        </p:nvSpPr>
        <p:spPr>
          <a:xfrm>
            <a:off x="481587" y="5013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46" name="Text Placeholder 9">
            <a:extLst>
              <a:ext uri="{FF2B5EF4-FFF2-40B4-BE49-F238E27FC236}">
                <a16:creationId xmlns:a16="http://schemas.microsoft.com/office/drawing/2014/main" id="{6DB44EDB-DDEC-4E82-8974-F1BFF0D84077}"/>
              </a:ext>
            </a:extLst>
          </p:cNvPr>
          <p:cNvSpPr>
            <a:spLocks noGrp="1"/>
          </p:cNvSpPr>
          <p:nvPr>
            <p:ph type="body" sz="quarter" idx="28"/>
          </p:nvPr>
        </p:nvSpPr>
        <p:spPr>
          <a:xfrm>
            <a:off x="1130162" y="5013000"/>
            <a:ext cx="8063562"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
        <p:nvSpPr>
          <p:cNvPr id="47" name="Text Placeholder 6">
            <a:extLst>
              <a:ext uri="{FF2B5EF4-FFF2-40B4-BE49-F238E27FC236}">
                <a16:creationId xmlns:a16="http://schemas.microsoft.com/office/drawing/2014/main" id="{1196AC9E-77DF-4CC3-AFD8-D8E13E08E29F}"/>
              </a:ext>
            </a:extLst>
          </p:cNvPr>
          <p:cNvSpPr>
            <a:spLocks noGrp="1"/>
          </p:cNvSpPr>
          <p:nvPr>
            <p:ph type="body" sz="quarter" idx="29" hasCustomPrompt="1"/>
          </p:nvPr>
        </p:nvSpPr>
        <p:spPr>
          <a:xfrm>
            <a:off x="481587" y="5589336"/>
            <a:ext cx="432574" cy="432574"/>
          </a:xfrm>
          <a:prstGeom prst="round2DiagRect">
            <a:avLst/>
          </a:prstGeom>
          <a:solidFill>
            <a:schemeClr val="accent1"/>
          </a:solidFill>
        </p:spPr>
        <p:txBody>
          <a:bodyPr wrap="none" anchor="ctr" anchorCtr="0"/>
          <a:lstStyle>
            <a:lvl1pPr marL="0" indent="0" algn="ctr">
              <a:spcBef>
                <a:spcPts val="0"/>
              </a:spcBef>
              <a:spcAft>
                <a:spcPts val="0"/>
              </a:spcAft>
              <a:buFontTx/>
              <a:buNone/>
              <a:defRPr sz="1800" b="1">
                <a:solidFill>
                  <a:schemeClr val="bg1"/>
                </a:solidFill>
              </a:defRPr>
            </a:lvl1pPr>
            <a:lvl2pPr marL="0" indent="0">
              <a:spcBef>
                <a:spcPts val="0"/>
              </a:spcBef>
              <a:spcAft>
                <a:spcPts val="0"/>
              </a:spcAft>
              <a:buFontTx/>
              <a:buNone/>
              <a:defRPr sz="1800"/>
            </a:lvl2pPr>
            <a:lvl3pPr marL="0" indent="0">
              <a:spcBef>
                <a:spcPts val="0"/>
              </a:spcBef>
              <a:spcAft>
                <a:spcPts val="0"/>
              </a:spcAft>
              <a:buFontTx/>
              <a:buNone/>
              <a:defRPr sz="1800"/>
            </a:lvl3pPr>
            <a:lvl4pPr marL="0" indent="0">
              <a:spcBef>
                <a:spcPts val="0"/>
              </a:spcBef>
              <a:spcAft>
                <a:spcPts val="0"/>
              </a:spcAft>
              <a:buFontTx/>
              <a:buNone/>
              <a:defRPr sz="1800"/>
            </a:lvl4pPr>
            <a:lvl5pPr marL="0" indent="0">
              <a:spcBef>
                <a:spcPts val="0"/>
              </a:spcBef>
              <a:spcAft>
                <a:spcPts val="0"/>
              </a:spcAft>
              <a:buFontTx/>
              <a:buNone/>
              <a:defRPr sz="1800"/>
            </a:lvl5pPr>
            <a:lvl6pPr marL="0" indent="0">
              <a:spcBef>
                <a:spcPts val="0"/>
              </a:spcBef>
              <a:spcAft>
                <a:spcPts val="0"/>
              </a:spcAft>
              <a:buFontTx/>
              <a:buNone/>
              <a:defRPr sz="1800"/>
            </a:lvl6pPr>
            <a:lvl7pPr marL="0" indent="0">
              <a:spcBef>
                <a:spcPts val="0"/>
              </a:spcBef>
              <a:spcAft>
                <a:spcPts val="0"/>
              </a:spcAft>
              <a:buFontTx/>
              <a:buNone/>
              <a:defRPr sz="1800"/>
            </a:lvl7pPr>
            <a:lvl8pPr marL="0" indent="0">
              <a:spcBef>
                <a:spcPts val="0"/>
              </a:spcBef>
              <a:spcAft>
                <a:spcPts val="0"/>
              </a:spcAft>
              <a:buFontTx/>
              <a:buNone/>
              <a:defRPr sz="1800"/>
            </a:lvl8pPr>
            <a:lvl9pPr marL="0" indent="0">
              <a:spcBef>
                <a:spcPts val="0"/>
              </a:spcBef>
              <a:spcAft>
                <a:spcPts val="0"/>
              </a:spcAft>
              <a:buFontTx/>
              <a:buNone/>
              <a:defRPr sz="1800"/>
            </a:lvl9pPr>
          </a:lstStyle>
          <a:p>
            <a:pPr lvl="0"/>
            <a:r>
              <a:rPr lang="en-US" dirty="0"/>
              <a:t>#</a:t>
            </a:r>
          </a:p>
        </p:txBody>
      </p:sp>
      <p:sp>
        <p:nvSpPr>
          <p:cNvPr id="48" name="Text Placeholder 9">
            <a:extLst>
              <a:ext uri="{FF2B5EF4-FFF2-40B4-BE49-F238E27FC236}">
                <a16:creationId xmlns:a16="http://schemas.microsoft.com/office/drawing/2014/main" id="{FB1F2772-A2BB-4F65-94A0-67CC63881280}"/>
              </a:ext>
            </a:extLst>
          </p:cNvPr>
          <p:cNvSpPr>
            <a:spLocks noGrp="1"/>
          </p:cNvSpPr>
          <p:nvPr>
            <p:ph type="body" sz="quarter" idx="30"/>
          </p:nvPr>
        </p:nvSpPr>
        <p:spPr>
          <a:xfrm>
            <a:off x="1130162" y="5589000"/>
            <a:ext cx="8063562" cy="432000"/>
          </a:xfrm>
        </p:spPr>
        <p:txBody>
          <a:bodyPr anchor="ctr" anchorCtr="0"/>
          <a:lstStyle>
            <a:lvl1pPr marL="0" indent="0">
              <a:lnSpc>
                <a:spcPct val="90000"/>
              </a:lnSpc>
              <a:spcBef>
                <a:spcPts val="0"/>
              </a:spcBef>
              <a:buNone/>
              <a:defRPr sz="1800"/>
            </a:lvl1pPr>
            <a:lvl2pPr marL="273050" indent="-273050">
              <a:buFont typeface="Wingdings" panose="05000000000000000000" pitchFamily="2" charset="2"/>
              <a:buChar char=""/>
              <a:defRPr/>
            </a:lvl2pPr>
            <a:lvl3pPr marL="544513" indent="-266700">
              <a:buFont typeface="Arial" panose="020B0604020202020204" pitchFamily="34" charset="0"/>
              <a:buChar char="–"/>
              <a:defRPr sz="1400"/>
            </a:lvl3pPr>
            <a:lvl4pPr marL="803275" indent="-261938" defTabSz="803275">
              <a:buFont typeface="Wingdings" panose="05000000000000000000" pitchFamily="2" charset="2"/>
              <a:buChar char=""/>
              <a:tabLst/>
              <a:defRPr sz="1200"/>
            </a:lvl4pPr>
            <a:lvl5pPr marL="1076325" indent="-274638">
              <a:spcBef>
                <a:spcPts val="400"/>
              </a:spcBef>
              <a:spcAft>
                <a:spcPts val="0"/>
              </a:spcAft>
              <a:buFont typeface="Arial" panose="020B0604020202020204" pitchFamily="34" charset="0"/>
              <a:buChar char="–"/>
              <a:defRPr sz="1200"/>
            </a:lvl5pPr>
            <a:lvl6pPr marL="1343025" indent="-269875">
              <a:spcBef>
                <a:spcPts val="400"/>
              </a:spcBef>
              <a:spcAft>
                <a:spcPts val="0"/>
              </a:spcAft>
              <a:buClr>
                <a:schemeClr val="accent1"/>
              </a:buClr>
              <a:buFont typeface="Wingdings" panose="05000000000000000000" pitchFamily="2" charset="2"/>
              <a:buChar char=""/>
              <a:defRPr sz="1200"/>
            </a:lvl6pPr>
            <a:lvl7pPr marL="1617663" indent="-274638">
              <a:spcBef>
                <a:spcPts val="400"/>
              </a:spcBef>
              <a:spcAft>
                <a:spcPts val="0"/>
              </a:spcAft>
              <a:buClr>
                <a:schemeClr val="accent1"/>
              </a:buClr>
              <a:buFont typeface="Wingdings" panose="05000000000000000000" pitchFamily="2" charset="2"/>
              <a:buChar char=""/>
              <a:defRPr sz="1200"/>
            </a:lvl7pPr>
            <a:lvl8pPr marL="1884363" indent="-269875" defTabSz="969963">
              <a:spcBef>
                <a:spcPts val="400"/>
              </a:spcBef>
              <a:spcAft>
                <a:spcPts val="0"/>
              </a:spcAft>
              <a:buClr>
                <a:schemeClr val="accent1"/>
              </a:buClr>
              <a:buFont typeface="Wingdings" panose="05000000000000000000" pitchFamily="2" charset="2"/>
              <a:buChar char=""/>
              <a:defRPr sz="1200"/>
            </a:lvl8pPr>
            <a:lvl9pPr marL="2154238" indent="-269875">
              <a:spcBef>
                <a:spcPts val="400"/>
              </a:spcBef>
              <a:spcAft>
                <a:spcPts val="0"/>
              </a:spcAft>
              <a:buClr>
                <a:schemeClr val="accent1"/>
              </a:buClr>
              <a:buFont typeface="Wingdings" panose="05000000000000000000" pitchFamily="2" charset="2"/>
              <a:buChar char=""/>
              <a:defRPr sz="1200"/>
            </a:lvl9pPr>
          </a:lstStyle>
          <a:p>
            <a:pPr lvl="0"/>
            <a:r>
              <a:rPr lang="en-US"/>
              <a:t>Click to edit Master text styles</a:t>
            </a:r>
          </a:p>
        </p:txBody>
      </p:sp>
    </p:spTree>
    <p:extLst>
      <p:ext uri="{BB962C8B-B14F-4D97-AF65-F5344CB8AC3E}">
        <p14:creationId xmlns:p14="http://schemas.microsoft.com/office/powerpoint/2010/main" val="238518533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ection header ">
    <p:spTree>
      <p:nvGrpSpPr>
        <p:cNvPr id="1" name=""/>
        <p:cNvGrpSpPr/>
        <p:nvPr/>
      </p:nvGrpSpPr>
      <p:grpSpPr>
        <a:xfrm>
          <a:off x="0" y="0"/>
          <a:ext cx="0" cy="0"/>
          <a:chOff x="0" y="0"/>
          <a:chExt cx="0" cy="0"/>
        </a:xfrm>
      </p:grpSpPr>
      <p:sp>
        <p:nvSpPr>
          <p:cNvPr id="2" name="Title 1"/>
          <p:cNvSpPr>
            <a:spLocks noGrp="1"/>
          </p:cNvSpPr>
          <p:nvPr>
            <p:ph type="ctrTitle"/>
          </p:nvPr>
        </p:nvSpPr>
        <p:spPr>
          <a:xfrm>
            <a:off x="4584701" y="2708275"/>
            <a:ext cx="7129462" cy="1441450"/>
          </a:xfrm>
        </p:spPr>
        <p:txBody>
          <a:bodyPr anchor="ctr" anchorCtr="0"/>
          <a:lstStyle>
            <a:lvl1pPr>
              <a:defRPr>
                <a:solidFill>
                  <a:schemeClr val="tx2"/>
                </a:solidFill>
              </a:defRPr>
            </a:lvl1pPr>
          </a:lstStyle>
          <a:p>
            <a:r>
              <a:rPr lang="en-US"/>
              <a:t>Click to edit Master title style</a:t>
            </a:r>
            <a:endParaRPr lang="fi-FI" dirty="0"/>
          </a:p>
        </p:txBody>
      </p:sp>
      <p:sp>
        <p:nvSpPr>
          <p:cNvPr id="5" name="Freeform 6"/>
          <p:cNvSpPr>
            <a:spLocks/>
          </p:cNvSpPr>
          <p:nvPr userDrawn="1"/>
        </p:nvSpPr>
        <p:spPr bwMode="auto">
          <a:xfrm>
            <a:off x="0" y="119063"/>
            <a:ext cx="3517900" cy="3233738"/>
          </a:xfrm>
          <a:custGeom>
            <a:avLst/>
            <a:gdLst>
              <a:gd name="T0" fmla="*/ 0 w 2216"/>
              <a:gd name="T1" fmla="*/ 1158 h 2037"/>
              <a:gd name="T2" fmla="*/ 0 w 2216"/>
              <a:gd name="T3" fmla="*/ 578 h 2037"/>
              <a:gd name="T4" fmla="*/ 0 w 2216"/>
              <a:gd name="T5" fmla="*/ 0 h 2037"/>
              <a:gd name="T6" fmla="*/ 18 w 2216"/>
              <a:gd name="T7" fmla="*/ 2 h 2037"/>
              <a:gd name="T8" fmla="*/ 35 w 2216"/>
              <a:gd name="T9" fmla="*/ 3 h 2037"/>
              <a:gd name="T10" fmla="*/ 51 w 2216"/>
              <a:gd name="T11" fmla="*/ 5 h 2037"/>
              <a:gd name="T12" fmla="*/ 68 w 2216"/>
              <a:gd name="T13" fmla="*/ 9 h 2037"/>
              <a:gd name="T14" fmla="*/ 84 w 2216"/>
              <a:gd name="T15" fmla="*/ 12 h 2037"/>
              <a:gd name="T16" fmla="*/ 99 w 2216"/>
              <a:gd name="T17" fmla="*/ 16 h 2037"/>
              <a:gd name="T18" fmla="*/ 115 w 2216"/>
              <a:gd name="T19" fmla="*/ 21 h 2037"/>
              <a:gd name="T20" fmla="*/ 130 w 2216"/>
              <a:gd name="T21" fmla="*/ 26 h 2037"/>
              <a:gd name="T22" fmla="*/ 159 w 2216"/>
              <a:gd name="T23" fmla="*/ 36 h 2037"/>
              <a:gd name="T24" fmla="*/ 185 w 2216"/>
              <a:gd name="T25" fmla="*/ 49 h 2037"/>
              <a:gd name="T26" fmla="*/ 211 w 2216"/>
              <a:gd name="T27" fmla="*/ 63 h 2037"/>
              <a:gd name="T28" fmla="*/ 233 w 2216"/>
              <a:gd name="T29" fmla="*/ 76 h 2037"/>
              <a:gd name="T30" fmla="*/ 254 w 2216"/>
              <a:gd name="T31" fmla="*/ 89 h 2037"/>
              <a:gd name="T32" fmla="*/ 273 w 2216"/>
              <a:gd name="T33" fmla="*/ 101 h 2037"/>
              <a:gd name="T34" fmla="*/ 301 w 2216"/>
              <a:gd name="T35" fmla="*/ 124 h 2037"/>
              <a:gd name="T36" fmla="*/ 312 w 2216"/>
              <a:gd name="T37" fmla="*/ 133 h 2037"/>
              <a:gd name="T38" fmla="*/ 319 w 2216"/>
              <a:gd name="T39" fmla="*/ 139 h 2037"/>
              <a:gd name="T40" fmla="*/ 327 w 2216"/>
              <a:gd name="T41" fmla="*/ 145 h 2037"/>
              <a:gd name="T42" fmla="*/ 1271 w 2216"/>
              <a:gd name="T43" fmla="*/ 1091 h 2037"/>
              <a:gd name="T44" fmla="*/ 2216 w 2216"/>
              <a:gd name="T45" fmla="*/ 2037 h 2037"/>
              <a:gd name="T46" fmla="*/ 1548 w 2216"/>
              <a:gd name="T47" fmla="*/ 2037 h 2037"/>
              <a:gd name="T48" fmla="*/ 879 w 2216"/>
              <a:gd name="T49" fmla="*/ 2037 h 2037"/>
              <a:gd name="T50" fmla="*/ 0 w 2216"/>
              <a:gd name="T51" fmla="*/ 1158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6" h="2037">
                <a:moveTo>
                  <a:pt x="0" y="1158"/>
                </a:moveTo>
                <a:lnTo>
                  <a:pt x="0" y="578"/>
                </a:lnTo>
                <a:lnTo>
                  <a:pt x="0" y="0"/>
                </a:lnTo>
                <a:lnTo>
                  <a:pt x="18" y="2"/>
                </a:lnTo>
                <a:lnTo>
                  <a:pt x="35" y="3"/>
                </a:lnTo>
                <a:lnTo>
                  <a:pt x="51" y="5"/>
                </a:lnTo>
                <a:lnTo>
                  <a:pt x="68" y="9"/>
                </a:lnTo>
                <a:lnTo>
                  <a:pt x="84" y="12"/>
                </a:lnTo>
                <a:lnTo>
                  <a:pt x="99" y="16"/>
                </a:lnTo>
                <a:lnTo>
                  <a:pt x="115" y="21"/>
                </a:lnTo>
                <a:lnTo>
                  <a:pt x="130" y="26"/>
                </a:lnTo>
                <a:lnTo>
                  <a:pt x="159" y="36"/>
                </a:lnTo>
                <a:lnTo>
                  <a:pt x="185" y="49"/>
                </a:lnTo>
                <a:lnTo>
                  <a:pt x="211" y="63"/>
                </a:lnTo>
                <a:lnTo>
                  <a:pt x="233" y="76"/>
                </a:lnTo>
                <a:lnTo>
                  <a:pt x="254" y="89"/>
                </a:lnTo>
                <a:lnTo>
                  <a:pt x="273" y="101"/>
                </a:lnTo>
                <a:lnTo>
                  <a:pt x="301" y="124"/>
                </a:lnTo>
                <a:lnTo>
                  <a:pt x="312" y="133"/>
                </a:lnTo>
                <a:lnTo>
                  <a:pt x="319" y="139"/>
                </a:lnTo>
                <a:lnTo>
                  <a:pt x="327" y="145"/>
                </a:lnTo>
                <a:lnTo>
                  <a:pt x="1271" y="1091"/>
                </a:lnTo>
                <a:lnTo>
                  <a:pt x="2216" y="2037"/>
                </a:lnTo>
                <a:lnTo>
                  <a:pt x="1548" y="2037"/>
                </a:lnTo>
                <a:lnTo>
                  <a:pt x="879" y="2037"/>
                </a:lnTo>
                <a:lnTo>
                  <a:pt x="0" y="11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6" name="Freeform 7"/>
          <p:cNvSpPr>
            <a:spLocks/>
          </p:cNvSpPr>
          <p:nvPr userDrawn="1"/>
        </p:nvSpPr>
        <p:spPr bwMode="auto">
          <a:xfrm>
            <a:off x="0" y="3508376"/>
            <a:ext cx="3517900" cy="3233738"/>
          </a:xfrm>
          <a:custGeom>
            <a:avLst/>
            <a:gdLst>
              <a:gd name="T0" fmla="*/ 879 w 2216"/>
              <a:gd name="T1" fmla="*/ 0 h 2037"/>
              <a:gd name="T2" fmla="*/ 1548 w 2216"/>
              <a:gd name="T3" fmla="*/ 0 h 2037"/>
              <a:gd name="T4" fmla="*/ 2216 w 2216"/>
              <a:gd name="T5" fmla="*/ 0 h 2037"/>
              <a:gd name="T6" fmla="*/ 1271 w 2216"/>
              <a:gd name="T7" fmla="*/ 946 h 2037"/>
              <a:gd name="T8" fmla="*/ 327 w 2216"/>
              <a:gd name="T9" fmla="*/ 1892 h 2037"/>
              <a:gd name="T10" fmla="*/ 319 w 2216"/>
              <a:gd name="T11" fmla="*/ 1898 h 2037"/>
              <a:gd name="T12" fmla="*/ 312 w 2216"/>
              <a:gd name="T13" fmla="*/ 1905 h 2037"/>
              <a:gd name="T14" fmla="*/ 301 w 2216"/>
              <a:gd name="T15" fmla="*/ 1914 h 2037"/>
              <a:gd name="T16" fmla="*/ 288 w 2216"/>
              <a:gd name="T17" fmla="*/ 1925 h 2037"/>
              <a:gd name="T18" fmla="*/ 273 w 2216"/>
              <a:gd name="T19" fmla="*/ 1936 h 2037"/>
              <a:gd name="T20" fmla="*/ 254 w 2216"/>
              <a:gd name="T21" fmla="*/ 1948 h 2037"/>
              <a:gd name="T22" fmla="*/ 233 w 2216"/>
              <a:gd name="T23" fmla="*/ 1962 h 2037"/>
              <a:gd name="T24" fmla="*/ 211 w 2216"/>
              <a:gd name="T25" fmla="*/ 1976 h 2037"/>
              <a:gd name="T26" fmla="*/ 185 w 2216"/>
              <a:gd name="T27" fmla="*/ 1988 h 2037"/>
              <a:gd name="T28" fmla="*/ 159 w 2216"/>
              <a:gd name="T29" fmla="*/ 2001 h 2037"/>
              <a:gd name="T30" fmla="*/ 145 w 2216"/>
              <a:gd name="T31" fmla="*/ 2006 h 2037"/>
              <a:gd name="T32" fmla="*/ 130 w 2216"/>
              <a:gd name="T33" fmla="*/ 2012 h 2037"/>
              <a:gd name="T34" fmla="*/ 115 w 2216"/>
              <a:gd name="T35" fmla="*/ 2017 h 2037"/>
              <a:gd name="T36" fmla="*/ 99 w 2216"/>
              <a:gd name="T37" fmla="*/ 2021 h 2037"/>
              <a:gd name="T38" fmla="*/ 84 w 2216"/>
              <a:gd name="T39" fmla="*/ 2025 h 2037"/>
              <a:gd name="T40" fmla="*/ 68 w 2216"/>
              <a:gd name="T41" fmla="*/ 2029 h 2037"/>
              <a:gd name="T42" fmla="*/ 51 w 2216"/>
              <a:gd name="T43" fmla="*/ 2032 h 2037"/>
              <a:gd name="T44" fmla="*/ 35 w 2216"/>
              <a:gd name="T45" fmla="*/ 2035 h 2037"/>
              <a:gd name="T46" fmla="*/ 18 w 2216"/>
              <a:gd name="T47" fmla="*/ 2036 h 2037"/>
              <a:gd name="T48" fmla="*/ 0 w 2216"/>
              <a:gd name="T49" fmla="*/ 2037 h 2037"/>
              <a:gd name="T50" fmla="*/ 0 w 2216"/>
              <a:gd name="T51" fmla="*/ 1458 h 2037"/>
              <a:gd name="T52" fmla="*/ 0 w 2216"/>
              <a:gd name="T53" fmla="*/ 880 h 2037"/>
              <a:gd name="T54" fmla="*/ 879 w 2216"/>
              <a:gd name="T55" fmla="*/ 0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2037">
                <a:moveTo>
                  <a:pt x="879" y="0"/>
                </a:moveTo>
                <a:lnTo>
                  <a:pt x="1548" y="0"/>
                </a:lnTo>
                <a:lnTo>
                  <a:pt x="2216" y="0"/>
                </a:lnTo>
                <a:lnTo>
                  <a:pt x="1271" y="946"/>
                </a:lnTo>
                <a:lnTo>
                  <a:pt x="327" y="1892"/>
                </a:lnTo>
                <a:lnTo>
                  <a:pt x="319" y="1898"/>
                </a:lnTo>
                <a:lnTo>
                  <a:pt x="312" y="1905"/>
                </a:lnTo>
                <a:lnTo>
                  <a:pt x="301" y="1914"/>
                </a:lnTo>
                <a:lnTo>
                  <a:pt x="288" y="1925"/>
                </a:lnTo>
                <a:lnTo>
                  <a:pt x="273" y="1936"/>
                </a:lnTo>
                <a:lnTo>
                  <a:pt x="254" y="1948"/>
                </a:lnTo>
                <a:lnTo>
                  <a:pt x="233" y="1962"/>
                </a:lnTo>
                <a:lnTo>
                  <a:pt x="211" y="1976"/>
                </a:lnTo>
                <a:lnTo>
                  <a:pt x="185" y="1988"/>
                </a:lnTo>
                <a:lnTo>
                  <a:pt x="159" y="2001"/>
                </a:lnTo>
                <a:lnTo>
                  <a:pt x="145" y="2006"/>
                </a:lnTo>
                <a:lnTo>
                  <a:pt x="130" y="2012"/>
                </a:lnTo>
                <a:lnTo>
                  <a:pt x="115" y="2017"/>
                </a:lnTo>
                <a:lnTo>
                  <a:pt x="99" y="2021"/>
                </a:lnTo>
                <a:lnTo>
                  <a:pt x="84" y="2025"/>
                </a:lnTo>
                <a:lnTo>
                  <a:pt x="68" y="2029"/>
                </a:lnTo>
                <a:lnTo>
                  <a:pt x="51" y="2032"/>
                </a:lnTo>
                <a:lnTo>
                  <a:pt x="35" y="2035"/>
                </a:lnTo>
                <a:lnTo>
                  <a:pt x="18" y="2036"/>
                </a:lnTo>
                <a:lnTo>
                  <a:pt x="0" y="2037"/>
                </a:lnTo>
                <a:lnTo>
                  <a:pt x="0" y="1458"/>
                </a:lnTo>
                <a:lnTo>
                  <a:pt x="0" y="880"/>
                </a:lnTo>
                <a:lnTo>
                  <a:pt x="87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800597131"/>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1013" y="908721"/>
            <a:ext cx="11233150" cy="432718"/>
          </a:xfrm>
        </p:spPr>
        <p:txBody>
          <a:bodyPr/>
          <a:lstStyle>
            <a:lvl1pPr marL="0" indent="0">
              <a:spcAft>
                <a:spcPts val="0"/>
              </a:spcAft>
              <a:buFontTx/>
              <a:buNone/>
              <a:defRPr sz="2000">
                <a:solidFill>
                  <a:schemeClr val="tx2"/>
                </a:solidFill>
              </a:defRPr>
            </a:lvl1pPr>
            <a:lvl2pPr marL="266700" indent="0">
              <a:buFontTx/>
              <a:buNone/>
              <a:defRPr/>
            </a:lvl2pPr>
            <a:lvl3pPr marL="539750" indent="0">
              <a:buFontTx/>
              <a:buNone/>
              <a:defRPr/>
            </a:lvl3pPr>
            <a:lvl4pPr marL="806450" indent="0">
              <a:buFontTx/>
              <a:buNone/>
              <a:defRPr/>
            </a:lvl4pPr>
            <a:lvl5pPr marL="1071562" indent="0">
              <a:buFontTx/>
              <a:buNone/>
              <a:defRPr/>
            </a:lvl5pPr>
          </a:lstStyle>
          <a:p>
            <a:pPr lvl="0"/>
            <a:r>
              <a:rPr lang="en-US"/>
              <a:t>Edit Master text styles</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Text Placeholder 8"/>
          <p:cNvSpPr>
            <a:spLocks noGrp="1"/>
          </p:cNvSpPr>
          <p:nvPr>
            <p:ph type="body" sz="quarter" idx="14" hasCustomPrompt="1"/>
          </p:nvPr>
        </p:nvSpPr>
        <p:spPr>
          <a:xfrm>
            <a:off x="6169596" y="6453337"/>
            <a:ext cx="3481312" cy="144018"/>
          </a:xfrm>
        </p:spPr>
        <p:txBody>
          <a:bodyPr wrap="square" tIns="0" bIns="18000" anchor="b" anchorCtr="0">
            <a:noAutofit/>
          </a:bodyPr>
          <a:lstStyle>
            <a:lvl1pPr marL="0" indent="0">
              <a:spcBef>
                <a:spcPts val="0"/>
              </a:spcBef>
              <a:buFontTx/>
              <a:buNone/>
              <a:defRPr sz="700">
                <a:solidFill>
                  <a:schemeClr val="tx2"/>
                </a:solidFill>
              </a:defRPr>
            </a:lvl1pPr>
          </a:lstStyle>
          <a:p>
            <a:pPr lvl="0"/>
            <a:r>
              <a:rPr lang="en-US" dirty="0"/>
              <a:t>Source</a:t>
            </a:r>
            <a:endParaRPr lang="fi-FI" dirty="0"/>
          </a:p>
        </p:txBody>
      </p:sp>
      <p:sp>
        <p:nvSpPr>
          <p:cNvPr id="7" name="Title 6"/>
          <p:cNvSpPr>
            <a:spLocks noGrp="1"/>
          </p:cNvSpPr>
          <p:nvPr>
            <p:ph type="title"/>
          </p:nvPr>
        </p:nvSpPr>
        <p:spPr>
          <a:xfrm>
            <a:off x="481013" y="404815"/>
            <a:ext cx="11233150" cy="503236"/>
          </a:xfrm>
        </p:spPr>
        <p:txBody>
          <a:bodyPr/>
          <a:lstStyle/>
          <a:p>
            <a:r>
              <a:rPr lang="en-US"/>
              <a:t>Click to edit Master title style</a:t>
            </a:r>
            <a:endParaRPr lang="en-GB" dirty="0"/>
          </a:p>
        </p:txBody>
      </p:sp>
      <p:sp>
        <p:nvSpPr>
          <p:cNvPr id="10" name="Date Placeholder 9"/>
          <p:cNvSpPr>
            <a:spLocks noGrp="1"/>
          </p:cNvSpPr>
          <p:nvPr>
            <p:ph type="dt" sz="half" idx="15"/>
          </p:nvPr>
        </p:nvSpPr>
        <p:spPr/>
        <p:txBody>
          <a:bodyPr/>
          <a:lstStyle/>
          <a:p>
            <a:fld id="{597DCA25-83E3-4B3C-A540-A76B9B396912}" type="datetime3">
              <a:rPr lang="en-US" smtClean="0"/>
              <a:t>27 November 2023</a:t>
            </a:fld>
            <a:endParaRPr lang="en-US" dirty="0"/>
          </a:p>
        </p:txBody>
      </p:sp>
      <p:sp>
        <p:nvSpPr>
          <p:cNvPr id="11" name="Footer Placeholder 10"/>
          <p:cNvSpPr>
            <a:spLocks noGrp="1"/>
          </p:cNvSpPr>
          <p:nvPr>
            <p:ph type="ftr" sz="quarter" idx="16"/>
          </p:nvPr>
        </p:nvSpPr>
        <p:spPr/>
        <p:txBody>
          <a:bodyPr/>
          <a:lstStyle/>
          <a:p>
            <a:r>
              <a:rPr lang="en-US"/>
              <a:t>Valmet Learning Services</a:t>
            </a:r>
            <a:endParaRPr lang="en-US" dirty="0"/>
          </a:p>
        </p:txBody>
      </p:sp>
      <p:sp>
        <p:nvSpPr>
          <p:cNvPr id="12" name="Slide Number Placeholder 11"/>
          <p:cNvSpPr>
            <a:spLocks noGrp="1"/>
          </p:cNvSpPr>
          <p:nvPr>
            <p:ph type="sldNum" sz="quarter" idx="17"/>
          </p:nvPr>
        </p:nvSpPr>
        <p:spPr/>
        <p:txBody>
          <a:bodyPr/>
          <a:lstStyle/>
          <a:p>
            <a:fld id="{82F35C78-EDC3-4BE6-A74D-429C10820A80}" type="slidenum">
              <a:rPr lang="en-US" smtClean="0"/>
              <a:pPr/>
              <a:t>‹#›</a:t>
            </a:fld>
            <a:endParaRPr lang="en-US" dirty="0"/>
          </a:p>
        </p:txBody>
      </p:sp>
    </p:spTree>
    <p:extLst>
      <p:ext uri="{BB962C8B-B14F-4D97-AF65-F5344CB8AC3E}">
        <p14:creationId xmlns:p14="http://schemas.microsoft.com/office/powerpoint/2010/main" val="34677345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4584701" y="2708275"/>
            <a:ext cx="7129462" cy="1441450"/>
          </a:xfrm>
        </p:spPr>
        <p:txBody>
          <a:bodyPr anchor="ctr" anchorCtr="0"/>
          <a:lstStyle>
            <a:lvl1pPr>
              <a:defRPr sz="3000">
                <a:solidFill>
                  <a:schemeClr val="tx2"/>
                </a:solidFill>
              </a:defRPr>
            </a:lvl1pPr>
          </a:lstStyle>
          <a:p>
            <a:r>
              <a:rPr lang="en-US"/>
              <a:t>Click to edit Master title style</a:t>
            </a:r>
            <a:endParaRPr lang="fi-FI" dirty="0"/>
          </a:p>
        </p:txBody>
      </p:sp>
      <p:sp>
        <p:nvSpPr>
          <p:cNvPr id="5" name="Freeform 6"/>
          <p:cNvSpPr>
            <a:spLocks/>
          </p:cNvSpPr>
          <p:nvPr userDrawn="1"/>
        </p:nvSpPr>
        <p:spPr bwMode="auto">
          <a:xfrm>
            <a:off x="0" y="119063"/>
            <a:ext cx="3517900" cy="3233738"/>
          </a:xfrm>
          <a:custGeom>
            <a:avLst/>
            <a:gdLst>
              <a:gd name="T0" fmla="*/ 0 w 2216"/>
              <a:gd name="T1" fmla="*/ 1158 h 2037"/>
              <a:gd name="T2" fmla="*/ 0 w 2216"/>
              <a:gd name="T3" fmla="*/ 578 h 2037"/>
              <a:gd name="T4" fmla="*/ 0 w 2216"/>
              <a:gd name="T5" fmla="*/ 0 h 2037"/>
              <a:gd name="T6" fmla="*/ 18 w 2216"/>
              <a:gd name="T7" fmla="*/ 2 h 2037"/>
              <a:gd name="T8" fmla="*/ 35 w 2216"/>
              <a:gd name="T9" fmla="*/ 3 h 2037"/>
              <a:gd name="T10" fmla="*/ 51 w 2216"/>
              <a:gd name="T11" fmla="*/ 5 h 2037"/>
              <a:gd name="T12" fmla="*/ 68 w 2216"/>
              <a:gd name="T13" fmla="*/ 9 h 2037"/>
              <a:gd name="T14" fmla="*/ 84 w 2216"/>
              <a:gd name="T15" fmla="*/ 12 h 2037"/>
              <a:gd name="T16" fmla="*/ 99 w 2216"/>
              <a:gd name="T17" fmla="*/ 16 h 2037"/>
              <a:gd name="T18" fmla="*/ 115 w 2216"/>
              <a:gd name="T19" fmla="*/ 21 h 2037"/>
              <a:gd name="T20" fmla="*/ 130 w 2216"/>
              <a:gd name="T21" fmla="*/ 26 h 2037"/>
              <a:gd name="T22" fmla="*/ 159 w 2216"/>
              <a:gd name="T23" fmla="*/ 36 h 2037"/>
              <a:gd name="T24" fmla="*/ 185 w 2216"/>
              <a:gd name="T25" fmla="*/ 49 h 2037"/>
              <a:gd name="T26" fmla="*/ 211 w 2216"/>
              <a:gd name="T27" fmla="*/ 63 h 2037"/>
              <a:gd name="T28" fmla="*/ 233 w 2216"/>
              <a:gd name="T29" fmla="*/ 76 h 2037"/>
              <a:gd name="T30" fmla="*/ 254 w 2216"/>
              <a:gd name="T31" fmla="*/ 89 h 2037"/>
              <a:gd name="T32" fmla="*/ 273 w 2216"/>
              <a:gd name="T33" fmla="*/ 101 h 2037"/>
              <a:gd name="T34" fmla="*/ 301 w 2216"/>
              <a:gd name="T35" fmla="*/ 124 h 2037"/>
              <a:gd name="T36" fmla="*/ 312 w 2216"/>
              <a:gd name="T37" fmla="*/ 133 h 2037"/>
              <a:gd name="T38" fmla="*/ 319 w 2216"/>
              <a:gd name="T39" fmla="*/ 139 h 2037"/>
              <a:gd name="T40" fmla="*/ 327 w 2216"/>
              <a:gd name="T41" fmla="*/ 145 h 2037"/>
              <a:gd name="T42" fmla="*/ 1271 w 2216"/>
              <a:gd name="T43" fmla="*/ 1091 h 2037"/>
              <a:gd name="T44" fmla="*/ 2216 w 2216"/>
              <a:gd name="T45" fmla="*/ 2037 h 2037"/>
              <a:gd name="T46" fmla="*/ 1548 w 2216"/>
              <a:gd name="T47" fmla="*/ 2037 h 2037"/>
              <a:gd name="T48" fmla="*/ 879 w 2216"/>
              <a:gd name="T49" fmla="*/ 2037 h 2037"/>
              <a:gd name="T50" fmla="*/ 0 w 2216"/>
              <a:gd name="T51" fmla="*/ 1158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6" h="2037">
                <a:moveTo>
                  <a:pt x="0" y="1158"/>
                </a:moveTo>
                <a:lnTo>
                  <a:pt x="0" y="578"/>
                </a:lnTo>
                <a:lnTo>
                  <a:pt x="0" y="0"/>
                </a:lnTo>
                <a:lnTo>
                  <a:pt x="18" y="2"/>
                </a:lnTo>
                <a:lnTo>
                  <a:pt x="35" y="3"/>
                </a:lnTo>
                <a:lnTo>
                  <a:pt x="51" y="5"/>
                </a:lnTo>
                <a:lnTo>
                  <a:pt x="68" y="9"/>
                </a:lnTo>
                <a:lnTo>
                  <a:pt x="84" y="12"/>
                </a:lnTo>
                <a:lnTo>
                  <a:pt x="99" y="16"/>
                </a:lnTo>
                <a:lnTo>
                  <a:pt x="115" y="21"/>
                </a:lnTo>
                <a:lnTo>
                  <a:pt x="130" y="26"/>
                </a:lnTo>
                <a:lnTo>
                  <a:pt x="159" y="36"/>
                </a:lnTo>
                <a:lnTo>
                  <a:pt x="185" y="49"/>
                </a:lnTo>
                <a:lnTo>
                  <a:pt x="211" y="63"/>
                </a:lnTo>
                <a:lnTo>
                  <a:pt x="233" y="76"/>
                </a:lnTo>
                <a:lnTo>
                  <a:pt x="254" y="89"/>
                </a:lnTo>
                <a:lnTo>
                  <a:pt x="273" y="101"/>
                </a:lnTo>
                <a:lnTo>
                  <a:pt x="301" y="124"/>
                </a:lnTo>
                <a:lnTo>
                  <a:pt x="312" y="133"/>
                </a:lnTo>
                <a:lnTo>
                  <a:pt x="319" y="139"/>
                </a:lnTo>
                <a:lnTo>
                  <a:pt x="327" y="145"/>
                </a:lnTo>
                <a:lnTo>
                  <a:pt x="1271" y="1091"/>
                </a:lnTo>
                <a:lnTo>
                  <a:pt x="2216" y="2037"/>
                </a:lnTo>
                <a:lnTo>
                  <a:pt x="1548" y="2037"/>
                </a:lnTo>
                <a:lnTo>
                  <a:pt x="879" y="2037"/>
                </a:lnTo>
                <a:lnTo>
                  <a:pt x="0" y="1158"/>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6" name="Freeform 7"/>
          <p:cNvSpPr>
            <a:spLocks/>
          </p:cNvSpPr>
          <p:nvPr userDrawn="1"/>
        </p:nvSpPr>
        <p:spPr bwMode="auto">
          <a:xfrm>
            <a:off x="0" y="3508376"/>
            <a:ext cx="3517900" cy="3233738"/>
          </a:xfrm>
          <a:custGeom>
            <a:avLst/>
            <a:gdLst>
              <a:gd name="T0" fmla="*/ 879 w 2216"/>
              <a:gd name="T1" fmla="*/ 0 h 2037"/>
              <a:gd name="T2" fmla="*/ 1548 w 2216"/>
              <a:gd name="T3" fmla="*/ 0 h 2037"/>
              <a:gd name="T4" fmla="*/ 2216 w 2216"/>
              <a:gd name="T5" fmla="*/ 0 h 2037"/>
              <a:gd name="T6" fmla="*/ 1271 w 2216"/>
              <a:gd name="T7" fmla="*/ 946 h 2037"/>
              <a:gd name="T8" fmla="*/ 327 w 2216"/>
              <a:gd name="T9" fmla="*/ 1892 h 2037"/>
              <a:gd name="T10" fmla="*/ 319 w 2216"/>
              <a:gd name="T11" fmla="*/ 1898 h 2037"/>
              <a:gd name="T12" fmla="*/ 312 w 2216"/>
              <a:gd name="T13" fmla="*/ 1905 h 2037"/>
              <a:gd name="T14" fmla="*/ 301 w 2216"/>
              <a:gd name="T15" fmla="*/ 1914 h 2037"/>
              <a:gd name="T16" fmla="*/ 288 w 2216"/>
              <a:gd name="T17" fmla="*/ 1925 h 2037"/>
              <a:gd name="T18" fmla="*/ 273 w 2216"/>
              <a:gd name="T19" fmla="*/ 1936 h 2037"/>
              <a:gd name="T20" fmla="*/ 254 w 2216"/>
              <a:gd name="T21" fmla="*/ 1948 h 2037"/>
              <a:gd name="T22" fmla="*/ 233 w 2216"/>
              <a:gd name="T23" fmla="*/ 1962 h 2037"/>
              <a:gd name="T24" fmla="*/ 211 w 2216"/>
              <a:gd name="T25" fmla="*/ 1976 h 2037"/>
              <a:gd name="T26" fmla="*/ 185 w 2216"/>
              <a:gd name="T27" fmla="*/ 1988 h 2037"/>
              <a:gd name="T28" fmla="*/ 159 w 2216"/>
              <a:gd name="T29" fmla="*/ 2001 h 2037"/>
              <a:gd name="T30" fmla="*/ 145 w 2216"/>
              <a:gd name="T31" fmla="*/ 2006 h 2037"/>
              <a:gd name="T32" fmla="*/ 130 w 2216"/>
              <a:gd name="T33" fmla="*/ 2012 h 2037"/>
              <a:gd name="T34" fmla="*/ 115 w 2216"/>
              <a:gd name="T35" fmla="*/ 2017 h 2037"/>
              <a:gd name="T36" fmla="*/ 99 w 2216"/>
              <a:gd name="T37" fmla="*/ 2021 h 2037"/>
              <a:gd name="T38" fmla="*/ 84 w 2216"/>
              <a:gd name="T39" fmla="*/ 2025 h 2037"/>
              <a:gd name="T40" fmla="*/ 68 w 2216"/>
              <a:gd name="T41" fmla="*/ 2029 h 2037"/>
              <a:gd name="T42" fmla="*/ 51 w 2216"/>
              <a:gd name="T43" fmla="*/ 2032 h 2037"/>
              <a:gd name="T44" fmla="*/ 35 w 2216"/>
              <a:gd name="T45" fmla="*/ 2035 h 2037"/>
              <a:gd name="T46" fmla="*/ 18 w 2216"/>
              <a:gd name="T47" fmla="*/ 2036 h 2037"/>
              <a:gd name="T48" fmla="*/ 0 w 2216"/>
              <a:gd name="T49" fmla="*/ 2037 h 2037"/>
              <a:gd name="T50" fmla="*/ 0 w 2216"/>
              <a:gd name="T51" fmla="*/ 1458 h 2037"/>
              <a:gd name="T52" fmla="*/ 0 w 2216"/>
              <a:gd name="T53" fmla="*/ 880 h 2037"/>
              <a:gd name="T54" fmla="*/ 879 w 2216"/>
              <a:gd name="T55" fmla="*/ 0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2037">
                <a:moveTo>
                  <a:pt x="879" y="0"/>
                </a:moveTo>
                <a:lnTo>
                  <a:pt x="1548" y="0"/>
                </a:lnTo>
                <a:lnTo>
                  <a:pt x="2216" y="0"/>
                </a:lnTo>
                <a:lnTo>
                  <a:pt x="1271" y="946"/>
                </a:lnTo>
                <a:lnTo>
                  <a:pt x="327" y="1892"/>
                </a:lnTo>
                <a:lnTo>
                  <a:pt x="319" y="1898"/>
                </a:lnTo>
                <a:lnTo>
                  <a:pt x="312" y="1905"/>
                </a:lnTo>
                <a:lnTo>
                  <a:pt x="301" y="1914"/>
                </a:lnTo>
                <a:lnTo>
                  <a:pt x="288" y="1925"/>
                </a:lnTo>
                <a:lnTo>
                  <a:pt x="273" y="1936"/>
                </a:lnTo>
                <a:lnTo>
                  <a:pt x="254" y="1948"/>
                </a:lnTo>
                <a:lnTo>
                  <a:pt x="233" y="1962"/>
                </a:lnTo>
                <a:lnTo>
                  <a:pt x="211" y="1976"/>
                </a:lnTo>
                <a:lnTo>
                  <a:pt x="185" y="1988"/>
                </a:lnTo>
                <a:lnTo>
                  <a:pt x="159" y="2001"/>
                </a:lnTo>
                <a:lnTo>
                  <a:pt x="145" y="2006"/>
                </a:lnTo>
                <a:lnTo>
                  <a:pt x="130" y="2012"/>
                </a:lnTo>
                <a:lnTo>
                  <a:pt x="115" y="2017"/>
                </a:lnTo>
                <a:lnTo>
                  <a:pt x="99" y="2021"/>
                </a:lnTo>
                <a:lnTo>
                  <a:pt x="84" y="2025"/>
                </a:lnTo>
                <a:lnTo>
                  <a:pt x="68" y="2029"/>
                </a:lnTo>
                <a:lnTo>
                  <a:pt x="51" y="2032"/>
                </a:lnTo>
                <a:lnTo>
                  <a:pt x="35" y="2035"/>
                </a:lnTo>
                <a:lnTo>
                  <a:pt x="18" y="2036"/>
                </a:lnTo>
                <a:lnTo>
                  <a:pt x="0" y="2037"/>
                </a:lnTo>
                <a:lnTo>
                  <a:pt x="0" y="1458"/>
                </a:lnTo>
                <a:lnTo>
                  <a:pt x="0" y="880"/>
                </a:lnTo>
                <a:lnTo>
                  <a:pt x="87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44324881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84701" y="1916113"/>
            <a:ext cx="7129462" cy="1441450"/>
          </a:xfrm>
        </p:spPr>
        <p:txBody>
          <a:bodyPr anchor="b" anchorCtr="0"/>
          <a:lstStyle>
            <a:lvl1pPr>
              <a:defRPr sz="3000">
                <a:solidFill>
                  <a:schemeClr val="bg1"/>
                </a:solidFill>
              </a:defRPr>
            </a:lvl1pPr>
          </a:lstStyle>
          <a:p>
            <a:r>
              <a:rPr lang="en-US"/>
              <a:t>Click to edit Master title style</a:t>
            </a:r>
            <a:endParaRPr lang="fi-FI" dirty="0"/>
          </a:p>
        </p:txBody>
      </p:sp>
      <p:sp>
        <p:nvSpPr>
          <p:cNvPr id="3" name="Subtitle 2"/>
          <p:cNvSpPr>
            <a:spLocks noGrp="1"/>
          </p:cNvSpPr>
          <p:nvPr>
            <p:ph type="subTitle" idx="1"/>
          </p:nvPr>
        </p:nvSpPr>
        <p:spPr>
          <a:xfrm>
            <a:off x="4584701" y="3500438"/>
            <a:ext cx="7129462" cy="2138362"/>
          </a:xfrm>
        </p:spPr>
        <p:txBody>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7" name="Freeform 6"/>
          <p:cNvSpPr>
            <a:spLocks/>
          </p:cNvSpPr>
          <p:nvPr userDrawn="1"/>
        </p:nvSpPr>
        <p:spPr bwMode="auto">
          <a:xfrm>
            <a:off x="0" y="119063"/>
            <a:ext cx="3517900" cy="3233738"/>
          </a:xfrm>
          <a:custGeom>
            <a:avLst/>
            <a:gdLst>
              <a:gd name="T0" fmla="*/ 0 w 2216"/>
              <a:gd name="T1" fmla="*/ 1158 h 2037"/>
              <a:gd name="T2" fmla="*/ 0 w 2216"/>
              <a:gd name="T3" fmla="*/ 578 h 2037"/>
              <a:gd name="T4" fmla="*/ 0 w 2216"/>
              <a:gd name="T5" fmla="*/ 0 h 2037"/>
              <a:gd name="T6" fmla="*/ 18 w 2216"/>
              <a:gd name="T7" fmla="*/ 2 h 2037"/>
              <a:gd name="T8" fmla="*/ 35 w 2216"/>
              <a:gd name="T9" fmla="*/ 3 h 2037"/>
              <a:gd name="T10" fmla="*/ 51 w 2216"/>
              <a:gd name="T11" fmla="*/ 5 h 2037"/>
              <a:gd name="T12" fmla="*/ 68 w 2216"/>
              <a:gd name="T13" fmla="*/ 9 h 2037"/>
              <a:gd name="T14" fmla="*/ 84 w 2216"/>
              <a:gd name="T15" fmla="*/ 12 h 2037"/>
              <a:gd name="T16" fmla="*/ 99 w 2216"/>
              <a:gd name="T17" fmla="*/ 16 h 2037"/>
              <a:gd name="T18" fmla="*/ 115 w 2216"/>
              <a:gd name="T19" fmla="*/ 21 h 2037"/>
              <a:gd name="T20" fmla="*/ 130 w 2216"/>
              <a:gd name="T21" fmla="*/ 26 h 2037"/>
              <a:gd name="T22" fmla="*/ 159 w 2216"/>
              <a:gd name="T23" fmla="*/ 36 h 2037"/>
              <a:gd name="T24" fmla="*/ 185 w 2216"/>
              <a:gd name="T25" fmla="*/ 49 h 2037"/>
              <a:gd name="T26" fmla="*/ 211 w 2216"/>
              <a:gd name="T27" fmla="*/ 63 h 2037"/>
              <a:gd name="T28" fmla="*/ 233 w 2216"/>
              <a:gd name="T29" fmla="*/ 76 h 2037"/>
              <a:gd name="T30" fmla="*/ 254 w 2216"/>
              <a:gd name="T31" fmla="*/ 89 h 2037"/>
              <a:gd name="T32" fmla="*/ 273 w 2216"/>
              <a:gd name="T33" fmla="*/ 101 h 2037"/>
              <a:gd name="T34" fmla="*/ 301 w 2216"/>
              <a:gd name="T35" fmla="*/ 124 h 2037"/>
              <a:gd name="T36" fmla="*/ 312 w 2216"/>
              <a:gd name="T37" fmla="*/ 133 h 2037"/>
              <a:gd name="T38" fmla="*/ 319 w 2216"/>
              <a:gd name="T39" fmla="*/ 139 h 2037"/>
              <a:gd name="T40" fmla="*/ 327 w 2216"/>
              <a:gd name="T41" fmla="*/ 145 h 2037"/>
              <a:gd name="T42" fmla="*/ 1271 w 2216"/>
              <a:gd name="T43" fmla="*/ 1091 h 2037"/>
              <a:gd name="T44" fmla="*/ 2216 w 2216"/>
              <a:gd name="T45" fmla="*/ 2037 h 2037"/>
              <a:gd name="T46" fmla="*/ 1548 w 2216"/>
              <a:gd name="T47" fmla="*/ 2037 h 2037"/>
              <a:gd name="T48" fmla="*/ 879 w 2216"/>
              <a:gd name="T49" fmla="*/ 2037 h 2037"/>
              <a:gd name="T50" fmla="*/ 0 w 2216"/>
              <a:gd name="T51" fmla="*/ 1158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6" h="2037">
                <a:moveTo>
                  <a:pt x="0" y="1158"/>
                </a:moveTo>
                <a:lnTo>
                  <a:pt x="0" y="578"/>
                </a:lnTo>
                <a:lnTo>
                  <a:pt x="0" y="0"/>
                </a:lnTo>
                <a:lnTo>
                  <a:pt x="18" y="2"/>
                </a:lnTo>
                <a:lnTo>
                  <a:pt x="35" y="3"/>
                </a:lnTo>
                <a:lnTo>
                  <a:pt x="51" y="5"/>
                </a:lnTo>
                <a:lnTo>
                  <a:pt x="68" y="9"/>
                </a:lnTo>
                <a:lnTo>
                  <a:pt x="84" y="12"/>
                </a:lnTo>
                <a:lnTo>
                  <a:pt x="99" y="16"/>
                </a:lnTo>
                <a:lnTo>
                  <a:pt x="115" y="21"/>
                </a:lnTo>
                <a:lnTo>
                  <a:pt x="130" y="26"/>
                </a:lnTo>
                <a:lnTo>
                  <a:pt x="159" y="36"/>
                </a:lnTo>
                <a:lnTo>
                  <a:pt x="185" y="49"/>
                </a:lnTo>
                <a:lnTo>
                  <a:pt x="211" y="63"/>
                </a:lnTo>
                <a:lnTo>
                  <a:pt x="233" y="76"/>
                </a:lnTo>
                <a:lnTo>
                  <a:pt x="254" y="89"/>
                </a:lnTo>
                <a:lnTo>
                  <a:pt x="273" y="101"/>
                </a:lnTo>
                <a:lnTo>
                  <a:pt x="301" y="124"/>
                </a:lnTo>
                <a:lnTo>
                  <a:pt x="312" y="133"/>
                </a:lnTo>
                <a:lnTo>
                  <a:pt x="319" y="139"/>
                </a:lnTo>
                <a:lnTo>
                  <a:pt x="327" y="145"/>
                </a:lnTo>
                <a:lnTo>
                  <a:pt x="1271" y="1091"/>
                </a:lnTo>
                <a:lnTo>
                  <a:pt x="2216" y="2037"/>
                </a:lnTo>
                <a:lnTo>
                  <a:pt x="1548" y="2037"/>
                </a:lnTo>
                <a:lnTo>
                  <a:pt x="879" y="2037"/>
                </a:lnTo>
                <a:lnTo>
                  <a:pt x="0" y="11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p:cNvSpPr>
          <p:nvPr userDrawn="1"/>
        </p:nvSpPr>
        <p:spPr bwMode="auto">
          <a:xfrm>
            <a:off x="0" y="3508376"/>
            <a:ext cx="3517900" cy="3233738"/>
          </a:xfrm>
          <a:custGeom>
            <a:avLst/>
            <a:gdLst>
              <a:gd name="T0" fmla="*/ 879 w 2216"/>
              <a:gd name="T1" fmla="*/ 0 h 2037"/>
              <a:gd name="T2" fmla="*/ 1548 w 2216"/>
              <a:gd name="T3" fmla="*/ 0 h 2037"/>
              <a:gd name="T4" fmla="*/ 2216 w 2216"/>
              <a:gd name="T5" fmla="*/ 0 h 2037"/>
              <a:gd name="T6" fmla="*/ 1271 w 2216"/>
              <a:gd name="T7" fmla="*/ 946 h 2037"/>
              <a:gd name="T8" fmla="*/ 327 w 2216"/>
              <a:gd name="T9" fmla="*/ 1892 h 2037"/>
              <a:gd name="T10" fmla="*/ 319 w 2216"/>
              <a:gd name="T11" fmla="*/ 1898 h 2037"/>
              <a:gd name="T12" fmla="*/ 312 w 2216"/>
              <a:gd name="T13" fmla="*/ 1905 h 2037"/>
              <a:gd name="T14" fmla="*/ 301 w 2216"/>
              <a:gd name="T15" fmla="*/ 1914 h 2037"/>
              <a:gd name="T16" fmla="*/ 288 w 2216"/>
              <a:gd name="T17" fmla="*/ 1925 h 2037"/>
              <a:gd name="T18" fmla="*/ 273 w 2216"/>
              <a:gd name="T19" fmla="*/ 1936 h 2037"/>
              <a:gd name="T20" fmla="*/ 254 w 2216"/>
              <a:gd name="T21" fmla="*/ 1948 h 2037"/>
              <a:gd name="T22" fmla="*/ 233 w 2216"/>
              <a:gd name="T23" fmla="*/ 1962 h 2037"/>
              <a:gd name="T24" fmla="*/ 211 w 2216"/>
              <a:gd name="T25" fmla="*/ 1976 h 2037"/>
              <a:gd name="T26" fmla="*/ 185 w 2216"/>
              <a:gd name="T27" fmla="*/ 1988 h 2037"/>
              <a:gd name="T28" fmla="*/ 159 w 2216"/>
              <a:gd name="T29" fmla="*/ 2001 h 2037"/>
              <a:gd name="T30" fmla="*/ 145 w 2216"/>
              <a:gd name="T31" fmla="*/ 2006 h 2037"/>
              <a:gd name="T32" fmla="*/ 130 w 2216"/>
              <a:gd name="T33" fmla="*/ 2012 h 2037"/>
              <a:gd name="T34" fmla="*/ 115 w 2216"/>
              <a:gd name="T35" fmla="*/ 2017 h 2037"/>
              <a:gd name="T36" fmla="*/ 99 w 2216"/>
              <a:gd name="T37" fmla="*/ 2021 h 2037"/>
              <a:gd name="T38" fmla="*/ 84 w 2216"/>
              <a:gd name="T39" fmla="*/ 2025 h 2037"/>
              <a:gd name="T40" fmla="*/ 68 w 2216"/>
              <a:gd name="T41" fmla="*/ 2029 h 2037"/>
              <a:gd name="T42" fmla="*/ 51 w 2216"/>
              <a:gd name="T43" fmla="*/ 2032 h 2037"/>
              <a:gd name="T44" fmla="*/ 35 w 2216"/>
              <a:gd name="T45" fmla="*/ 2035 h 2037"/>
              <a:gd name="T46" fmla="*/ 18 w 2216"/>
              <a:gd name="T47" fmla="*/ 2036 h 2037"/>
              <a:gd name="T48" fmla="*/ 0 w 2216"/>
              <a:gd name="T49" fmla="*/ 2037 h 2037"/>
              <a:gd name="T50" fmla="*/ 0 w 2216"/>
              <a:gd name="T51" fmla="*/ 1458 h 2037"/>
              <a:gd name="T52" fmla="*/ 0 w 2216"/>
              <a:gd name="T53" fmla="*/ 880 h 2037"/>
              <a:gd name="T54" fmla="*/ 879 w 2216"/>
              <a:gd name="T55" fmla="*/ 0 h 2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2037">
                <a:moveTo>
                  <a:pt x="879" y="0"/>
                </a:moveTo>
                <a:lnTo>
                  <a:pt x="1548" y="0"/>
                </a:lnTo>
                <a:lnTo>
                  <a:pt x="2216" y="0"/>
                </a:lnTo>
                <a:lnTo>
                  <a:pt x="1271" y="946"/>
                </a:lnTo>
                <a:lnTo>
                  <a:pt x="327" y="1892"/>
                </a:lnTo>
                <a:lnTo>
                  <a:pt x="319" y="1898"/>
                </a:lnTo>
                <a:lnTo>
                  <a:pt x="312" y="1905"/>
                </a:lnTo>
                <a:lnTo>
                  <a:pt x="301" y="1914"/>
                </a:lnTo>
                <a:lnTo>
                  <a:pt x="288" y="1925"/>
                </a:lnTo>
                <a:lnTo>
                  <a:pt x="273" y="1936"/>
                </a:lnTo>
                <a:lnTo>
                  <a:pt x="254" y="1948"/>
                </a:lnTo>
                <a:lnTo>
                  <a:pt x="233" y="1962"/>
                </a:lnTo>
                <a:lnTo>
                  <a:pt x="211" y="1976"/>
                </a:lnTo>
                <a:lnTo>
                  <a:pt x="185" y="1988"/>
                </a:lnTo>
                <a:lnTo>
                  <a:pt x="159" y="2001"/>
                </a:lnTo>
                <a:lnTo>
                  <a:pt x="145" y="2006"/>
                </a:lnTo>
                <a:lnTo>
                  <a:pt x="130" y="2012"/>
                </a:lnTo>
                <a:lnTo>
                  <a:pt x="115" y="2017"/>
                </a:lnTo>
                <a:lnTo>
                  <a:pt x="99" y="2021"/>
                </a:lnTo>
                <a:lnTo>
                  <a:pt x="84" y="2025"/>
                </a:lnTo>
                <a:lnTo>
                  <a:pt x="68" y="2029"/>
                </a:lnTo>
                <a:lnTo>
                  <a:pt x="51" y="2032"/>
                </a:lnTo>
                <a:lnTo>
                  <a:pt x="35" y="2035"/>
                </a:lnTo>
                <a:lnTo>
                  <a:pt x="18" y="2036"/>
                </a:lnTo>
                <a:lnTo>
                  <a:pt x="0" y="2037"/>
                </a:lnTo>
                <a:lnTo>
                  <a:pt x="0" y="1458"/>
                </a:lnTo>
                <a:lnTo>
                  <a:pt x="0" y="880"/>
                </a:lnTo>
                <a:lnTo>
                  <a:pt x="87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6751" y="6237312"/>
            <a:ext cx="1291874" cy="431999"/>
          </a:xfrm>
          <a:prstGeom prst="rect">
            <a:avLst/>
          </a:prstGeom>
        </p:spPr>
      </p:pic>
    </p:spTree>
    <p:extLst>
      <p:ext uri="{BB962C8B-B14F-4D97-AF65-F5344CB8AC3E}">
        <p14:creationId xmlns:p14="http://schemas.microsoft.com/office/powerpoint/2010/main" val="243421212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1">
    <p:spTree>
      <p:nvGrpSpPr>
        <p:cNvPr id="1" name=""/>
        <p:cNvGrpSpPr/>
        <p:nvPr/>
      </p:nvGrpSpPr>
      <p:grpSpPr>
        <a:xfrm>
          <a:off x="0" y="0"/>
          <a:ext cx="0" cy="0"/>
          <a:chOff x="0" y="0"/>
          <a:chExt cx="0" cy="0"/>
        </a:xfrm>
      </p:grpSpPr>
      <p:sp>
        <p:nvSpPr>
          <p:cNvPr id="26" name="Picture Placeholder 25"/>
          <p:cNvSpPr>
            <a:spLocks noGrp="1"/>
          </p:cNvSpPr>
          <p:nvPr>
            <p:ph type="pic" sz="quarter" idx="13" hasCustomPrompt="1"/>
          </p:nvPr>
        </p:nvSpPr>
        <p:spPr>
          <a:xfrm>
            <a:off x="0" y="0"/>
            <a:ext cx="12195175" cy="6858000"/>
          </a:xfrm>
          <a:solidFill>
            <a:schemeClr val="bg2"/>
          </a:solidFill>
        </p:spPr>
        <p:txBody>
          <a:bodyPr anchor="t" anchorCtr="0"/>
          <a:lstStyle>
            <a:lvl1pPr marL="0" indent="0" algn="ctr">
              <a:buFontTx/>
              <a:buNone/>
              <a:defRPr sz="1200"/>
            </a:lvl1pPr>
          </a:lstStyle>
          <a:p>
            <a:r>
              <a:rPr lang="en-US" dirty="0"/>
              <a:t>Select shape and click insert picture from menu</a:t>
            </a:r>
          </a:p>
        </p:txBody>
      </p:sp>
      <p:sp>
        <p:nvSpPr>
          <p:cNvPr id="7" name="Text Placeholder 5"/>
          <p:cNvSpPr>
            <a:spLocks noGrp="1"/>
          </p:cNvSpPr>
          <p:nvPr>
            <p:ph type="body" sz="quarter" idx="14" hasCustomPrompt="1"/>
          </p:nvPr>
        </p:nvSpPr>
        <p:spPr>
          <a:xfrm>
            <a:off x="0" y="118800"/>
            <a:ext cx="3517200" cy="3232800"/>
          </a:xfrm>
          <a:blipFill>
            <a:blip r:embed="rId2" cstate="print">
              <a:extLst>
                <a:ext uri="{28A0092B-C50C-407E-A947-70E740481C1C}">
                  <a14:useLocalDpi xmlns:a14="http://schemas.microsoft.com/office/drawing/2010/main" val="0"/>
                </a:ext>
              </a:extLst>
            </a:blip>
            <a:stretch>
              <a:fillRect/>
            </a:stretch>
          </a:blipFill>
        </p:spPr>
        <p:txBody>
          <a:bodyPr/>
          <a:lstStyle>
            <a:lvl1pPr marL="0" indent="0">
              <a:buFontTx/>
              <a:buNone/>
              <a:defRPr sz="200" baseline="0">
                <a:noFill/>
              </a:defRPr>
            </a:lvl1pPr>
          </a:lstStyle>
          <a:p>
            <a:pPr lvl="0"/>
            <a:r>
              <a:rPr lang="en-US" dirty="0"/>
              <a:t>Do not add text here</a:t>
            </a:r>
          </a:p>
        </p:txBody>
      </p:sp>
      <p:sp>
        <p:nvSpPr>
          <p:cNvPr id="9" name="Text Placeholder 5"/>
          <p:cNvSpPr>
            <a:spLocks noGrp="1"/>
          </p:cNvSpPr>
          <p:nvPr>
            <p:ph type="body" sz="quarter" idx="15" hasCustomPrompt="1"/>
          </p:nvPr>
        </p:nvSpPr>
        <p:spPr>
          <a:xfrm>
            <a:off x="0" y="3510000"/>
            <a:ext cx="3517200" cy="3232800"/>
          </a:xfrm>
          <a:blipFill>
            <a:blip r:embed="rId3" cstate="print">
              <a:extLst>
                <a:ext uri="{28A0092B-C50C-407E-A947-70E740481C1C}">
                  <a14:useLocalDpi xmlns:a14="http://schemas.microsoft.com/office/drawing/2010/main" val="0"/>
                </a:ext>
              </a:extLst>
            </a:blip>
            <a:stretch>
              <a:fillRect/>
            </a:stretch>
          </a:blipFill>
        </p:spPr>
        <p:txBody>
          <a:bodyPr/>
          <a:lstStyle>
            <a:lvl1pPr marL="0" indent="0">
              <a:buFontTx/>
              <a:buNone/>
              <a:defRPr sz="200" baseline="0">
                <a:noFill/>
              </a:defRPr>
            </a:lvl1pPr>
          </a:lstStyle>
          <a:p>
            <a:pPr lvl="0"/>
            <a:r>
              <a:rPr lang="en-US" dirty="0"/>
              <a:t>Do not add text here</a:t>
            </a:r>
          </a:p>
        </p:txBody>
      </p:sp>
      <p:sp>
        <p:nvSpPr>
          <p:cNvPr id="10" name="Title 2"/>
          <p:cNvSpPr>
            <a:spLocks noGrp="1"/>
          </p:cNvSpPr>
          <p:nvPr>
            <p:ph type="title"/>
          </p:nvPr>
        </p:nvSpPr>
        <p:spPr>
          <a:xfrm>
            <a:off x="4584701" y="1556792"/>
            <a:ext cx="7129462" cy="3744416"/>
          </a:xfrm>
          <a:prstGeom prst="round2DiagRect">
            <a:avLst>
              <a:gd name="adj1" fmla="val 13337"/>
              <a:gd name="adj2" fmla="val 0"/>
            </a:avLst>
          </a:prstGeom>
          <a:solidFill>
            <a:schemeClr val="bg1">
              <a:alpha val="85098"/>
            </a:schemeClr>
          </a:solidFill>
        </p:spPr>
        <p:txBody>
          <a:bodyPr lIns="162000" tIns="162000" rIns="162000" bIns="162000"/>
          <a:lstStyle>
            <a:lvl1pPr>
              <a:defRPr sz="3000">
                <a:solidFill>
                  <a:schemeClr val="tx2"/>
                </a:solidFill>
              </a:defRPr>
            </a:lvl1pPr>
          </a:lstStyle>
          <a:p>
            <a:r>
              <a:rPr lang="en-US"/>
              <a:t>Click to edit Master title style</a:t>
            </a:r>
            <a:endParaRPr lang="fi-FI" dirty="0"/>
          </a:p>
        </p:txBody>
      </p:sp>
      <p:sp>
        <p:nvSpPr>
          <p:cNvPr id="11" name="Subtitle 2"/>
          <p:cNvSpPr>
            <a:spLocks noGrp="1"/>
          </p:cNvSpPr>
          <p:nvPr>
            <p:ph type="subTitle" idx="1"/>
          </p:nvPr>
        </p:nvSpPr>
        <p:spPr>
          <a:xfrm>
            <a:off x="4873451" y="3501008"/>
            <a:ext cx="6552728" cy="1512168"/>
          </a:xfrm>
        </p:spPr>
        <p:txBody>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Tree>
    <p:extLst>
      <p:ext uri="{BB962C8B-B14F-4D97-AF65-F5344CB8AC3E}">
        <p14:creationId xmlns:p14="http://schemas.microsoft.com/office/powerpoint/2010/main" val="274020238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2">
    <p:spTree>
      <p:nvGrpSpPr>
        <p:cNvPr id="1" name=""/>
        <p:cNvGrpSpPr/>
        <p:nvPr/>
      </p:nvGrpSpPr>
      <p:grpSpPr>
        <a:xfrm>
          <a:off x="0" y="0"/>
          <a:ext cx="0" cy="0"/>
          <a:chOff x="0" y="0"/>
          <a:chExt cx="0" cy="0"/>
        </a:xfrm>
      </p:grpSpPr>
      <p:sp>
        <p:nvSpPr>
          <p:cNvPr id="26" name="Picture Placeholder 25"/>
          <p:cNvSpPr>
            <a:spLocks noGrp="1"/>
          </p:cNvSpPr>
          <p:nvPr>
            <p:ph type="pic" sz="quarter" idx="13" hasCustomPrompt="1"/>
          </p:nvPr>
        </p:nvSpPr>
        <p:spPr>
          <a:xfrm>
            <a:off x="0" y="0"/>
            <a:ext cx="12195175" cy="6858000"/>
          </a:xfrm>
          <a:solidFill>
            <a:schemeClr val="bg2"/>
          </a:solidFill>
        </p:spPr>
        <p:txBody>
          <a:bodyPr anchor="t" anchorCtr="0"/>
          <a:lstStyle>
            <a:lvl1pPr marL="0" indent="0" algn="ctr">
              <a:buFontTx/>
              <a:buNone/>
              <a:defRPr sz="1200"/>
            </a:lvl1pPr>
          </a:lstStyle>
          <a:p>
            <a:r>
              <a:rPr lang="en-US" dirty="0"/>
              <a:t>Select shape and click insert picture from menu</a:t>
            </a:r>
          </a:p>
        </p:txBody>
      </p:sp>
      <p:sp>
        <p:nvSpPr>
          <p:cNvPr id="11" name="Title 2"/>
          <p:cNvSpPr>
            <a:spLocks noGrp="1"/>
          </p:cNvSpPr>
          <p:nvPr>
            <p:ph type="title"/>
          </p:nvPr>
        </p:nvSpPr>
        <p:spPr>
          <a:xfrm>
            <a:off x="4584701" y="1556792"/>
            <a:ext cx="7129462" cy="3744416"/>
          </a:xfrm>
          <a:prstGeom prst="round2DiagRect">
            <a:avLst>
              <a:gd name="adj1" fmla="val 13337"/>
              <a:gd name="adj2" fmla="val 0"/>
            </a:avLst>
          </a:prstGeom>
          <a:solidFill>
            <a:schemeClr val="bg1">
              <a:alpha val="85098"/>
            </a:schemeClr>
          </a:solidFill>
        </p:spPr>
        <p:txBody>
          <a:bodyPr lIns="162000" tIns="162000" rIns="162000" bIns="162000"/>
          <a:lstStyle>
            <a:lvl1pPr>
              <a:defRPr sz="3000">
                <a:solidFill>
                  <a:schemeClr val="tx2"/>
                </a:solidFill>
              </a:defRPr>
            </a:lvl1pPr>
          </a:lstStyle>
          <a:p>
            <a:r>
              <a:rPr lang="en-US"/>
              <a:t>Click to edit Master title style</a:t>
            </a:r>
            <a:endParaRPr lang="fi-FI" dirty="0"/>
          </a:p>
        </p:txBody>
      </p:sp>
      <p:sp>
        <p:nvSpPr>
          <p:cNvPr id="12" name="Subtitle 2"/>
          <p:cNvSpPr>
            <a:spLocks noGrp="1"/>
          </p:cNvSpPr>
          <p:nvPr>
            <p:ph type="subTitle" idx="1"/>
          </p:nvPr>
        </p:nvSpPr>
        <p:spPr>
          <a:xfrm>
            <a:off x="4873451" y="3501008"/>
            <a:ext cx="6552728" cy="1512168"/>
          </a:xfrm>
        </p:spPr>
        <p:txBody>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8" name="Text Placeholder 5"/>
          <p:cNvSpPr>
            <a:spLocks noGrp="1"/>
          </p:cNvSpPr>
          <p:nvPr>
            <p:ph type="body" sz="quarter" idx="14" hasCustomPrompt="1"/>
          </p:nvPr>
        </p:nvSpPr>
        <p:spPr>
          <a:xfrm>
            <a:off x="0" y="118800"/>
            <a:ext cx="3517200" cy="3232800"/>
          </a:xfrm>
          <a:blipFill>
            <a:blip r:embed="rId2" cstate="print">
              <a:extLst>
                <a:ext uri="{28A0092B-C50C-407E-A947-70E740481C1C}">
                  <a14:useLocalDpi xmlns:a14="http://schemas.microsoft.com/office/drawing/2010/main" val="0"/>
                </a:ext>
              </a:extLst>
            </a:blip>
            <a:stretch>
              <a:fillRect/>
            </a:stretch>
          </a:blipFill>
        </p:spPr>
        <p:txBody>
          <a:bodyPr/>
          <a:lstStyle>
            <a:lvl1pPr marL="0" indent="0">
              <a:buFontTx/>
              <a:buNone/>
              <a:defRPr sz="200" baseline="0">
                <a:noFill/>
              </a:defRPr>
            </a:lvl1pPr>
          </a:lstStyle>
          <a:p>
            <a:pPr lvl="0"/>
            <a:r>
              <a:rPr lang="en-US" dirty="0"/>
              <a:t>Do not add text here</a:t>
            </a:r>
          </a:p>
        </p:txBody>
      </p:sp>
      <p:sp>
        <p:nvSpPr>
          <p:cNvPr id="10" name="Text Placeholder 5"/>
          <p:cNvSpPr>
            <a:spLocks noGrp="1"/>
          </p:cNvSpPr>
          <p:nvPr>
            <p:ph type="body" sz="quarter" idx="15" hasCustomPrompt="1"/>
          </p:nvPr>
        </p:nvSpPr>
        <p:spPr>
          <a:xfrm>
            <a:off x="0" y="3510000"/>
            <a:ext cx="3517200" cy="3232800"/>
          </a:xfrm>
          <a:blipFill>
            <a:blip r:embed="rId3" cstate="print">
              <a:extLst>
                <a:ext uri="{28A0092B-C50C-407E-A947-70E740481C1C}">
                  <a14:useLocalDpi xmlns:a14="http://schemas.microsoft.com/office/drawing/2010/main" val="0"/>
                </a:ext>
              </a:extLst>
            </a:blip>
            <a:stretch>
              <a:fillRect/>
            </a:stretch>
          </a:blipFill>
        </p:spPr>
        <p:txBody>
          <a:bodyPr/>
          <a:lstStyle>
            <a:lvl1pPr marL="0" indent="0">
              <a:buFontTx/>
              <a:buNone/>
              <a:defRPr sz="200" baseline="0">
                <a:noFill/>
              </a:defRPr>
            </a:lvl1pPr>
          </a:lstStyle>
          <a:p>
            <a:pPr lvl="0"/>
            <a:r>
              <a:rPr lang="en-US" dirty="0"/>
              <a:t>Do not add text here</a:t>
            </a:r>
          </a:p>
        </p:txBody>
      </p:sp>
    </p:spTree>
    <p:extLst>
      <p:ext uri="{BB962C8B-B14F-4D97-AF65-F5344CB8AC3E}">
        <p14:creationId xmlns:p14="http://schemas.microsoft.com/office/powerpoint/2010/main" val="55488465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13" y="404814"/>
            <a:ext cx="11233150" cy="935955"/>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p:cNvSpPr>
            <a:spLocks noGrp="1"/>
          </p:cNvSpPr>
          <p:nvPr>
            <p:ph type="body" idx="1"/>
          </p:nvPr>
        </p:nvSpPr>
        <p:spPr>
          <a:xfrm>
            <a:off x="481013" y="1557339"/>
            <a:ext cx="11233150" cy="44640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1375" y="6453336"/>
            <a:ext cx="1223963" cy="144016"/>
          </a:xfrm>
          <a:prstGeom prst="rect">
            <a:avLst/>
          </a:prstGeom>
        </p:spPr>
        <p:txBody>
          <a:bodyPr vert="horz" lIns="0" tIns="0" rIns="0" bIns="0" rtlCol="0" anchor="ctr">
            <a:noAutofit/>
          </a:bodyPr>
          <a:lstStyle>
            <a:lvl1pPr algn="l">
              <a:defRPr sz="700">
                <a:solidFill>
                  <a:schemeClr val="tx2"/>
                </a:solidFill>
              </a:defRPr>
            </a:lvl1pPr>
          </a:lstStyle>
          <a:p>
            <a:fld id="{5C6A05B4-C074-472C-869A-B2951789B244}" type="datetime3">
              <a:rPr lang="en-US" smtClean="0"/>
              <a:t>27 November 2023</a:t>
            </a:fld>
            <a:endParaRPr lang="en-US" dirty="0"/>
          </a:p>
        </p:txBody>
      </p:sp>
      <p:sp>
        <p:nvSpPr>
          <p:cNvPr id="5" name="Footer Placeholder 4"/>
          <p:cNvSpPr>
            <a:spLocks noGrp="1"/>
          </p:cNvSpPr>
          <p:nvPr>
            <p:ph type="ftr" sz="quarter" idx="3"/>
          </p:nvPr>
        </p:nvSpPr>
        <p:spPr>
          <a:xfrm>
            <a:off x="2065338" y="6453336"/>
            <a:ext cx="4032250" cy="144016"/>
          </a:xfrm>
          <a:prstGeom prst="rect">
            <a:avLst/>
          </a:prstGeom>
        </p:spPr>
        <p:txBody>
          <a:bodyPr vert="horz" lIns="0" tIns="0" rIns="0" bIns="0" rtlCol="0" anchor="ctr">
            <a:noAutofit/>
          </a:bodyPr>
          <a:lstStyle>
            <a:lvl1pPr algn="l">
              <a:defRPr sz="700">
                <a:solidFill>
                  <a:schemeClr val="tx2"/>
                </a:solidFill>
              </a:defRPr>
            </a:lvl1pPr>
          </a:lstStyle>
          <a:p>
            <a:r>
              <a:rPr lang="en-US"/>
              <a:t>Valmet Learning Services</a:t>
            </a:r>
            <a:endParaRPr lang="en-US" dirty="0"/>
          </a:p>
        </p:txBody>
      </p:sp>
      <p:sp>
        <p:nvSpPr>
          <p:cNvPr id="6" name="Slide Number Placeholder 5"/>
          <p:cNvSpPr>
            <a:spLocks noGrp="1"/>
          </p:cNvSpPr>
          <p:nvPr>
            <p:ph type="sldNum" sz="quarter" idx="4"/>
          </p:nvPr>
        </p:nvSpPr>
        <p:spPr>
          <a:xfrm>
            <a:off x="481014" y="6453336"/>
            <a:ext cx="360361" cy="144016"/>
          </a:xfrm>
          <a:prstGeom prst="rect">
            <a:avLst/>
          </a:prstGeom>
        </p:spPr>
        <p:txBody>
          <a:bodyPr vert="horz" lIns="0" tIns="0" rIns="0" bIns="0" rtlCol="0" anchor="ctr">
            <a:noAutofit/>
          </a:bodyPr>
          <a:lstStyle>
            <a:lvl1pPr algn="l">
              <a:defRPr sz="700">
                <a:solidFill>
                  <a:schemeClr val="tx2"/>
                </a:solidFill>
              </a:defRPr>
            </a:lvl1pPr>
          </a:lstStyle>
          <a:p>
            <a:fld id="{82F35C78-EDC3-4BE6-A74D-429C10820A80}" type="slidenum">
              <a:rPr lang="en-US" smtClean="0"/>
              <a:pPr/>
              <a:t>‹#›</a:t>
            </a:fld>
            <a:endParaRPr lang="en-US" dirty="0"/>
          </a:p>
        </p:txBody>
      </p:sp>
      <p:pic>
        <p:nvPicPr>
          <p:cNvPr id="12" name="Picture 11"/>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0562083" y="6237312"/>
            <a:ext cx="1291874" cy="432000"/>
          </a:xfrm>
          <a:prstGeom prst="rect">
            <a:avLst/>
          </a:prstGeom>
        </p:spPr>
      </p:pic>
      <p:sp>
        <p:nvSpPr>
          <p:cNvPr id="9" name="(c)" hidden="1"/>
          <p:cNvSpPr txBox="1"/>
          <p:nvPr userDrawn="1"/>
        </p:nvSpPr>
        <p:spPr>
          <a:xfrm>
            <a:off x="11986517" y="6891795"/>
            <a:ext cx="198773"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valmet</a:t>
            </a:r>
            <a:endParaRPr lang="en-GB" sz="200" dirty="0" err="1">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5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034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16" r:id="rId4"/>
    <p:sldLayoutId id="2147483717" r:id="rId5"/>
    <p:sldLayoutId id="2147483664" r:id="rId6"/>
    <p:sldLayoutId id="2147483704" r:id="rId7"/>
    <p:sldLayoutId id="2147483702" r:id="rId8"/>
    <p:sldLayoutId id="214748370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90" r:id="rId25"/>
    <p:sldLayoutId id="2147483691" r:id="rId26"/>
    <p:sldLayoutId id="2147483696" r:id="rId27"/>
    <p:sldLayoutId id="2147483692" r:id="rId28"/>
    <p:sldLayoutId id="2147483697" r:id="rId29"/>
    <p:sldLayoutId id="2147483683" r:id="rId30"/>
    <p:sldLayoutId id="2147483685" r:id="rId31"/>
    <p:sldLayoutId id="2147483693" r:id="rId32"/>
    <p:sldLayoutId id="2147483694" r:id="rId33"/>
    <p:sldLayoutId id="2147483695" r:id="rId34"/>
    <p:sldLayoutId id="2147483708" r:id="rId35"/>
    <p:sldLayoutId id="2147483705" r:id="rId36"/>
    <p:sldLayoutId id="2147483711" r:id="rId37"/>
    <p:sldLayoutId id="2147483706" r:id="rId38"/>
    <p:sldLayoutId id="2147483712" r:id="rId39"/>
    <p:sldLayoutId id="2147483707" r:id="rId40"/>
    <p:sldLayoutId id="2147483713" r:id="rId41"/>
    <p:sldLayoutId id="2147483709" r:id="rId42"/>
    <p:sldLayoutId id="2147483714" r:id="rId43"/>
    <p:sldLayoutId id="2147483710" r:id="rId44"/>
    <p:sldLayoutId id="2147483715" r:id="rId45"/>
    <p:sldLayoutId id="2147483681" r:id="rId46"/>
    <p:sldLayoutId id="2147483687" r:id="rId47"/>
    <p:sldLayoutId id="2147483688" r:id="rId48"/>
    <p:sldLayoutId id="2147483689" r:id="rId49"/>
    <p:sldLayoutId id="2147483720" r:id="rId50"/>
    <p:sldLayoutId id="2147483721" r:id="rId51"/>
  </p:sldLayoutIdLst>
  <p:transition spd="med">
    <p:fade/>
  </p:transition>
  <p:hf hd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3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10758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731403-CBF3-4994-9AB4-03C15401C216}"/>
              </a:ext>
            </a:extLst>
          </p:cNvPr>
          <p:cNvSpPr>
            <a:spLocks noGrp="1"/>
          </p:cNvSpPr>
          <p:nvPr>
            <p:ph type="ctrTitle"/>
          </p:nvPr>
        </p:nvSpPr>
        <p:spPr>
          <a:xfrm>
            <a:off x="3001243" y="2132856"/>
            <a:ext cx="7129462" cy="1441450"/>
          </a:xfrm>
        </p:spPr>
        <p:txBody>
          <a:bodyPr/>
          <a:lstStyle/>
          <a:p>
            <a:r>
              <a:rPr lang="sv-SE" dirty="0"/>
              <a:t>”If You </a:t>
            </a:r>
            <a:r>
              <a:rPr lang="sv-SE" sz="4000" i="1" dirty="0">
                <a:solidFill>
                  <a:schemeClr val="accent1"/>
                </a:solidFill>
              </a:rPr>
              <a:t>Always</a:t>
            </a:r>
            <a:r>
              <a:rPr lang="sv-SE" dirty="0"/>
              <a:t> Do What You’ve </a:t>
            </a:r>
            <a:r>
              <a:rPr lang="sv-SE" sz="4000" i="1" dirty="0">
                <a:solidFill>
                  <a:schemeClr val="accent1"/>
                </a:solidFill>
              </a:rPr>
              <a:t>Always</a:t>
            </a:r>
            <a:r>
              <a:rPr lang="sv-SE" dirty="0"/>
              <a:t> Done, You’ll </a:t>
            </a:r>
            <a:r>
              <a:rPr lang="sv-SE" sz="4000" i="1" dirty="0">
                <a:solidFill>
                  <a:schemeClr val="accent1"/>
                </a:solidFill>
              </a:rPr>
              <a:t>Always</a:t>
            </a:r>
            <a:r>
              <a:rPr lang="sv-SE" dirty="0"/>
              <a:t> Get What You’ve </a:t>
            </a:r>
            <a:r>
              <a:rPr lang="sv-SE" sz="4000" i="1" dirty="0">
                <a:solidFill>
                  <a:schemeClr val="accent1"/>
                </a:solidFill>
              </a:rPr>
              <a:t>Always</a:t>
            </a:r>
            <a:r>
              <a:rPr lang="sv-SE" dirty="0"/>
              <a:t> Got.”</a:t>
            </a:r>
            <a:br>
              <a:rPr lang="sv-SE" dirty="0"/>
            </a:br>
            <a:r>
              <a:rPr lang="sv-SE" dirty="0"/>
              <a:t/>
            </a:r>
            <a:br>
              <a:rPr lang="sv-SE" dirty="0"/>
            </a:br>
            <a:r>
              <a:rPr lang="sv-SE" dirty="0"/>
              <a:t>Henry Ford</a:t>
            </a:r>
          </a:p>
        </p:txBody>
      </p:sp>
    </p:spTree>
    <p:extLst>
      <p:ext uri="{BB962C8B-B14F-4D97-AF65-F5344CB8AC3E}">
        <p14:creationId xmlns:p14="http://schemas.microsoft.com/office/powerpoint/2010/main" val="354883114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9">
            <a:extLst>
              <a:ext uri="{FF2B5EF4-FFF2-40B4-BE49-F238E27FC236}">
                <a16:creationId xmlns:a16="http://schemas.microsoft.com/office/drawing/2014/main" id="{7D26E804-0312-D50F-680E-4DE5CA253589}"/>
              </a:ext>
            </a:extLst>
          </p:cNvPr>
          <p:cNvSpPr/>
          <p:nvPr/>
        </p:nvSpPr>
        <p:spPr>
          <a:xfrm>
            <a:off x="0" y="1201425"/>
            <a:ext cx="12195175" cy="4818524"/>
          </a:xfrm>
          <a:prstGeom prst="round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endParaRPr lang="en-SE" sz="4800" b="1" dirty="0">
              <a:solidFill>
                <a:schemeClr val="accent1"/>
              </a:solidFill>
            </a:endParaRPr>
          </a:p>
        </p:txBody>
      </p:sp>
      <p:sp>
        <p:nvSpPr>
          <p:cNvPr id="3" name="Content Placeholder 2">
            <a:extLst>
              <a:ext uri="{FF2B5EF4-FFF2-40B4-BE49-F238E27FC236}">
                <a16:creationId xmlns:a16="http://schemas.microsoft.com/office/drawing/2014/main" id="{EB6AED0D-7A6F-3A28-D227-232090DF084C}"/>
              </a:ext>
            </a:extLst>
          </p:cNvPr>
          <p:cNvSpPr>
            <a:spLocks noGrp="1"/>
          </p:cNvSpPr>
          <p:nvPr>
            <p:ph idx="1"/>
          </p:nvPr>
        </p:nvSpPr>
        <p:spPr>
          <a:xfrm>
            <a:off x="481013" y="1341438"/>
            <a:ext cx="3744366" cy="4464050"/>
          </a:xfrm>
        </p:spPr>
        <p:txBody>
          <a:bodyPr/>
          <a:lstStyle/>
          <a:p>
            <a:r>
              <a:rPr lang="en-US" sz="1800" dirty="0"/>
              <a:t>Work force Culture shift – Actually Generational</a:t>
            </a:r>
          </a:p>
          <a:p>
            <a:r>
              <a:rPr lang="en-US" sz="1800" dirty="0"/>
              <a:t>Loss of practical experience in industries</a:t>
            </a:r>
          </a:p>
          <a:p>
            <a:r>
              <a:rPr lang="en-US" sz="1800" dirty="0"/>
              <a:t>Life work balance importance has and is changing</a:t>
            </a:r>
          </a:p>
          <a:p>
            <a:r>
              <a:rPr lang="en-US" sz="1800" dirty="0"/>
              <a:t>Mobile App generation</a:t>
            </a:r>
          </a:p>
          <a:p>
            <a:r>
              <a:rPr lang="en-US" sz="1800" dirty="0"/>
              <a:t>PARDIGM SHIFT</a:t>
            </a:r>
          </a:p>
          <a:p>
            <a:endParaRPr lang="en-US" sz="1800" dirty="0"/>
          </a:p>
        </p:txBody>
      </p:sp>
      <p:sp>
        <p:nvSpPr>
          <p:cNvPr id="4" name="Text Placeholder 3">
            <a:extLst>
              <a:ext uri="{FF2B5EF4-FFF2-40B4-BE49-F238E27FC236}">
                <a16:creationId xmlns:a16="http://schemas.microsoft.com/office/drawing/2014/main" id="{B4355EEB-A878-15A0-6F91-475115D62053}"/>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D8A41650-7AEA-EDC4-6678-5A5E2C44D3CB}"/>
              </a:ext>
            </a:extLst>
          </p:cNvPr>
          <p:cNvSpPr>
            <a:spLocks noGrp="1"/>
          </p:cNvSpPr>
          <p:nvPr>
            <p:ph type="title"/>
          </p:nvPr>
        </p:nvSpPr>
        <p:spPr/>
        <p:txBody>
          <a:bodyPr/>
          <a:lstStyle/>
          <a:p>
            <a:r>
              <a:rPr lang="en-US" b="1" dirty="0"/>
              <a:t>Grey tsunami</a:t>
            </a:r>
          </a:p>
        </p:txBody>
      </p:sp>
      <p:sp>
        <p:nvSpPr>
          <p:cNvPr id="6" name="Date Placeholder 5">
            <a:extLst>
              <a:ext uri="{FF2B5EF4-FFF2-40B4-BE49-F238E27FC236}">
                <a16:creationId xmlns:a16="http://schemas.microsoft.com/office/drawing/2014/main" id="{CEAF43C1-1F5D-E454-922F-5C06D0B8B965}"/>
              </a:ext>
            </a:extLst>
          </p:cNvPr>
          <p:cNvSpPr>
            <a:spLocks noGrp="1"/>
          </p:cNvSpPr>
          <p:nvPr>
            <p:ph type="dt" sz="half" idx="15"/>
          </p:nvPr>
        </p:nvSpPr>
        <p:spPr/>
        <p:txBody>
          <a:bodyPr/>
          <a:lstStyle/>
          <a:p>
            <a:fld id="{6BA90B14-7C4A-4597-94B4-049EAA7E2A6C}" type="datetime3">
              <a:rPr lang="en-US" smtClean="0"/>
              <a:t>27 November 2023</a:t>
            </a:fld>
            <a:endParaRPr lang="en-US" dirty="0"/>
          </a:p>
        </p:txBody>
      </p:sp>
      <p:sp>
        <p:nvSpPr>
          <p:cNvPr id="7" name="Footer Placeholder 6">
            <a:extLst>
              <a:ext uri="{FF2B5EF4-FFF2-40B4-BE49-F238E27FC236}">
                <a16:creationId xmlns:a16="http://schemas.microsoft.com/office/drawing/2014/main" id="{1E00694F-14E9-4244-2052-FFC9E930FF14}"/>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C78766B1-AC31-0616-C2C4-1003D6690F6C}"/>
              </a:ext>
            </a:extLst>
          </p:cNvPr>
          <p:cNvSpPr>
            <a:spLocks noGrp="1"/>
          </p:cNvSpPr>
          <p:nvPr>
            <p:ph type="sldNum" sz="quarter" idx="17"/>
          </p:nvPr>
        </p:nvSpPr>
        <p:spPr/>
        <p:txBody>
          <a:bodyPr/>
          <a:lstStyle/>
          <a:p>
            <a:fld id="{82F35C78-EDC3-4BE6-A74D-429C10820A80}" type="slidenum">
              <a:rPr lang="en-US" smtClean="0"/>
              <a:pPr/>
              <a:t>11</a:t>
            </a:fld>
            <a:endParaRPr lang="en-US" dirty="0"/>
          </a:p>
        </p:txBody>
      </p:sp>
      <p:pic>
        <p:nvPicPr>
          <p:cNvPr id="10" name="Bildobjekt 9" descr="En bild som visar klädsel, person, Skyddshjälm, arbetskläder&#10;&#10;Automatiskt genererad beskrivning">
            <a:extLst>
              <a:ext uri="{FF2B5EF4-FFF2-40B4-BE49-F238E27FC236}">
                <a16:creationId xmlns:a16="http://schemas.microsoft.com/office/drawing/2014/main" id="{B153659A-9AAF-050A-CD1C-493D5504D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901" y="1201425"/>
            <a:ext cx="7878274" cy="4763165"/>
          </a:xfrm>
          <a:prstGeom prst="rect">
            <a:avLst/>
          </a:prstGeom>
        </p:spPr>
      </p:pic>
    </p:spTree>
    <p:extLst>
      <p:ext uri="{BB962C8B-B14F-4D97-AF65-F5344CB8AC3E}">
        <p14:creationId xmlns:p14="http://schemas.microsoft.com/office/powerpoint/2010/main" val="360628744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9">
            <a:extLst>
              <a:ext uri="{FF2B5EF4-FFF2-40B4-BE49-F238E27FC236}">
                <a16:creationId xmlns:a16="http://schemas.microsoft.com/office/drawing/2014/main" id="{AEB66ACB-3CC1-8FA1-0C6A-72517D06FF10}"/>
              </a:ext>
            </a:extLst>
          </p:cNvPr>
          <p:cNvSpPr/>
          <p:nvPr/>
        </p:nvSpPr>
        <p:spPr>
          <a:xfrm>
            <a:off x="0" y="1269305"/>
            <a:ext cx="12195175" cy="4750644"/>
          </a:xfrm>
          <a:prstGeom prst="round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endParaRPr lang="en-SE" sz="4800" b="1" dirty="0">
              <a:solidFill>
                <a:schemeClr val="accent1"/>
              </a:solidFill>
            </a:endParaRPr>
          </a:p>
        </p:txBody>
      </p:sp>
      <p:sp>
        <p:nvSpPr>
          <p:cNvPr id="3" name="Content Placeholder 2">
            <a:extLst>
              <a:ext uri="{FF2B5EF4-FFF2-40B4-BE49-F238E27FC236}">
                <a16:creationId xmlns:a16="http://schemas.microsoft.com/office/drawing/2014/main" id="{B9B62047-1A54-8041-C8C2-F2A5DA4947AC}"/>
              </a:ext>
            </a:extLst>
          </p:cNvPr>
          <p:cNvSpPr>
            <a:spLocks noGrp="1"/>
          </p:cNvSpPr>
          <p:nvPr>
            <p:ph sz="half" idx="1"/>
          </p:nvPr>
        </p:nvSpPr>
        <p:spPr>
          <a:xfrm>
            <a:off x="481013" y="1427386"/>
            <a:ext cx="5256534" cy="4464050"/>
          </a:xfrm>
        </p:spPr>
        <p:txBody>
          <a:bodyPr/>
          <a:lstStyle/>
          <a:p>
            <a:pPr marL="0" indent="0">
              <a:lnSpc>
                <a:spcPct val="90000"/>
              </a:lnSpc>
              <a:spcBef>
                <a:spcPts val="0"/>
              </a:spcBef>
              <a:spcAft>
                <a:spcPts val="400"/>
              </a:spcAft>
              <a:buNone/>
            </a:pPr>
            <a:r>
              <a:rPr lang="en-US" sz="1400" b="1" dirty="0">
                <a:solidFill>
                  <a:schemeClr val="tx2"/>
                </a:solidFill>
              </a:rPr>
              <a:t>Adult Learning Theory offers a solid base of principles for How and Why to Learn as an adult</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Readiness to Learn </a:t>
            </a:r>
            <a:r>
              <a:rPr lang="en-US" sz="1100" dirty="0"/>
              <a:t>Adults who are ready to learn are usually spurred by a specific reason, such as self-development and growth related to their work or career path.</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Orientation of Learning </a:t>
            </a:r>
            <a:r>
              <a:rPr lang="en-US" sz="1100" dirty="0"/>
              <a:t>Adults are more prone to learning when it is applicable to </a:t>
            </a:r>
            <a:r>
              <a:rPr lang="en-US" sz="1100" b="1" dirty="0">
                <a:solidFill>
                  <a:schemeClr val="tx2"/>
                </a:solidFill>
              </a:rPr>
              <a:t>Everyday lives </a:t>
            </a:r>
            <a:r>
              <a:rPr lang="en-US" sz="1100" dirty="0"/>
              <a:t>instead of general learning about certain subjects that are unrelated to our lives. In general, adults will want to learn practical skills that will make their lives and </a:t>
            </a:r>
            <a:r>
              <a:rPr lang="en-US" sz="1100" b="1" dirty="0">
                <a:solidFill>
                  <a:schemeClr val="tx2"/>
                </a:solidFill>
              </a:rPr>
              <a:t>work more efficient</a:t>
            </a:r>
            <a:r>
              <a:rPr lang="en-US" sz="1100" dirty="0"/>
              <a:t>.</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Motivation to Learn </a:t>
            </a:r>
            <a:r>
              <a:rPr lang="en-US" sz="1100" dirty="0"/>
              <a:t>Adults require their own motivations and reasons to learn new things. As children, the reason for learning is simply because they are directed to learn; however, adults need to develop their </a:t>
            </a:r>
            <a:r>
              <a:rPr lang="en-US" sz="1100" b="1" dirty="0">
                <a:solidFill>
                  <a:schemeClr val="tx2"/>
                </a:solidFill>
              </a:rPr>
              <a:t>own motivation</a:t>
            </a:r>
            <a:r>
              <a:rPr lang="en-US" sz="1100" dirty="0"/>
              <a:t>.</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Reason to Learn </a:t>
            </a:r>
            <a:r>
              <a:rPr lang="en-US" sz="1100" dirty="0"/>
              <a:t>Adults require a strong reason to learn, such as a problem that they need to solve and an </a:t>
            </a:r>
            <a:r>
              <a:rPr lang="en-US" sz="1100" b="1" dirty="0">
                <a:solidFill>
                  <a:schemeClr val="tx2"/>
                </a:solidFill>
              </a:rPr>
              <a:t>immediate application of new knowledge</a:t>
            </a:r>
            <a:r>
              <a:rPr lang="en-US" sz="1100" dirty="0"/>
              <a:t>.</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Self–concept </a:t>
            </a:r>
            <a:r>
              <a:rPr lang="en-US" sz="1100" dirty="0"/>
              <a:t>Adults’ learning is much more self-directed and independent as they mature. It allows adults to decide </a:t>
            </a:r>
            <a:r>
              <a:rPr lang="en-US" sz="1100" b="1" dirty="0">
                <a:solidFill>
                  <a:schemeClr val="tx2"/>
                </a:solidFill>
              </a:rPr>
              <a:t>when they want to learn, what they want to learn, and how they want to learn</a:t>
            </a:r>
            <a:r>
              <a:rPr lang="en-US" sz="1100" dirty="0"/>
              <a:t>. Such an assumption shows that educators need to develop a plethora of choices for adult learners, allowing them to design their own learning environment.</a:t>
            </a:r>
          </a:p>
          <a:p>
            <a:pPr>
              <a:spcBef>
                <a:spcPts val="0"/>
              </a:spcBef>
              <a:spcAft>
                <a:spcPts val="400"/>
              </a:spcAft>
              <a:buClr>
                <a:schemeClr val="accent5"/>
              </a:buClr>
              <a:buFont typeface="Wingdings" panose="05000000000000000000" pitchFamily="2" charset="2"/>
              <a:buChar char="§"/>
            </a:pPr>
            <a:r>
              <a:rPr lang="en-US" sz="1100" b="1" i="1" dirty="0">
                <a:solidFill>
                  <a:schemeClr val="accent5"/>
                </a:solidFill>
              </a:rPr>
              <a:t>Experience</a:t>
            </a:r>
            <a:r>
              <a:rPr lang="en-US" sz="1100" dirty="0"/>
              <a:t> Adult learning, in contrast to children, includes a significant amount of previous </a:t>
            </a:r>
            <a:r>
              <a:rPr lang="en-US" sz="1100" b="1" dirty="0">
                <a:solidFill>
                  <a:schemeClr val="tx2"/>
                </a:solidFill>
              </a:rPr>
              <a:t>life experiences </a:t>
            </a:r>
            <a:r>
              <a:rPr lang="en-US" sz="1100" dirty="0"/>
              <a:t>to rely upon to assist with new learning experiences. The previous experiences can bring a unique perspective that fosters discussions and are valuable learning resources. </a:t>
            </a:r>
          </a:p>
        </p:txBody>
      </p:sp>
      <p:graphicFrame>
        <p:nvGraphicFramePr>
          <p:cNvPr id="10" name="Content Placeholder 9">
            <a:extLst>
              <a:ext uri="{FF2B5EF4-FFF2-40B4-BE49-F238E27FC236}">
                <a16:creationId xmlns:a16="http://schemas.microsoft.com/office/drawing/2014/main" id="{0D756B15-4EDE-74A3-5C5F-E0A5EE1EF7A6}"/>
              </a:ext>
            </a:extLst>
          </p:cNvPr>
          <p:cNvGraphicFramePr>
            <a:graphicFrameLocks noGrp="1"/>
          </p:cNvGraphicFramePr>
          <p:nvPr>
            <p:ph sz="half" idx="2"/>
            <p:extLst>
              <p:ext uri="{D42A27DB-BD31-4B8C-83A1-F6EECF244321}">
                <p14:modId xmlns:p14="http://schemas.microsoft.com/office/powerpoint/2010/main" val="3424369522"/>
              </p:ext>
            </p:extLst>
          </p:nvPr>
        </p:nvGraphicFramePr>
        <p:xfrm>
          <a:off x="6307148" y="1373514"/>
          <a:ext cx="540117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 Placeholder 11">
            <a:extLst>
              <a:ext uri="{FF2B5EF4-FFF2-40B4-BE49-F238E27FC236}">
                <a16:creationId xmlns:a16="http://schemas.microsoft.com/office/drawing/2014/main" id="{EE3F1020-10DB-09C0-1DB7-B80A85663CB4}"/>
              </a:ext>
            </a:extLst>
          </p:cNvPr>
          <p:cNvSpPr>
            <a:spLocks noGrp="1"/>
          </p:cNvSpPr>
          <p:nvPr>
            <p:ph type="body" sz="quarter" idx="14"/>
          </p:nvPr>
        </p:nvSpPr>
        <p:spPr>
          <a:xfrm>
            <a:off x="7339085" y="5639878"/>
            <a:ext cx="3481312" cy="288035"/>
          </a:xfrm>
        </p:spPr>
        <p:txBody>
          <a:bodyPr/>
          <a:lstStyle/>
          <a:p>
            <a:pPr algn="ctr"/>
            <a:r>
              <a:rPr lang="en-US" b="1" i="0" dirty="0">
                <a:solidFill>
                  <a:schemeClr val="accent5"/>
                </a:solidFill>
                <a:effectLst/>
                <a:latin typeface="Open Sans" panose="020B0606030504020204" pitchFamily="34" charset="0"/>
              </a:rPr>
              <a:t>American adult educator Malcolm Knowles </a:t>
            </a:r>
            <a:r>
              <a:rPr lang="en-US" b="0" i="0" dirty="0">
                <a:solidFill>
                  <a:srgbClr val="57595D"/>
                </a:solidFill>
                <a:effectLst/>
                <a:latin typeface="Open Sans" panose="020B0606030504020204" pitchFamily="34" charset="0"/>
              </a:rPr>
              <a:t>initially developed the adult learning theory in 1968, with six key points or assumptions.</a:t>
            </a:r>
            <a:endParaRPr lang="en-US" dirty="0"/>
          </a:p>
        </p:txBody>
      </p:sp>
      <p:sp>
        <p:nvSpPr>
          <p:cNvPr id="6" name="Date Placeholder 5">
            <a:extLst>
              <a:ext uri="{FF2B5EF4-FFF2-40B4-BE49-F238E27FC236}">
                <a16:creationId xmlns:a16="http://schemas.microsoft.com/office/drawing/2014/main" id="{8F3A7A5D-BB20-A35B-281B-0CFACF85339E}"/>
              </a:ext>
            </a:extLst>
          </p:cNvPr>
          <p:cNvSpPr>
            <a:spLocks noGrp="1"/>
          </p:cNvSpPr>
          <p:nvPr>
            <p:ph type="dt" sz="half" idx="10"/>
          </p:nvPr>
        </p:nvSpPr>
        <p:spPr/>
        <p:txBody>
          <a:bodyPr/>
          <a:lstStyle/>
          <a:p>
            <a:fld id="{59AC4B2E-38EB-42CA-B289-08484B279FC3}" type="datetime3">
              <a:rPr lang="en-US" smtClean="0"/>
              <a:t>27 November 2023</a:t>
            </a:fld>
            <a:endParaRPr lang="en-US" dirty="0"/>
          </a:p>
        </p:txBody>
      </p:sp>
      <p:sp>
        <p:nvSpPr>
          <p:cNvPr id="7" name="Footer Placeholder 6">
            <a:extLst>
              <a:ext uri="{FF2B5EF4-FFF2-40B4-BE49-F238E27FC236}">
                <a16:creationId xmlns:a16="http://schemas.microsoft.com/office/drawing/2014/main" id="{E5761594-4F9F-7E7F-5C27-BE514776D580}"/>
              </a:ext>
            </a:extLst>
          </p:cNvPr>
          <p:cNvSpPr>
            <a:spLocks noGrp="1"/>
          </p:cNvSpPr>
          <p:nvPr>
            <p:ph type="ftr" sz="quarter" idx="11"/>
          </p:nvPr>
        </p:nvSpPr>
        <p:spPr/>
        <p:txBody>
          <a:bodyPr/>
          <a:lstStyle/>
          <a:p>
            <a:r>
              <a:rPr lang="en-US" dirty="0"/>
              <a:t>Valmet Learning Services</a:t>
            </a:r>
          </a:p>
        </p:txBody>
      </p:sp>
      <p:sp>
        <p:nvSpPr>
          <p:cNvPr id="8" name="Slide Number Placeholder 7">
            <a:extLst>
              <a:ext uri="{FF2B5EF4-FFF2-40B4-BE49-F238E27FC236}">
                <a16:creationId xmlns:a16="http://schemas.microsoft.com/office/drawing/2014/main" id="{21305754-76C8-B8D9-B7BF-D6D0A703C20A}"/>
              </a:ext>
            </a:extLst>
          </p:cNvPr>
          <p:cNvSpPr>
            <a:spLocks noGrp="1"/>
          </p:cNvSpPr>
          <p:nvPr>
            <p:ph type="sldNum" sz="quarter" idx="12"/>
          </p:nvPr>
        </p:nvSpPr>
        <p:spPr/>
        <p:txBody>
          <a:bodyPr/>
          <a:lstStyle/>
          <a:p>
            <a:fld id="{82F35C78-EDC3-4BE6-A74D-429C10820A80}" type="slidenum">
              <a:rPr lang="en-US" smtClean="0"/>
              <a:pPr/>
              <a:t>12</a:t>
            </a:fld>
            <a:endParaRPr lang="en-US" dirty="0"/>
          </a:p>
        </p:txBody>
      </p:sp>
      <p:sp>
        <p:nvSpPr>
          <p:cNvPr id="2" name="Title 1">
            <a:extLst>
              <a:ext uri="{FF2B5EF4-FFF2-40B4-BE49-F238E27FC236}">
                <a16:creationId xmlns:a16="http://schemas.microsoft.com/office/drawing/2014/main" id="{1A0C7D87-D25F-9E72-B7D4-0EE9E36C35D5}"/>
              </a:ext>
            </a:extLst>
          </p:cNvPr>
          <p:cNvSpPr>
            <a:spLocks noGrp="1"/>
          </p:cNvSpPr>
          <p:nvPr>
            <p:ph type="title"/>
          </p:nvPr>
        </p:nvSpPr>
        <p:spPr/>
        <p:txBody>
          <a:bodyPr/>
          <a:lstStyle/>
          <a:p>
            <a:r>
              <a:rPr lang="en-US" b="1" dirty="0"/>
              <a:t>Adult Learning Theory</a:t>
            </a:r>
          </a:p>
        </p:txBody>
      </p:sp>
      <p:sp>
        <p:nvSpPr>
          <p:cNvPr id="5" name="Text Placeholder 4">
            <a:extLst>
              <a:ext uri="{FF2B5EF4-FFF2-40B4-BE49-F238E27FC236}">
                <a16:creationId xmlns:a16="http://schemas.microsoft.com/office/drawing/2014/main" id="{568D3B99-3B83-EE26-6848-5F16BEF22F06}"/>
              </a:ext>
            </a:extLst>
          </p:cNvPr>
          <p:cNvSpPr>
            <a:spLocks noGrp="1"/>
          </p:cNvSpPr>
          <p:nvPr>
            <p:ph type="body" sz="quarter" idx="13"/>
          </p:nvPr>
        </p:nvSpPr>
        <p:spPr/>
        <p:txBody>
          <a:bodyPr/>
          <a:lstStyle/>
          <a:p>
            <a:r>
              <a:rPr lang="en-US" dirty="0"/>
              <a:t>Valmet training concept is designed to meet these principles</a:t>
            </a:r>
          </a:p>
        </p:txBody>
      </p:sp>
      <p:sp>
        <p:nvSpPr>
          <p:cNvPr id="11" name="TextBox 10">
            <a:extLst>
              <a:ext uri="{FF2B5EF4-FFF2-40B4-BE49-F238E27FC236}">
                <a16:creationId xmlns:a16="http://schemas.microsoft.com/office/drawing/2014/main" id="{9240B8EF-B078-55BF-D24A-01322DED872E}"/>
              </a:ext>
            </a:extLst>
          </p:cNvPr>
          <p:cNvSpPr txBox="1"/>
          <p:nvPr/>
        </p:nvSpPr>
        <p:spPr>
          <a:xfrm>
            <a:off x="8467958" y="2885682"/>
            <a:ext cx="1156333" cy="996033"/>
          </a:xfrm>
          <a:prstGeom prst="rect">
            <a:avLst/>
          </a:prstGeom>
          <a:noFill/>
        </p:spPr>
        <p:txBody>
          <a:bodyPr wrap="none" lIns="36000" tIns="36000" rIns="36000" bIns="36000" rtlCol="0">
            <a:spAutoFit/>
          </a:bodyPr>
          <a:lstStyle/>
          <a:p>
            <a:pPr algn="ctr"/>
            <a:r>
              <a:rPr lang="en-US" sz="2000" b="1" dirty="0">
                <a:solidFill>
                  <a:schemeClr val="accent5"/>
                </a:solidFill>
              </a:rPr>
              <a:t>Adult</a:t>
            </a:r>
          </a:p>
          <a:p>
            <a:pPr algn="ctr"/>
            <a:r>
              <a:rPr lang="en-US" sz="2000" b="1" dirty="0">
                <a:solidFill>
                  <a:schemeClr val="accent5"/>
                </a:solidFill>
              </a:rPr>
              <a:t>Learning</a:t>
            </a:r>
          </a:p>
          <a:p>
            <a:pPr algn="ctr"/>
            <a:r>
              <a:rPr lang="en-US" sz="2000" b="1" dirty="0">
                <a:solidFill>
                  <a:schemeClr val="accent5"/>
                </a:solidFill>
              </a:rPr>
              <a:t>Theory</a:t>
            </a:r>
          </a:p>
        </p:txBody>
      </p:sp>
    </p:spTree>
    <p:extLst>
      <p:ext uri="{BB962C8B-B14F-4D97-AF65-F5344CB8AC3E}">
        <p14:creationId xmlns:p14="http://schemas.microsoft.com/office/powerpoint/2010/main" val="365991419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4372269" y="1628800"/>
            <a:ext cx="6913486" cy="414972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pl-PL" sz="5400" b="1" dirty="0">
                <a:latin typeface="Maven Pro" pitchFamily="2" charset="0"/>
              </a:rPr>
              <a:t>meth·od·ol·o·gy</a:t>
            </a:r>
          </a:p>
          <a:p>
            <a:endParaRPr lang="en-US" sz="4000" b="1" dirty="0">
              <a:latin typeface="Maven Pro" pitchFamily="2" charset="0"/>
            </a:endParaRPr>
          </a:p>
          <a:p>
            <a:r>
              <a:rPr lang="en-US" sz="3200" dirty="0">
                <a:latin typeface="Maven Pro" pitchFamily="2" charset="0"/>
              </a:rPr>
              <a:t>“A </a:t>
            </a:r>
            <a:r>
              <a:rPr lang="en-US" sz="3200" b="1" dirty="0">
                <a:latin typeface="Maven Pro" pitchFamily="2" charset="0"/>
              </a:rPr>
              <a:t>system </a:t>
            </a:r>
            <a:r>
              <a:rPr lang="en-US" sz="3200" dirty="0">
                <a:latin typeface="Maven Pro" pitchFamily="2" charset="0"/>
              </a:rPr>
              <a:t>of </a:t>
            </a:r>
            <a:r>
              <a:rPr lang="en-US" sz="3200" b="1" dirty="0">
                <a:latin typeface="Maven Pro" pitchFamily="2" charset="0"/>
              </a:rPr>
              <a:t>methods </a:t>
            </a:r>
            <a:r>
              <a:rPr lang="en-US" sz="3200" dirty="0">
                <a:latin typeface="Maven Pro" pitchFamily="2" charset="0"/>
              </a:rPr>
              <a:t>used in a particular area of study or activity”</a:t>
            </a:r>
          </a:p>
          <a:p>
            <a:endParaRPr lang="en-US" sz="4000" b="1" dirty="0">
              <a:latin typeface="Maven Pro" pitchFamily="2" charset="0"/>
            </a:endParaRP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188155792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methodology</a:t>
            </a:r>
          </a:p>
        </p:txBody>
      </p:sp>
      <p:sp>
        <p:nvSpPr>
          <p:cNvPr id="3" name="Text Placeholder 2"/>
          <p:cNvSpPr>
            <a:spLocks noGrp="1"/>
          </p:cNvSpPr>
          <p:nvPr>
            <p:ph type="body" sz="quarter" idx="13"/>
          </p:nvPr>
        </p:nvSpPr>
        <p:spPr/>
        <p:txBody>
          <a:bodyPr/>
          <a:lstStyle/>
          <a:p>
            <a:r>
              <a:rPr lang="en-US" dirty="0"/>
              <a:t>Blended learning approach for adults</a:t>
            </a:r>
          </a:p>
        </p:txBody>
      </p:sp>
      <p:sp>
        <p:nvSpPr>
          <p:cNvPr id="5" name="Text Placeholder 4"/>
          <p:cNvSpPr>
            <a:spLocks noGrp="1"/>
          </p:cNvSpPr>
          <p:nvPr>
            <p:ph type="body" sz="quarter" idx="14"/>
          </p:nvPr>
        </p:nvSpPr>
        <p:spPr/>
        <p:txBody>
          <a:bodyPr/>
          <a:lstStyle/>
          <a:p>
            <a:endParaRPr lang="en-US"/>
          </a:p>
        </p:txBody>
      </p:sp>
      <p:sp>
        <p:nvSpPr>
          <p:cNvPr id="6" name="Date Placeholder 5"/>
          <p:cNvSpPr>
            <a:spLocks noGrp="1"/>
          </p:cNvSpPr>
          <p:nvPr>
            <p:ph type="dt" sz="half" idx="10"/>
          </p:nvPr>
        </p:nvSpPr>
        <p:spPr>
          <a:xfrm>
            <a:off x="827584" y="6453336"/>
            <a:ext cx="1224136"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71C49F-F0A6-4AA4-AB0F-F2AC59AB92BB}" type="datetime3">
              <a:rPr lang="en-US" smtClean="0"/>
              <a:t>27 November 2023</a:t>
            </a:fld>
            <a:endParaRPr lang="en-US"/>
          </a:p>
        </p:txBody>
      </p:sp>
      <p:sp>
        <p:nvSpPr>
          <p:cNvPr id="7" name="Footer Placeholder 6"/>
          <p:cNvSpPr>
            <a:spLocks noGrp="1"/>
          </p:cNvSpPr>
          <p:nvPr>
            <p:ph type="ftr" sz="quarter" idx="11"/>
          </p:nvPr>
        </p:nvSpPr>
        <p:spPr>
          <a:xfrm>
            <a:off x="2051719" y="6453336"/>
            <a:ext cx="2880643"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Valmet Learning Services</a:t>
            </a:r>
          </a:p>
        </p:txBody>
      </p:sp>
      <p:sp>
        <p:nvSpPr>
          <p:cNvPr id="8" name="Slide Number Placeholder 7"/>
          <p:cNvSpPr>
            <a:spLocks noGrp="1"/>
          </p:cNvSpPr>
          <p:nvPr>
            <p:ph type="sldNum" sz="quarter" idx="12"/>
          </p:nvPr>
        </p:nvSpPr>
        <p:spPr>
          <a:xfrm>
            <a:off x="456418" y="6453336"/>
            <a:ext cx="371166"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F35C78-EDC3-4BE6-A74D-429C10820A80}" type="slidenum">
              <a:rPr lang="en-US" smtClean="0"/>
              <a:pPr/>
              <a:t>14</a:t>
            </a:fld>
            <a:endParaRPr lang="en-US"/>
          </a:p>
        </p:txBody>
      </p:sp>
      <p:sp>
        <p:nvSpPr>
          <p:cNvPr id="9" name="Pie 8"/>
          <p:cNvSpPr>
            <a:spLocks noChangeAspect="1"/>
          </p:cNvSpPr>
          <p:nvPr/>
        </p:nvSpPr>
        <p:spPr>
          <a:xfrm rot="8100000">
            <a:off x="3542159" y="1269361"/>
            <a:ext cx="5040000" cy="5040000"/>
          </a:xfrm>
          <a:prstGeom prst="pie">
            <a:avLst>
              <a:gd name="adj1" fmla="val 5388232"/>
              <a:gd name="adj2" fmla="val 1620000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t" anchorCtr="0"/>
          <a:lstStyle/>
          <a:p>
            <a:pPr algn="ctr"/>
            <a:endParaRPr lang="en-US" dirty="0">
              <a:solidFill>
                <a:schemeClr val="tx1"/>
              </a:solidFill>
            </a:endParaRPr>
          </a:p>
        </p:txBody>
      </p:sp>
      <p:sp>
        <p:nvSpPr>
          <p:cNvPr id="10" name="Pie 9"/>
          <p:cNvSpPr>
            <a:spLocks noChangeAspect="1"/>
          </p:cNvSpPr>
          <p:nvPr/>
        </p:nvSpPr>
        <p:spPr>
          <a:xfrm rot="18900000">
            <a:off x="3542160" y="1269362"/>
            <a:ext cx="5040000" cy="5040000"/>
          </a:xfrm>
          <a:prstGeom prst="pie">
            <a:avLst>
              <a:gd name="adj1" fmla="val 5388232"/>
              <a:gd name="adj2" fmla="val 16200000"/>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tlCol="0" anchor="t" anchorCtr="0"/>
          <a:lstStyle/>
          <a:p>
            <a:pPr algn="ctr"/>
            <a:endParaRPr lang="en-US" dirty="0">
              <a:solidFill>
                <a:schemeClr val="tx1"/>
              </a:solidFill>
            </a:endParaRPr>
          </a:p>
        </p:txBody>
      </p:sp>
      <p:graphicFrame>
        <p:nvGraphicFramePr>
          <p:cNvPr id="11" name="Content Placeholder 8"/>
          <p:cNvGraphicFramePr>
            <a:graphicFrameLocks/>
          </p:cNvGraphicFramePr>
          <p:nvPr>
            <p:extLst>
              <p:ext uri="{D42A27DB-BD31-4B8C-83A1-F6EECF244321}">
                <p14:modId xmlns:p14="http://schemas.microsoft.com/office/powerpoint/2010/main" val="3371741925"/>
              </p:ext>
            </p:extLst>
          </p:nvPr>
        </p:nvGraphicFramePr>
        <p:xfrm>
          <a:off x="3539723" y="1557338"/>
          <a:ext cx="5050904" cy="446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p:cNvGrpSpPr/>
          <p:nvPr/>
        </p:nvGrpSpPr>
        <p:grpSpPr>
          <a:xfrm>
            <a:off x="4377346" y="1647033"/>
            <a:ext cx="3415033" cy="4151083"/>
            <a:chOff x="2843986" y="1647032"/>
            <a:chExt cx="3415033" cy="4151083"/>
          </a:xfrm>
        </p:grpSpPr>
        <p:sp>
          <p:nvSpPr>
            <p:cNvPr id="13" name="TextBox 12"/>
            <p:cNvSpPr txBox="1"/>
            <p:nvPr/>
          </p:nvSpPr>
          <p:spPr>
            <a:xfrm rot="2700000">
              <a:off x="5432263" y="2124086"/>
              <a:ext cx="1303809" cy="349702"/>
            </a:xfrm>
            <a:prstGeom prst="rect">
              <a:avLst/>
            </a:prstGeom>
            <a:noFill/>
          </p:spPr>
          <p:txBody>
            <a:bodyPr wrap="none" lIns="36000" tIns="36000" rIns="36000" bIns="36000" rtlCol="0">
              <a:spAutoFit/>
            </a:bodyPr>
            <a:lstStyle/>
            <a:p>
              <a:r>
                <a:rPr lang="en-US" b="1" dirty="0">
                  <a:solidFill>
                    <a:schemeClr val="accent1"/>
                  </a:solidFill>
                </a:rPr>
                <a:t>Theoretical</a:t>
              </a:r>
            </a:p>
          </p:txBody>
        </p:sp>
        <p:sp>
          <p:nvSpPr>
            <p:cNvPr id="14" name="TextBox 13"/>
            <p:cNvSpPr txBox="1"/>
            <p:nvPr/>
          </p:nvSpPr>
          <p:spPr>
            <a:xfrm rot="2700000">
              <a:off x="2501584" y="5106012"/>
              <a:ext cx="1034505" cy="349702"/>
            </a:xfrm>
            <a:prstGeom prst="rect">
              <a:avLst/>
            </a:prstGeom>
            <a:noFill/>
          </p:spPr>
          <p:txBody>
            <a:bodyPr wrap="none" lIns="36000" tIns="36000" rIns="36000" bIns="36000" rtlCol="0">
              <a:spAutoFit/>
            </a:bodyPr>
            <a:lstStyle/>
            <a:p>
              <a:r>
                <a:rPr lang="en-US" b="1" dirty="0">
                  <a:solidFill>
                    <a:schemeClr val="accent5"/>
                  </a:solidFill>
                </a:rPr>
                <a:t>Practical</a:t>
              </a:r>
            </a:p>
          </p:txBody>
        </p:sp>
        <p:sp>
          <p:nvSpPr>
            <p:cNvPr id="15" name="TextBox 14"/>
            <p:cNvSpPr txBox="1"/>
            <p:nvPr/>
          </p:nvSpPr>
          <p:spPr>
            <a:xfrm>
              <a:off x="4699082" y="2963084"/>
              <a:ext cx="840542" cy="442035"/>
            </a:xfrm>
            <a:prstGeom prst="rect">
              <a:avLst/>
            </a:prstGeom>
            <a:noFill/>
          </p:spPr>
          <p:txBody>
            <a:bodyPr wrap="none" lIns="36000" tIns="36000" rIns="36000" bIns="36000" rtlCol="0">
              <a:spAutoFit/>
            </a:bodyPr>
            <a:lstStyle/>
            <a:p>
              <a:pPr algn="ctr"/>
              <a:r>
                <a:rPr lang="en-US" sz="1200" b="1" dirty="0">
                  <a:solidFill>
                    <a:schemeClr val="bg1"/>
                  </a:solidFill>
                </a:rPr>
                <a:t>Online</a:t>
              </a:r>
            </a:p>
            <a:p>
              <a:pPr algn="ctr"/>
              <a:r>
                <a:rPr lang="en-US" sz="1200" b="1" dirty="0">
                  <a:solidFill>
                    <a:schemeClr val="bg1"/>
                  </a:solidFill>
                </a:rPr>
                <a:t>classroom</a:t>
              </a:r>
            </a:p>
          </p:txBody>
        </p:sp>
        <p:sp>
          <p:nvSpPr>
            <p:cNvPr id="16" name="TextBox 15"/>
            <p:cNvSpPr txBox="1"/>
            <p:nvPr/>
          </p:nvSpPr>
          <p:spPr>
            <a:xfrm>
              <a:off x="4682562" y="4068270"/>
              <a:ext cx="928707" cy="442035"/>
            </a:xfrm>
            <a:prstGeom prst="rect">
              <a:avLst/>
            </a:prstGeom>
            <a:noFill/>
          </p:spPr>
          <p:txBody>
            <a:bodyPr wrap="none" lIns="36000" tIns="36000" rIns="36000" bIns="36000" rtlCol="0">
              <a:spAutoFit/>
            </a:bodyPr>
            <a:lstStyle/>
            <a:p>
              <a:pPr algn="ctr"/>
              <a:r>
                <a:rPr lang="en-US" sz="1200" b="1" dirty="0">
                  <a:solidFill>
                    <a:schemeClr val="bg1"/>
                  </a:solidFill>
                </a:rPr>
                <a:t>Online</a:t>
              </a:r>
            </a:p>
            <a:p>
              <a:pPr algn="ctr"/>
              <a:r>
                <a:rPr lang="en-US" sz="1200" b="1" dirty="0">
                  <a:solidFill>
                    <a:schemeClr val="bg1"/>
                  </a:solidFill>
                </a:rPr>
                <a:t>simulations</a:t>
              </a:r>
            </a:p>
          </p:txBody>
        </p:sp>
        <p:sp>
          <p:nvSpPr>
            <p:cNvPr id="17" name="TextBox 16"/>
            <p:cNvSpPr txBox="1"/>
            <p:nvPr/>
          </p:nvSpPr>
          <p:spPr>
            <a:xfrm>
              <a:off x="3570049" y="4064073"/>
              <a:ext cx="928707" cy="442035"/>
            </a:xfrm>
            <a:prstGeom prst="rect">
              <a:avLst/>
            </a:prstGeom>
            <a:noFill/>
          </p:spPr>
          <p:txBody>
            <a:bodyPr wrap="none" lIns="36000" tIns="36000" rIns="36000" bIns="36000" rtlCol="0">
              <a:spAutoFit/>
            </a:bodyPr>
            <a:lstStyle/>
            <a:p>
              <a:pPr algn="ctr"/>
              <a:r>
                <a:rPr lang="en-US" sz="1200" b="1" dirty="0">
                  <a:solidFill>
                    <a:schemeClr val="bg1"/>
                  </a:solidFill>
                </a:rPr>
                <a:t>Integrated</a:t>
              </a:r>
              <a:br>
                <a:rPr lang="en-US" sz="1200" b="1" dirty="0">
                  <a:solidFill>
                    <a:schemeClr val="bg1"/>
                  </a:solidFill>
                </a:rPr>
              </a:br>
              <a:r>
                <a:rPr lang="en-US" sz="1200" b="1" dirty="0">
                  <a:solidFill>
                    <a:schemeClr val="bg1"/>
                  </a:solidFill>
                </a:rPr>
                <a:t>simulations</a:t>
              </a:r>
            </a:p>
          </p:txBody>
        </p:sp>
        <p:sp>
          <p:nvSpPr>
            <p:cNvPr id="18" name="TextBox 17"/>
            <p:cNvSpPr txBox="1"/>
            <p:nvPr/>
          </p:nvSpPr>
          <p:spPr>
            <a:xfrm>
              <a:off x="3589754" y="2922284"/>
              <a:ext cx="739552" cy="442035"/>
            </a:xfrm>
            <a:prstGeom prst="rect">
              <a:avLst/>
            </a:prstGeom>
            <a:noFill/>
          </p:spPr>
          <p:txBody>
            <a:bodyPr wrap="none" lIns="36000" tIns="36000" rIns="36000" bIns="36000" rtlCol="0">
              <a:spAutoFit/>
            </a:bodyPr>
            <a:lstStyle/>
            <a:p>
              <a:pPr algn="ctr"/>
              <a:r>
                <a:rPr lang="en-US" sz="1200" b="1" dirty="0">
                  <a:solidFill>
                    <a:schemeClr val="bg1"/>
                  </a:solidFill>
                </a:rPr>
                <a:t>Mockups</a:t>
              </a:r>
            </a:p>
            <a:p>
              <a:pPr algn="ctr"/>
              <a:r>
                <a:rPr lang="en-US" sz="1200" b="1" dirty="0">
                  <a:solidFill>
                    <a:schemeClr val="bg1"/>
                  </a:solidFill>
                </a:rPr>
                <a:t>&amp; demos</a:t>
              </a:r>
            </a:p>
          </p:txBody>
        </p:sp>
        <p:sp>
          <p:nvSpPr>
            <p:cNvPr id="19" name="TextBox 18"/>
            <p:cNvSpPr txBox="1"/>
            <p:nvPr/>
          </p:nvSpPr>
          <p:spPr>
            <a:xfrm>
              <a:off x="4107365" y="3511480"/>
              <a:ext cx="918159" cy="489060"/>
            </a:xfrm>
            <a:prstGeom prst="roundRect">
              <a:avLst/>
            </a:prstGeom>
            <a:solidFill>
              <a:schemeClr val="accent3">
                <a:alpha val="61000"/>
              </a:schemeClr>
            </a:solidFill>
          </p:spPr>
          <p:txBody>
            <a:bodyPr wrap="none" lIns="36000" tIns="36000" rIns="36000" bIns="36000" rtlCol="0">
              <a:spAutoFit/>
            </a:bodyPr>
            <a:lstStyle/>
            <a:p>
              <a:pPr algn="ctr"/>
              <a:r>
                <a:rPr lang="en-US" sz="1200" b="1" dirty="0">
                  <a:solidFill>
                    <a:schemeClr val="bg1"/>
                  </a:solidFill>
                </a:rPr>
                <a:t>BLENDED</a:t>
              </a:r>
              <a:br>
                <a:rPr lang="en-US" sz="1200" b="1" dirty="0">
                  <a:solidFill>
                    <a:schemeClr val="bg1"/>
                  </a:solidFill>
                </a:rPr>
              </a:br>
              <a:r>
                <a:rPr lang="en-US" sz="1200" b="1" dirty="0">
                  <a:solidFill>
                    <a:schemeClr val="bg1"/>
                  </a:solidFill>
                </a:rPr>
                <a:t>LEARNING</a:t>
              </a:r>
            </a:p>
          </p:txBody>
        </p:sp>
      </p:grpSp>
      <p:sp>
        <p:nvSpPr>
          <p:cNvPr id="20" name="TextBox 19"/>
          <p:cNvSpPr txBox="1"/>
          <p:nvPr/>
        </p:nvSpPr>
        <p:spPr>
          <a:xfrm rot="18900000">
            <a:off x="4136672" y="2093840"/>
            <a:ext cx="803672" cy="349702"/>
          </a:xfrm>
          <a:prstGeom prst="rect">
            <a:avLst/>
          </a:prstGeom>
          <a:noFill/>
        </p:spPr>
        <p:txBody>
          <a:bodyPr wrap="none" lIns="36000" tIns="36000" rIns="36000" bIns="36000" rtlCol="0">
            <a:spAutoFit/>
          </a:bodyPr>
          <a:lstStyle/>
          <a:p>
            <a:r>
              <a:rPr lang="en-US" b="1" dirty="0">
                <a:solidFill>
                  <a:schemeClr val="accent3"/>
                </a:solidFill>
              </a:rPr>
              <a:t>Offline</a:t>
            </a:r>
          </a:p>
        </p:txBody>
      </p:sp>
      <p:sp>
        <p:nvSpPr>
          <p:cNvPr id="21" name="TextBox 20"/>
          <p:cNvSpPr txBox="1"/>
          <p:nvPr/>
        </p:nvSpPr>
        <p:spPr>
          <a:xfrm rot="18900000">
            <a:off x="7222101" y="5179851"/>
            <a:ext cx="790848" cy="349702"/>
          </a:xfrm>
          <a:prstGeom prst="rect">
            <a:avLst/>
          </a:prstGeom>
          <a:noFill/>
        </p:spPr>
        <p:txBody>
          <a:bodyPr wrap="none" lIns="36000" tIns="36000" rIns="36000" bIns="36000" rtlCol="0">
            <a:spAutoFit/>
          </a:bodyPr>
          <a:lstStyle/>
          <a:p>
            <a:r>
              <a:rPr lang="en-US" b="1" dirty="0">
                <a:solidFill>
                  <a:schemeClr val="accent3"/>
                </a:solidFill>
              </a:rPr>
              <a:t>Online</a:t>
            </a:r>
          </a:p>
        </p:txBody>
      </p:sp>
    </p:spTree>
    <p:extLst>
      <p:ext uri="{BB962C8B-B14F-4D97-AF65-F5344CB8AC3E}">
        <p14:creationId xmlns:p14="http://schemas.microsoft.com/office/powerpoint/2010/main" val="96351430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4372269" y="1628800"/>
            <a:ext cx="6981902" cy="414972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3600" dirty="0" err="1">
                <a:latin typeface="Maven Pro" pitchFamily="2" charset="0"/>
              </a:rPr>
              <a:t>Inve</a:t>
            </a:r>
            <a:r>
              <a:rPr lang="en-US" sz="3600" b="1" dirty="0" err="1">
                <a:solidFill>
                  <a:schemeClr val="accent1"/>
                </a:solidFill>
                <a:latin typeface="Maven Pro" pitchFamily="2" charset="0"/>
              </a:rPr>
              <a:t>$</a:t>
            </a:r>
            <a:r>
              <a:rPr lang="en-US" sz="3600" dirty="0" err="1">
                <a:latin typeface="Maven Pro" pitchFamily="2" charset="0"/>
              </a:rPr>
              <a:t>tment</a:t>
            </a:r>
            <a:r>
              <a:rPr lang="en-US" sz="3600" dirty="0">
                <a:latin typeface="Maven Pro" pitchFamily="2" charset="0"/>
              </a:rPr>
              <a:t> in technology ha</a:t>
            </a:r>
            <a:r>
              <a:rPr lang="en-US" sz="3600" b="1" dirty="0">
                <a:solidFill>
                  <a:schemeClr val="accent1"/>
                </a:solidFill>
                <a:latin typeface="Maven Pro" pitchFamily="2" charset="0"/>
              </a:rPr>
              <a:t>$</a:t>
            </a:r>
            <a:r>
              <a:rPr lang="en-US" sz="3600" dirty="0">
                <a:latin typeface="Maven Pro" pitchFamily="2" charset="0"/>
              </a:rPr>
              <a:t> been far ahead of Investment</a:t>
            </a:r>
            <a:r>
              <a:rPr lang="en-US" sz="3600" b="1" dirty="0">
                <a:solidFill>
                  <a:schemeClr val="accent1"/>
                </a:solidFill>
                <a:latin typeface="Maven Pro" pitchFamily="2" charset="0"/>
              </a:rPr>
              <a:t>$</a:t>
            </a:r>
            <a:r>
              <a:rPr lang="en-US" sz="3600" dirty="0">
                <a:latin typeface="Maven Pro" pitchFamily="2" charset="0"/>
              </a:rPr>
              <a:t> in training methodologies</a:t>
            </a: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275520467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9">
            <a:extLst>
              <a:ext uri="{FF2B5EF4-FFF2-40B4-BE49-F238E27FC236}">
                <a16:creationId xmlns:a16="http://schemas.microsoft.com/office/drawing/2014/main" id="{B5F0EDD1-ADFD-2E96-A26F-DED33BFFA404}"/>
              </a:ext>
            </a:extLst>
          </p:cNvPr>
          <p:cNvSpPr/>
          <p:nvPr/>
        </p:nvSpPr>
        <p:spPr>
          <a:xfrm>
            <a:off x="0" y="1269305"/>
            <a:ext cx="12195175" cy="4750644"/>
          </a:xfrm>
          <a:prstGeom prst="round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endParaRPr lang="en-SE" sz="4800" b="1" dirty="0">
              <a:solidFill>
                <a:schemeClr val="accent1"/>
              </a:solidFill>
            </a:endParaRPr>
          </a:p>
        </p:txBody>
      </p:sp>
      <p:sp>
        <p:nvSpPr>
          <p:cNvPr id="4" name="Content Placeholder 3">
            <a:extLst>
              <a:ext uri="{FF2B5EF4-FFF2-40B4-BE49-F238E27FC236}">
                <a16:creationId xmlns:a16="http://schemas.microsoft.com/office/drawing/2014/main" id="{20E25539-E3A3-1156-5707-322DE41E25A2}"/>
              </a:ext>
            </a:extLst>
          </p:cNvPr>
          <p:cNvSpPr>
            <a:spLocks noGrp="1"/>
          </p:cNvSpPr>
          <p:nvPr>
            <p:ph sz="half" idx="1"/>
          </p:nvPr>
        </p:nvSpPr>
        <p:spPr>
          <a:xfrm>
            <a:off x="481013" y="1465230"/>
            <a:ext cx="5064658" cy="4464050"/>
          </a:xfrm>
        </p:spPr>
        <p:txBody>
          <a:bodyPr vert="horz" lIns="0" tIns="0" rIns="0" bIns="0" rtlCol="0" anchor="t">
            <a:noAutofit/>
          </a:bodyPr>
          <a:lstStyle/>
          <a:p>
            <a:pPr marL="285750" indent="-285750">
              <a:buFont typeface="Arial" panose="020B0604020202020204" pitchFamily="34" charset="0"/>
              <a:buChar char="•"/>
            </a:pPr>
            <a:r>
              <a:rPr lang="en-CA" sz="1600" dirty="0">
                <a:cs typeface="Arial"/>
              </a:rPr>
              <a:t>Computers and PLC systems</a:t>
            </a:r>
            <a:endParaRPr lang="en-CA" sz="1600" dirty="0"/>
          </a:p>
          <a:p>
            <a:pPr marL="285750" indent="-285750">
              <a:buFont typeface="Arial,Sans-Serif" panose="020B0604020202020204" pitchFamily="34" charset="0"/>
              <a:buChar char="•"/>
            </a:pPr>
            <a:r>
              <a:rPr lang="en-CA" sz="1600" dirty="0">
                <a:cs typeface="Arial"/>
              </a:rPr>
              <a:t>DCS systems instead of strip charts</a:t>
            </a:r>
          </a:p>
          <a:p>
            <a:pPr marL="285750" indent="-285750">
              <a:buFont typeface="Arial,Sans-Serif" panose="020B0604020202020204" pitchFamily="34" charset="0"/>
              <a:buChar char="•"/>
            </a:pPr>
            <a:r>
              <a:rPr lang="en-CA" sz="1600" dirty="0">
                <a:cs typeface="Arial"/>
              </a:rPr>
              <a:t>The ability to trend many items in time via historian packages such as PI or </a:t>
            </a:r>
            <a:r>
              <a:rPr lang="en-CA" sz="1600" dirty="0" err="1">
                <a:cs typeface="Arial"/>
              </a:rPr>
              <a:t>Parcview</a:t>
            </a:r>
            <a:endParaRPr lang="en-CA" sz="1600" dirty="0" err="1"/>
          </a:p>
          <a:p>
            <a:pPr marL="285750" indent="-285750">
              <a:buFont typeface="Arial" panose="020B0604020202020204" pitchFamily="34" charset="0"/>
              <a:buChar char="•"/>
            </a:pPr>
            <a:r>
              <a:rPr lang="en-CA" sz="1600" dirty="0"/>
              <a:t>Advancements in metallurgy with composite tubes</a:t>
            </a:r>
          </a:p>
          <a:p>
            <a:pPr marL="285750" indent="-285750">
              <a:buFont typeface="Arial" panose="020B0604020202020204" pitchFamily="34" charset="0"/>
              <a:buChar char="•"/>
            </a:pPr>
            <a:r>
              <a:rPr lang="en-CA" sz="1600" dirty="0"/>
              <a:t>Advancements in NDE methods and inspections based on risk - RBI</a:t>
            </a:r>
            <a:endParaRPr lang="en-CA" sz="1600" dirty="0">
              <a:cs typeface="Arial"/>
            </a:endParaRPr>
          </a:p>
          <a:p>
            <a:pPr marL="285750" indent="-285750">
              <a:buFont typeface="Arial" panose="020B0604020202020204" pitchFamily="34" charset="0"/>
              <a:buChar char="•"/>
            </a:pPr>
            <a:r>
              <a:rPr lang="en-CA" sz="1600" dirty="0"/>
              <a:t>Mini Hoods for smelt spouts</a:t>
            </a:r>
            <a:endParaRPr lang="en-CA" sz="1600" dirty="0">
              <a:cs typeface="Arial"/>
            </a:endParaRPr>
          </a:p>
          <a:p>
            <a:pPr marL="285750" indent="-285750">
              <a:buFont typeface="Arial,Sans-Serif" panose="020B0604020202020204" pitchFamily="34" charset="0"/>
              <a:buChar char="•"/>
            </a:pPr>
            <a:r>
              <a:rPr lang="en-CA" sz="1600" dirty="0">
                <a:cs typeface="Arial"/>
              </a:rPr>
              <a:t>Robotic spout cleaning</a:t>
            </a:r>
            <a:endParaRPr lang="en-US" sz="1600" dirty="0">
              <a:cs typeface="Arial"/>
            </a:endParaRPr>
          </a:p>
          <a:p>
            <a:pPr marL="285750" indent="-285750">
              <a:buFont typeface="Arial" panose="020B0604020202020204" pitchFamily="34" charset="0"/>
              <a:buChar char="•"/>
            </a:pPr>
            <a:r>
              <a:rPr lang="en-CA" sz="1600" dirty="0"/>
              <a:t>APC (Auto Port Cleaners) systems</a:t>
            </a:r>
            <a:endParaRPr lang="en-CA" sz="1600" dirty="0">
              <a:cs typeface="Arial"/>
            </a:endParaRPr>
          </a:p>
          <a:p>
            <a:pPr marL="285750" indent="-285750">
              <a:buFont typeface="Arial" panose="020B0604020202020204" pitchFamily="34" charset="0"/>
              <a:buChar char="•"/>
            </a:pPr>
            <a:r>
              <a:rPr lang="en-CA" sz="1600" dirty="0">
                <a:solidFill>
                  <a:schemeClr val="tx2">
                    <a:lumMod val="50000"/>
                  </a:schemeClr>
                </a:solidFill>
              </a:rPr>
              <a:t>Cleanability improvements by advanced controls and blower designs</a:t>
            </a:r>
          </a:p>
          <a:p>
            <a:pPr marL="285750" indent="-285750">
              <a:buFont typeface="Arial" panose="020B0604020202020204" pitchFamily="34" charset="0"/>
              <a:buChar char="•"/>
            </a:pPr>
            <a:r>
              <a:rPr lang="en-CA" sz="1600" dirty="0"/>
              <a:t>Bed and thermal imaging cameras</a:t>
            </a:r>
            <a:endParaRPr lang="en-CA" sz="1600" dirty="0">
              <a:cs typeface="Arial"/>
            </a:endParaRPr>
          </a:p>
          <a:p>
            <a:endParaRPr lang="en-US" sz="1600" dirty="0">
              <a:cs typeface="Arial"/>
            </a:endParaRPr>
          </a:p>
        </p:txBody>
      </p:sp>
      <p:sp>
        <p:nvSpPr>
          <p:cNvPr id="8" name="Content Placeholder 7">
            <a:extLst>
              <a:ext uri="{FF2B5EF4-FFF2-40B4-BE49-F238E27FC236}">
                <a16:creationId xmlns:a16="http://schemas.microsoft.com/office/drawing/2014/main" id="{B1D27FFE-CFF0-E732-3D14-1A208F63143E}"/>
              </a:ext>
            </a:extLst>
          </p:cNvPr>
          <p:cNvSpPr>
            <a:spLocks noGrp="1"/>
          </p:cNvSpPr>
          <p:nvPr>
            <p:ph sz="half" idx="2"/>
          </p:nvPr>
        </p:nvSpPr>
        <p:spPr>
          <a:xfrm>
            <a:off x="6098139" y="1500948"/>
            <a:ext cx="5544568" cy="4464049"/>
          </a:xfrm>
        </p:spPr>
        <p:txBody>
          <a:bodyPr vert="horz" lIns="0" tIns="0" rIns="0" bIns="0" rtlCol="0" anchor="t">
            <a:noAutofit/>
          </a:bodyPr>
          <a:lstStyle/>
          <a:p>
            <a:pPr marL="285750" indent="-285750">
              <a:buFont typeface="Arial" panose="020B0604020202020204" pitchFamily="34" charset="0"/>
              <a:buChar char="•"/>
            </a:pPr>
            <a:r>
              <a:rPr lang="en-CA" sz="1600" dirty="0">
                <a:cs typeface="Arial"/>
              </a:rPr>
              <a:t>Reliability systems and programs</a:t>
            </a:r>
            <a:endParaRPr lang="en-CA" sz="1600" dirty="0"/>
          </a:p>
          <a:p>
            <a:pPr marL="285750" indent="-285750">
              <a:buFont typeface="Arial" panose="020B0604020202020204" pitchFamily="34" charset="0"/>
              <a:buChar char="•"/>
            </a:pPr>
            <a:r>
              <a:rPr lang="en-CA" sz="1600" dirty="0"/>
              <a:t>Safety systems – Fire Resistant PPE</a:t>
            </a:r>
            <a:endParaRPr lang="en-CA" sz="1600" dirty="0">
              <a:cs typeface="Arial"/>
            </a:endParaRPr>
          </a:p>
          <a:p>
            <a:pPr marL="285750" indent="-285750">
              <a:buFont typeface="Arial" panose="020B0604020202020204" pitchFamily="34" charset="0"/>
              <a:buChar char="•"/>
            </a:pPr>
            <a:r>
              <a:rPr lang="en-CA" sz="1600" dirty="0"/>
              <a:t>Liquor Cycle control improvements with continuous testing by analyzers and tracking with predictive modeling to stay close to spec with minimal variation</a:t>
            </a:r>
            <a:endParaRPr lang="en-CA" sz="1600" dirty="0">
              <a:cs typeface="Arial"/>
            </a:endParaRPr>
          </a:p>
          <a:p>
            <a:pPr marL="285750" indent="-285750">
              <a:buFont typeface="Arial" panose="020B0604020202020204" pitchFamily="34" charset="0"/>
              <a:buChar char="•"/>
            </a:pPr>
            <a:r>
              <a:rPr lang="en-CA" sz="1600" dirty="0"/>
              <a:t>Environmental control advancements such as NCG control with incineration and zero effluent systems</a:t>
            </a:r>
            <a:endParaRPr lang="en-CA" sz="1600" dirty="0">
              <a:cs typeface="Arial"/>
            </a:endParaRPr>
          </a:p>
          <a:p>
            <a:pPr marL="285750" indent="-285750">
              <a:buFont typeface="Arial" panose="020B0604020202020204" pitchFamily="34" charset="0"/>
              <a:buChar char="•"/>
            </a:pPr>
            <a:r>
              <a:rPr lang="en-CA" sz="1600" dirty="0"/>
              <a:t>CFD (computational fluid dynamics) modelling used for designing air systems and tuning of recovery boilers.</a:t>
            </a:r>
            <a:endParaRPr lang="en-CA" sz="1600" dirty="0">
              <a:cs typeface="Arial"/>
            </a:endParaRPr>
          </a:p>
          <a:p>
            <a:pPr marL="285750" indent="-285750">
              <a:buFont typeface="Arial" panose="020B0604020202020204" pitchFamily="34" charset="0"/>
              <a:buChar char="•"/>
            </a:pPr>
            <a:r>
              <a:rPr lang="en-CA" sz="1600" dirty="0" err="1">
                <a:cs typeface="Arial"/>
              </a:rPr>
              <a:t>Ergonomical</a:t>
            </a:r>
            <a:r>
              <a:rPr lang="en-CA" sz="1600" dirty="0">
                <a:cs typeface="Arial"/>
              </a:rPr>
              <a:t> design considerations for operators </a:t>
            </a:r>
          </a:p>
          <a:p>
            <a:endParaRPr lang="en-US" sz="1600" dirty="0">
              <a:cs typeface="Arial"/>
            </a:endParaRPr>
          </a:p>
        </p:txBody>
      </p:sp>
      <p:sp>
        <p:nvSpPr>
          <p:cNvPr id="10" name="Text Placeholder 9">
            <a:extLst>
              <a:ext uri="{FF2B5EF4-FFF2-40B4-BE49-F238E27FC236}">
                <a16:creationId xmlns:a16="http://schemas.microsoft.com/office/drawing/2014/main" id="{BF125722-64AB-4542-FBCB-74B9D21E1E75}"/>
              </a:ext>
            </a:extLst>
          </p:cNvPr>
          <p:cNvSpPr>
            <a:spLocks noGrp="1"/>
          </p:cNvSpPr>
          <p:nvPr>
            <p:ph type="body" sz="quarter" idx="14"/>
          </p:nvPr>
        </p:nvSpPr>
        <p:spPr/>
        <p:txBody>
          <a:bodyPr/>
          <a:lstStyle/>
          <a:p>
            <a:endParaRPr lang="en-US"/>
          </a:p>
        </p:txBody>
      </p:sp>
      <p:sp>
        <p:nvSpPr>
          <p:cNvPr id="2" name="Title 1">
            <a:extLst>
              <a:ext uri="{FF2B5EF4-FFF2-40B4-BE49-F238E27FC236}">
                <a16:creationId xmlns:a16="http://schemas.microsoft.com/office/drawing/2014/main" id="{3C624AFD-3DAD-4016-A72C-9D3D58839DBE}"/>
              </a:ext>
            </a:extLst>
          </p:cNvPr>
          <p:cNvSpPr>
            <a:spLocks noGrp="1"/>
          </p:cNvSpPr>
          <p:nvPr>
            <p:ph type="title"/>
          </p:nvPr>
        </p:nvSpPr>
        <p:spPr/>
        <p:txBody>
          <a:bodyPr/>
          <a:lstStyle/>
          <a:p>
            <a:r>
              <a:rPr lang="en-US" b="1" dirty="0"/>
              <a:t>Recovery Boiler Technology Improvements</a:t>
            </a:r>
          </a:p>
        </p:txBody>
      </p:sp>
      <p:sp>
        <p:nvSpPr>
          <p:cNvPr id="5" name="Text Placeholder 4">
            <a:extLst>
              <a:ext uri="{FF2B5EF4-FFF2-40B4-BE49-F238E27FC236}">
                <a16:creationId xmlns:a16="http://schemas.microsoft.com/office/drawing/2014/main" id="{DA90CEBB-89C5-32FA-F09B-D7C8F5B46D13}"/>
              </a:ext>
            </a:extLst>
          </p:cNvPr>
          <p:cNvSpPr>
            <a:spLocks noGrp="1"/>
          </p:cNvSpPr>
          <p:nvPr>
            <p:ph type="body" sz="quarter" idx="13"/>
          </p:nvPr>
        </p:nvSpPr>
        <p:spPr/>
        <p:txBody>
          <a:bodyPr vert="horz" lIns="0" tIns="0" rIns="0" bIns="0" rtlCol="0" anchor="t">
            <a:noAutofit/>
          </a:bodyPr>
          <a:lstStyle/>
          <a:p>
            <a:r>
              <a:rPr lang="en-US" dirty="0"/>
              <a:t>The last 50 years of development… </a:t>
            </a:r>
            <a:r>
              <a:rPr lang="en-US" i="1" dirty="0"/>
              <a:t>Only a </a:t>
            </a:r>
            <a:r>
              <a:rPr lang="en-US" i="1" dirty="0" err="1"/>
              <a:t>snaphot</a:t>
            </a:r>
            <a:endParaRPr lang="en-US" i="1" dirty="0">
              <a:cs typeface="Arial"/>
            </a:endParaRPr>
          </a:p>
        </p:txBody>
      </p:sp>
      <p:sp>
        <p:nvSpPr>
          <p:cNvPr id="3" name="Date Placeholder 2">
            <a:extLst>
              <a:ext uri="{FF2B5EF4-FFF2-40B4-BE49-F238E27FC236}">
                <a16:creationId xmlns:a16="http://schemas.microsoft.com/office/drawing/2014/main" id="{6DDBD73A-CEC3-4C26-2F10-DF0F01A8728C}"/>
              </a:ext>
            </a:extLst>
          </p:cNvPr>
          <p:cNvSpPr>
            <a:spLocks noGrp="1"/>
          </p:cNvSpPr>
          <p:nvPr>
            <p:ph type="dt" sz="half" idx="10"/>
          </p:nvPr>
        </p:nvSpPr>
        <p:spPr/>
        <p:txBody>
          <a:bodyPr/>
          <a:lstStyle/>
          <a:p>
            <a:fld id="{4B90F61C-1BF3-4610-8D33-AA5C3E94F978}" type="datetime3">
              <a:rPr lang="en-US" smtClean="0"/>
              <a:t>27 November 2023</a:t>
            </a:fld>
            <a:endParaRPr lang="en-US"/>
          </a:p>
        </p:txBody>
      </p:sp>
      <p:sp>
        <p:nvSpPr>
          <p:cNvPr id="6" name="Footer Placeholder 5">
            <a:extLst>
              <a:ext uri="{FF2B5EF4-FFF2-40B4-BE49-F238E27FC236}">
                <a16:creationId xmlns:a16="http://schemas.microsoft.com/office/drawing/2014/main" id="{02AAB6EA-1225-7F01-8F6A-FC075C6DDEAC}"/>
              </a:ext>
            </a:extLst>
          </p:cNvPr>
          <p:cNvSpPr>
            <a:spLocks noGrp="1"/>
          </p:cNvSpPr>
          <p:nvPr>
            <p:ph type="ftr" sz="quarter" idx="11"/>
          </p:nvPr>
        </p:nvSpPr>
        <p:spPr/>
        <p:txBody>
          <a:bodyPr/>
          <a:lstStyle/>
          <a:p>
            <a:r>
              <a:rPr lang="en-US"/>
              <a:t>Valmet Learning Services</a:t>
            </a:r>
          </a:p>
        </p:txBody>
      </p:sp>
      <p:sp>
        <p:nvSpPr>
          <p:cNvPr id="7" name="Slide Number Placeholder 6">
            <a:extLst>
              <a:ext uri="{FF2B5EF4-FFF2-40B4-BE49-F238E27FC236}">
                <a16:creationId xmlns:a16="http://schemas.microsoft.com/office/drawing/2014/main" id="{5BC72DF8-EA09-14EA-5DCC-6359AC98A9CE}"/>
              </a:ext>
            </a:extLst>
          </p:cNvPr>
          <p:cNvSpPr>
            <a:spLocks noGrp="1"/>
          </p:cNvSpPr>
          <p:nvPr>
            <p:ph type="sldNum" sz="quarter" idx="12"/>
          </p:nvPr>
        </p:nvSpPr>
        <p:spPr/>
        <p:txBody>
          <a:bodyPr/>
          <a:lstStyle/>
          <a:p>
            <a:fld id="{82F35C78-EDC3-4BE6-A74D-429C10820A80}" type="slidenum">
              <a:rPr lang="en-US" smtClean="0"/>
              <a:pPr/>
              <a:t>16</a:t>
            </a:fld>
            <a:endParaRPr lang="en-US"/>
          </a:p>
        </p:txBody>
      </p:sp>
    </p:spTree>
    <p:extLst>
      <p:ext uri="{BB962C8B-B14F-4D97-AF65-F5344CB8AC3E}">
        <p14:creationId xmlns:p14="http://schemas.microsoft.com/office/powerpoint/2010/main" val="3264044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9A394A3-5DD9-5CFC-A984-060DD526B857}"/>
              </a:ext>
            </a:extLst>
          </p:cNvPr>
          <p:cNvSpPr/>
          <p:nvPr/>
        </p:nvSpPr>
        <p:spPr>
          <a:xfrm>
            <a:off x="0" y="1340767"/>
            <a:ext cx="12195174"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Freeform: Shape 2">
            <a:extLst>
              <a:ext uri="{FF2B5EF4-FFF2-40B4-BE49-F238E27FC236}">
                <a16:creationId xmlns:a16="http://schemas.microsoft.com/office/drawing/2014/main" id="{7BB0DC0F-F6F4-4ED0-8653-EA50391A0CEB}"/>
              </a:ext>
            </a:extLst>
          </p:cNvPr>
          <p:cNvSpPr/>
          <p:nvPr/>
        </p:nvSpPr>
        <p:spPr>
          <a:xfrm>
            <a:off x="1629663" y="2341282"/>
            <a:ext cx="1152188" cy="2632573"/>
          </a:xfrm>
          <a:custGeom>
            <a:avLst/>
            <a:gdLst>
              <a:gd name="connsiteX0" fmla="*/ 5499 w 1152188"/>
              <a:gd name="connsiteY0" fmla="*/ 2597972 h 2607173"/>
              <a:gd name="connsiteX1" fmla="*/ 5499 w 1152188"/>
              <a:gd name="connsiteY1" fmla="*/ 2597972 h 2607173"/>
              <a:gd name="connsiteX2" fmla="*/ 5499 w 1152188"/>
              <a:gd name="connsiteY2" fmla="*/ 2463502 h 2607173"/>
              <a:gd name="connsiteX3" fmla="*/ 10878 w 1152188"/>
              <a:gd name="connsiteY3" fmla="*/ 2307516 h 2607173"/>
              <a:gd name="connsiteX4" fmla="*/ 16257 w 1152188"/>
              <a:gd name="connsiteY4" fmla="*/ 2264485 h 2607173"/>
              <a:gd name="connsiteX5" fmla="*/ 27015 w 1152188"/>
              <a:gd name="connsiteY5" fmla="*/ 2199939 h 2607173"/>
              <a:gd name="connsiteX6" fmla="*/ 27015 w 1152188"/>
              <a:gd name="connsiteY6" fmla="*/ 989704 h 2607173"/>
              <a:gd name="connsiteX7" fmla="*/ 32393 w 1152188"/>
              <a:gd name="connsiteY7" fmla="*/ 941294 h 2607173"/>
              <a:gd name="connsiteX8" fmla="*/ 43151 w 1152188"/>
              <a:gd name="connsiteY8" fmla="*/ 828339 h 2607173"/>
              <a:gd name="connsiteX9" fmla="*/ 37772 w 1152188"/>
              <a:gd name="connsiteY9" fmla="*/ 688490 h 2607173"/>
              <a:gd name="connsiteX10" fmla="*/ 43151 w 1152188"/>
              <a:gd name="connsiteY10" fmla="*/ 570156 h 2607173"/>
              <a:gd name="connsiteX11" fmla="*/ 53909 w 1152188"/>
              <a:gd name="connsiteY11" fmla="*/ 419549 h 2607173"/>
              <a:gd name="connsiteX12" fmla="*/ 43151 w 1152188"/>
              <a:gd name="connsiteY12" fmla="*/ 188259 h 2607173"/>
              <a:gd name="connsiteX13" fmla="*/ 32393 w 1152188"/>
              <a:gd name="connsiteY13" fmla="*/ 139850 h 2607173"/>
              <a:gd name="connsiteX14" fmla="*/ 43151 w 1152188"/>
              <a:gd name="connsiteY14" fmla="*/ 75304 h 2607173"/>
              <a:gd name="connsiteX15" fmla="*/ 59288 w 1152188"/>
              <a:gd name="connsiteY15" fmla="*/ 53789 h 2607173"/>
              <a:gd name="connsiteX16" fmla="*/ 64666 w 1152188"/>
              <a:gd name="connsiteY16" fmla="*/ 16137 h 2607173"/>
              <a:gd name="connsiteX17" fmla="*/ 86182 w 1152188"/>
              <a:gd name="connsiteY17" fmla="*/ 32273 h 2607173"/>
              <a:gd name="connsiteX18" fmla="*/ 123833 w 1152188"/>
              <a:gd name="connsiteY18" fmla="*/ 37652 h 2607173"/>
              <a:gd name="connsiteX19" fmla="*/ 172243 w 1152188"/>
              <a:gd name="connsiteY19" fmla="*/ 48410 h 2607173"/>
              <a:gd name="connsiteX20" fmla="*/ 215273 w 1152188"/>
              <a:gd name="connsiteY20" fmla="*/ 43031 h 2607173"/>
              <a:gd name="connsiteX21" fmla="*/ 242168 w 1152188"/>
              <a:gd name="connsiteY21" fmla="*/ 16137 h 2607173"/>
              <a:gd name="connsiteX22" fmla="*/ 258304 w 1152188"/>
              <a:gd name="connsiteY22" fmla="*/ 10758 h 2607173"/>
              <a:gd name="connsiteX23" fmla="*/ 322850 w 1152188"/>
              <a:gd name="connsiteY23" fmla="*/ 32273 h 2607173"/>
              <a:gd name="connsiteX24" fmla="*/ 360502 w 1152188"/>
              <a:gd name="connsiteY24" fmla="*/ 53789 h 2607173"/>
              <a:gd name="connsiteX25" fmla="*/ 376638 w 1152188"/>
              <a:gd name="connsiteY25" fmla="*/ 69925 h 2607173"/>
              <a:gd name="connsiteX26" fmla="*/ 408911 w 1152188"/>
              <a:gd name="connsiteY26" fmla="*/ 91440 h 2607173"/>
              <a:gd name="connsiteX27" fmla="*/ 425048 w 1152188"/>
              <a:gd name="connsiteY27" fmla="*/ 112956 h 2607173"/>
              <a:gd name="connsiteX28" fmla="*/ 435805 w 1152188"/>
              <a:gd name="connsiteY28" fmla="*/ 129092 h 2607173"/>
              <a:gd name="connsiteX29" fmla="*/ 457321 w 1152188"/>
              <a:gd name="connsiteY29" fmla="*/ 107577 h 2607173"/>
              <a:gd name="connsiteX30" fmla="*/ 489593 w 1152188"/>
              <a:gd name="connsiteY30" fmla="*/ 91440 h 2607173"/>
              <a:gd name="connsiteX31" fmla="*/ 516488 w 1152188"/>
              <a:gd name="connsiteY31" fmla="*/ 80683 h 2607173"/>
              <a:gd name="connsiteX32" fmla="*/ 570276 w 1152188"/>
              <a:gd name="connsiteY32" fmla="*/ 96819 h 2607173"/>
              <a:gd name="connsiteX33" fmla="*/ 575655 w 1152188"/>
              <a:gd name="connsiteY33" fmla="*/ 112956 h 2607173"/>
              <a:gd name="connsiteX34" fmla="*/ 586412 w 1152188"/>
              <a:gd name="connsiteY34" fmla="*/ 129092 h 2607173"/>
              <a:gd name="connsiteX35" fmla="*/ 629443 w 1152188"/>
              <a:gd name="connsiteY35" fmla="*/ 112956 h 2607173"/>
              <a:gd name="connsiteX36" fmla="*/ 650958 w 1152188"/>
              <a:gd name="connsiteY36" fmla="*/ 107577 h 2607173"/>
              <a:gd name="connsiteX37" fmla="*/ 688610 w 1152188"/>
              <a:gd name="connsiteY37" fmla="*/ 86062 h 2607173"/>
              <a:gd name="connsiteX38" fmla="*/ 704746 w 1152188"/>
              <a:gd name="connsiteY38" fmla="*/ 80683 h 2607173"/>
              <a:gd name="connsiteX39" fmla="*/ 726262 w 1152188"/>
              <a:gd name="connsiteY39" fmla="*/ 69925 h 2607173"/>
              <a:gd name="connsiteX40" fmla="*/ 806944 w 1152188"/>
              <a:gd name="connsiteY40" fmla="*/ 75304 h 2607173"/>
              <a:gd name="connsiteX41" fmla="*/ 849975 w 1152188"/>
              <a:gd name="connsiteY41" fmla="*/ 80683 h 2607173"/>
              <a:gd name="connsiteX42" fmla="*/ 855353 w 1152188"/>
              <a:gd name="connsiteY42" fmla="*/ 64546 h 2607173"/>
              <a:gd name="connsiteX43" fmla="*/ 893005 w 1152188"/>
              <a:gd name="connsiteY43" fmla="*/ 53789 h 2607173"/>
              <a:gd name="connsiteX44" fmla="*/ 914521 w 1152188"/>
              <a:gd name="connsiteY44" fmla="*/ 32273 h 2607173"/>
              <a:gd name="connsiteX45" fmla="*/ 930657 w 1152188"/>
              <a:gd name="connsiteY45" fmla="*/ 21516 h 2607173"/>
              <a:gd name="connsiteX46" fmla="*/ 957551 w 1152188"/>
              <a:gd name="connsiteY46" fmla="*/ 0 h 2607173"/>
              <a:gd name="connsiteX47" fmla="*/ 1027476 w 1152188"/>
              <a:gd name="connsiteY47" fmla="*/ 10758 h 2607173"/>
              <a:gd name="connsiteX48" fmla="*/ 1043612 w 1152188"/>
              <a:gd name="connsiteY48" fmla="*/ 16137 h 2607173"/>
              <a:gd name="connsiteX49" fmla="*/ 1059749 w 1152188"/>
              <a:gd name="connsiteY49" fmla="*/ 37652 h 2607173"/>
              <a:gd name="connsiteX50" fmla="*/ 1092022 w 1152188"/>
              <a:gd name="connsiteY50" fmla="*/ 48410 h 2607173"/>
              <a:gd name="connsiteX51" fmla="*/ 1108158 w 1152188"/>
              <a:gd name="connsiteY51" fmla="*/ 64546 h 2607173"/>
              <a:gd name="connsiteX52" fmla="*/ 1129673 w 1152188"/>
              <a:gd name="connsiteY52" fmla="*/ 69925 h 2607173"/>
              <a:gd name="connsiteX53" fmla="*/ 1145810 w 1152188"/>
              <a:gd name="connsiteY53" fmla="*/ 80683 h 2607173"/>
              <a:gd name="connsiteX54" fmla="*/ 1145810 w 1152188"/>
              <a:gd name="connsiteY54" fmla="*/ 161365 h 2607173"/>
              <a:gd name="connsiteX55" fmla="*/ 1124295 w 1152188"/>
              <a:gd name="connsiteY55" fmla="*/ 199017 h 2607173"/>
              <a:gd name="connsiteX56" fmla="*/ 1118916 w 1152188"/>
              <a:gd name="connsiteY56" fmla="*/ 215153 h 2607173"/>
              <a:gd name="connsiteX57" fmla="*/ 1097401 w 1152188"/>
              <a:gd name="connsiteY57" fmla="*/ 247426 h 2607173"/>
              <a:gd name="connsiteX58" fmla="*/ 1075885 w 1152188"/>
              <a:gd name="connsiteY58" fmla="*/ 279699 h 2607173"/>
              <a:gd name="connsiteX59" fmla="*/ 1059749 w 1152188"/>
              <a:gd name="connsiteY59" fmla="*/ 290457 h 2607173"/>
              <a:gd name="connsiteX60" fmla="*/ 1043612 w 1152188"/>
              <a:gd name="connsiteY60" fmla="*/ 328109 h 2607173"/>
              <a:gd name="connsiteX61" fmla="*/ 1032855 w 1152188"/>
              <a:gd name="connsiteY61" fmla="*/ 344245 h 2607173"/>
              <a:gd name="connsiteX62" fmla="*/ 1027476 w 1152188"/>
              <a:gd name="connsiteY62" fmla="*/ 360382 h 2607173"/>
              <a:gd name="connsiteX63" fmla="*/ 1016718 w 1152188"/>
              <a:gd name="connsiteY63" fmla="*/ 381897 h 2607173"/>
              <a:gd name="connsiteX64" fmla="*/ 1005961 w 1152188"/>
              <a:gd name="connsiteY64" fmla="*/ 398033 h 2607173"/>
              <a:gd name="connsiteX65" fmla="*/ 984445 w 1152188"/>
              <a:gd name="connsiteY65" fmla="*/ 403412 h 2607173"/>
              <a:gd name="connsiteX66" fmla="*/ 968309 w 1152188"/>
              <a:gd name="connsiteY66" fmla="*/ 408791 h 2607173"/>
              <a:gd name="connsiteX67" fmla="*/ 962930 w 1152188"/>
              <a:gd name="connsiteY67" fmla="*/ 484094 h 2607173"/>
              <a:gd name="connsiteX68" fmla="*/ 957551 w 1152188"/>
              <a:gd name="connsiteY68" fmla="*/ 521746 h 2607173"/>
              <a:gd name="connsiteX69" fmla="*/ 936036 w 1152188"/>
              <a:gd name="connsiteY69" fmla="*/ 510989 h 2607173"/>
              <a:gd name="connsiteX70" fmla="*/ 919899 w 1152188"/>
              <a:gd name="connsiteY70" fmla="*/ 489473 h 2607173"/>
              <a:gd name="connsiteX71" fmla="*/ 903763 w 1152188"/>
              <a:gd name="connsiteY71" fmla="*/ 484094 h 2607173"/>
              <a:gd name="connsiteX72" fmla="*/ 833838 w 1152188"/>
              <a:gd name="connsiteY72" fmla="*/ 494852 h 2607173"/>
              <a:gd name="connsiteX73" fmla="*/ 839217 w 1152188"/>
              <a:gd name="connsiteY73" fmla="*/ 586292 h 2607173"/>
              <a:gd name="connsiteX74" fmla="*/ 844596 w 1152188"/>
              <a:gd name="connsiteY74" fmla="*/ 618565 h 2607173"/>
              <a:gd name="connsiteX75" fmla="*/ 849975 w 1152188"/>
              <a:gd name="connsiteY75" fmla="*/ 672353 h 2607173"/>
              <a:gd name="connsiteX76" fmla="*/ 860732 w 1152188"/>
              <a:gd name="connsiteY76" fmla="*/ 715384 h 2607173"/>
              <a:gd name="connsiteX77" fmla="*/ 860732 w 1152188"/>
              <a:gd name="connsiteY77" fmla="*/ 801445 h 2607173"/>
              <a:gd name="connsiteX78" fmla="*/ 839217 w 1152188"/>
              <a:gd name="connsiteY78" fmla="*/ 806824 h 2607173"/>
              <a:gd name="connsiteX79" fmla="*/ 780050 w 1152188"/>
              <a:gd name="connsiteY79" fmla="*/ 758414 h 2607173"/>
              <a:gd name="connsiteX80" fmla="*/ 737019 w 1152188"/>
              <a:gd name="connsiteY80" fmla="*/ 731520 h 2607173"/>
              <a:gd name="connsiteX81" fmla="*/ 726262 w 1152188"/>
              <a:gd name="connsiteY81" fmla="*/ 984325 h 2607173"/>
              <a:gd name="connsiteX82" fmla="*/ 710125 w 1152188"/>
              <a:gd name="connsiteY82" fmla="*/ 1021977 h 2607173"/>
              <a:gd name="connsiteX83" fmla="*/ 693989 w 1152188"/>
              <a:gd name="connsiteY83" fmla="*/ 1070386 h 2607173"/>
              <a:gd name="connsiteX84" fmla="*/ 683231 w 1152188"/>
              <a:gd name="connsiteY84" fmla="*/ 1113417 h 2607173"/>
              <a:gd name="connsiteX85" fmla="*/ 661716 w 1152188"/>
              <a:gd name="connsiteY85" fmla="*/ 1156447 h 2607173"/>
              <a:gd name="connsiteX86" fmla="*/ 645579 w 1152188"/>
              <a:gd name="connsiteY86" fmla="*/ 1167205 h 2607173"/>
              <a:gd name="connsiteX87" fmla="*/ 634822 w 1152188"/>
              <a:gd name="connsiteY87" fmla="*/ 1183342 h 2607173"/>
              <a:gd name="connsiteX88" fmla="*/ 618685 w 1152188"/>
              <a:gd name="connsiteY88" fmla="*/ 1194099 h 2607173"/>
              <a:gd name="connsiteX89" fmla="*/ 613306 w 1152188"/>
              <a:gd name="connsiteY89" fmla="*/ 1210236 h 2607173"/>
              <a:gd name="connsiteX90" fmla="*/ 618685 w 1152188"/>
              <a:gd name="connsiteY90" fmla="*/ 1264024 h 2607173"/>
              <a:gd name="connsiteX91" fmla="*/ 624064 w 1152188"/>
              <a:gd name="connsiteY91" fmla="*/ 1301676 h 2607173"/>
              <a:gd name="connsiteX92" fmla="*/ 618685 w 1152188"/>
              <a:gd name="connsiteY92" fmla="*/ 1323191 h 2607173"/>
              <a:gd name="connsiteX93" fmla="*/ 602549 w 1152188"/>
              <a:gd name="connsiteY93" fmla="*/ 1355464 h 2607173"/>
              <a:gd name="connsiteX94" fmla="*/ 586412 w 1152188"/>
              <a:gd name="connsiteY94" fmla="*/ 1371600 h 2607173"/>
              <a:gd name="connsiteX95" fmla="*/ 554139 w 1152188"/>
              <a:gd name="connsiteY95" fmla="*/ 1414631 h 2607173"/>
              <a:gd name="connsiteX96" fmla="*/ 538003 w 1152188"/>
              <a:gd name="connsiteY96" fmla="*/ 1436146 h 2607173"/>
              <a:gd name="connsiteX97" fmla="*/ 527245 w 1152188"/>
              <a:gd name="connsiteY97" fmla="*/ 1452283 h 2607173"/>
              <a:gd name="connsiteX98" fmla="*/ 511109 w 1152188"/>
              <a:gd name="connsiteY98" fmla="*/ 1463040 h 2607173"/>
              <a:gd name="connsiteX99" fmla="*/ 505730 w 1152188"/>
              <a:gd name="connsiteY99" fmla="*/ 1484556 h 2607173"/>
              <a:gd name="connsiteX100" fmla="*/ 505730 w 1152188"/>
              <a:gd name="connsiteY100" fmla="*/ 1570617 h 2607173"/>
              <a:gd name="connsiteX101" fmla="*/ 489593 w 1152188"/>
              <a:gd name="connsiteY101" fmla="*/ 1586753 h 2607173"/>
              <a:gd name="connsiteX102" fmla="*/ 478836 w 1152188"/>
              <a:gd name="connsiteY102" fmla="*/ 1608269 h 2607173"/>
              <a:gd name="connsiteX103" fmla="*/ 462699 w 1152188"/>
              <a:gd name="connsiteY103" fmla="*/ 1613647 h 2607173"/>
              <a:gd name="connsiteX104" fmla="*/ 441184 w 1152188"/>
              <a:gd name="connsiteY104" fmla="*/ 1629784 h 2607173"/>
              <a:gd name="connsiteX105" fmla="*/ 414290 w 1152188"/>
              <a:gd name="connsiteY105" fmla="*/ 1656678 h 2607173"/>
              <a:gd name="connsiteX106" fmla="*/ 387396 w 1152188"/>
              <a:gd name="connsiteY106" fmla="*/ 1715845 h 2607173"/>
              <a:gd name="connsiteX107" fmla="*/ 382017 w 1152188"/>
              <a:gd name="connsiteY107" fmla="*/ 1801906 h 2607173"/>
              <a:gd name="connsiteX108" fmla="*/ 360502 w 1152188"/>
              <a:gd name="connsiteY108" fmla="*/ 1785770 h 2607173"/>
              <a:gd name="connsiteX109" fmla="*/ 328229 w 1152188"/>
              <a:gd name="connsiteY109" fmla="*/ 1769633 h 2607173"/>
              <a:gd name="connsiteX110" fmla="*/ 295956 w 1152188"/>
              <a:gd name="connsiteY110" fmla="*/ 1748118 h 2607173"/>
              <a:gd name="connsiteX111" fmla="*/ 279819 w 1152188"/>
              <a:gd name="connsiteY111" fmla="*/ 1753497 h 2607173"/>
              <a:gd name="connsiteX112" fmla="*/ 269062 w 1152188"/>
              <a:gd name="connsiteY112" fmla="*/ 1834179 h 2607173"/>
              <a:gd name="connsiteX113" fmla="*/ 263683 w 1152188"/>
              <a:gd name="connsiteY113" fmla="*/ 1855694 h 2607173"/>
              <a:gd name="connsiteX114" fmla="*/ 258304 w 1152188"/>
              <a:gd name="connsiteY114" fmla="*/ 1882589 h 2607173"/>
              <a:gd name="connsiteX115" fmla="*/ 263683 w 1152188"/>
              <a:gd name="connsiteY115" fmla="*/ 1930998 h 2607173"/>
              <a:gd name="connsiteX116" fmla="*/ 269062 w 1152188"/>
              <a:gd name="connsiteY116" fmla="*/ 1974029 h 2607173"/>
              <a:gd name="connsiteX117" fmla="*/ 274441 w 1152188"/>
              <a:gd name="connsiteY117" fmla="*/ 2060090 h 2607173"/>
              <a:gd name="connsiteX118" fmla="*/ 279819 w 1152188"/>
              <a:gd name="connsiteY118" fmla="*/ 2086984 h 2607173"/>
              <a:gd name="connsiteX119" fmla="*/ 290577 w 1152188"/>
              <a:gd name="connsiteY119" fmla="*/ 2103120 h 2607173"/>
              <a:gd name="connsiteX120" fmla="*/ 295956 w 1152188"/>
              <a:gd name="connsiteY120" fmla="*/ 2119257 h 2607173"/>
              <a:gd name="connsiteX121" fmla="*/ 258304 w 1152188"/>
              <a:gd name="connsiteY121" fmla="*/ 2140772 h 2607173"/>
              <a:gd name="connsiteX122" fmla="*/ 236789 w 1152188"/>
              <a:gd name="connsiteY122" fmla="*/ 2151530 h 2607173"/>
              <a:gd name="connsiteX123" fmla="*/ 199137 w 1152188"/>
              <a:gd name="connsiteY123" fmla="*/ 2162287 h 2607173"/>
              <a:gd name="connsiteX124" fmla="*/ 183001 w 1152188"/>
              <a:gd name="connsiteY124" fmla="*/ 2226833 h 2607173"/>
              <a:gd name="connsiteX125" fmla="*/ 193758 w 1152188"/>
              <a:gd name="connsiteY125" fmla="*/ 2259106 h 2607173"/>
              <a:gd name="connsiteX126" fmla="*/ 199137 w 1152188"/>
              <a:gd name="connsiteY126" fmla="*/ 2275243 h 2607173"/>
              <a:gd name="connsiteX127" fmla="*/ 193758 w 1152188"/>
              <a:gd name="connsiteY127" fmla="*/ 2307516 h 2607173"/>
              <a:gd name="connsiteX128" fmla="*/ 177622 w 1152188"/>
              <a:gd name="connsiteY128" fmla="*/ 2312894 h 2607173"/>
              <a:gd name="connsiteX129" fmla="*/ 145349 w 1152188"/>
              <a:gd name="connsiteY129" fmla="*/ 2334410 h 2607173"/>
              <a:gd name="connsiteX130" fmla="*/ 107697 w 1152188"/>
              <a:gd name="connsiteY130" fmla="*/ 2372062 h 2607173"/>
              <a:gd name="connsiteX131" fmla="*/ 91561 w 1152188"/>
              <a:gd name="connsiteY131" fmla="*/ 2409713 h 2607173"/>
              <a:gd name="connsiteX132" fmla="*/ 102318 w 1152188"/>
              <a:gd name="connsiteY132" fmla="*/ 2452744 h 2607173"/>
              <a:gd name="connsiteX133" fmla="*/ 107697 w 1152188"/>
              <a:gd name="connsiteY133" fmla="*/ 2479638 h 2607173"/>
              <a:gd name="connsiteX134" fmla="*/ 118455 w 1152188"/>
              <a:gd name="connsiteY134" fmla="*/ 2522669 h 2607173"/>
              <a:gd name="connsiteX135" fmla="*/ 113076 w 1152188"/>
              <a:gd name="connsiteY135" fmla="*/ 2544184 h 2607173"/>
              <a:gd name="connsiteX136" fmla="*/ 80803 w 1152188"/>
              <a:gd name="connsiteY136" fmla="*/ 2576457 h 2607173"/>
              <a:gd name="connsiteX137" fmla="*/ 59288 w 1152188"/>
              <a:gd name="connsiteY137" fmla="*/ 2603351 h 2607173"/>
              <a:gd name="connsiteX138" fmla="*/ 5499 w 1152188"/>
              <a:gd name="connsiteY138" fmla="*/ 2597972 h 2607173"/>
              <a:gd name="connsiteX0" fmla="*/ 5499 w 1152188"/>
              <a:gd name="connsiteY0" fmla="*/ 2597972 h 2607173"/>
              <a:gd name="connsiteX1" fmla="*/ 5499 w 1152188"/>
              <a:gd name="connsiteY1" fmla="*/ 2597972 h 2607173"/>
              <a:gd name="connsiteX2" fmla="*/ 5499 w 1152188"/>
              <a:gd name="connsiteY2" fmla="*/ 2463502 h 2607173"/>
              <a:gd name="connsiteX3" fmla="*/ 10878 w 1152188"/>
              <a:gd name="connsiteY3" fmla="*/ 2307516 h 2607173"/>
              <a:gd name="connsiteX4" fmla="*/ 16257 w 1152188"/>
              <a:gd name="connsiteY4" fmla="*/ 2264485 h 2607173"/>
              <a:gd name="connsiteX5" fmla="*/ 27015 w 1152188"/>
              <a:gd name="connsiteY5" fmla="*/ 2199939 h 2607173"/>
              <a:gd name="connsiteX6" fmla="*/ 27015 w 1152188"/>
              <a:gd name="connsiteY6" fmla="*/ 989704 h 2607173"/>
              <a:gd name="connsiteX7" fmla="*/ 32393 w 1152188"/>
              <a:gd name="connsiteY7" fmla="*/ 941294 h 2607173"/>
              <a:gd name="connsiteX8" fmla="*/ 43151 w 1152188"/>
              <a:gd name="connsiteY8" fmla="*/ 828339 h 2607173"/>
              <a:gd name="connsiteX9" fmla="*/ 37772 w 1152188"/>
              <a:gd name="connsiteY9" fmla="*/ 688490 h 2607173"/>
              <a:gd name="connsiteX10" fmla="*/ 43151 w 1152188"/>
              <a:gd name="connsiteY10" fmla="*/ 570156 h 2607173"/>
              <a:gd name="connsiteX11" fmla="*/ 53909 w 1152188"/>
              <a:gd name="connsiteY11" fmla="*/ 419549 h 2607173"/>
              <a:gd name="connsiteX12" fmla="*/ 43151 w 1152188"/>
              <a:gd name="connsiteY12" fmla="*/ 188259 h 2607173"/>
              <a:gd name="connsiteX13" fmla="*/ 32393 w 1152188"/>
              <a:gd name="connsiteY13" fmla="*/ 139850 h 2607173"/>
              <a:gd name="connsiteX14" fmla="*/ 43151 w 1152188"/>
              <a:gd name="connsiteY14" fmla="*/ 75304 h 2607173"/>
              <a:gd name="connsiteX15" fmla="*/ 59288 w 1152188"/>
              <a:gd name="connsiteY15" fmla="*/ 53789 h 2607173"/>
              <a:gd name="connsiteX16" fmla="*/ 64666 w 1152188"/>
              <a:gd name="connsiteY16" fmla="*/ 16137 h 2607173"/>
              <a:gd name="connsiteX17" fmla="*/ 86182 w 1152188"/>
              <a:gd name="connsiteY17" fmla="*/ 32273 h 2607173"/>
              <a:gd name="connsiteX18" fmla="*/ 123833 w 1152188"/>
              <a:gd name="connsiteY18" fmla="*/ 37652 h 2607173"/>
              <a:gd name="connsiteX19" fmla="*/ 172243 w 1152188"/>
              <a:gd name="connsiteY19" fmla="*/ 48410 h 2607173"/>
              <a:gd name="connsiteX20" fmla="*/ 215273 w 1152188"/>
              <a:gd name="connsiteY20" fmla="*/ 43031 h 2607173"/>
              <a:gd name="connsiteX21" fmla="*/ 239628 w 1152188"/>
              <a:gd name="connsiteY21" fmla="*/ 8517 h 2607173"/>
              <a:gd name="connsiteX22" fmla="*/ 258304 w 1152188"/>
              <a:gd name="connsiteY22" fmla="*/ 10758 h 2607173"/>
              <a:gd name="connsiteX23" fmla="*/ 322850 w 1152188"/>
              <a:gd name="connsiteY23" fmla="*/ 32273 h 2607173"/>
              <a:gd name="connsiteX24" fmla="*/ 360502 w 1152188"/>
              <a:gd name="connsiteY24" fmla="*/ 53789 h 2607173"/>
              <a:gd name="connsiteX25" fmla="*/ 376638 w 1152188"/>
              <a:gd name="connsiteY25" fmla="*/ 69925 h 2607173"/>
              <a:gd name="connsiteX26" fmla="*/ 408911 w 1152188"/>
              <a:gd name="connsiteY26" fmla="*/ 91440 h 2607173"/>
              <a:gd name="connsiteX27" fmla="*/ 425048 w 1152188"/>
              <a:gd name="connsiteY27" fmla="*/ 112956 h 2607173"/>
              <a:gd name="connsiteX28" fmla="*/ 435805 w 1152188"/>
              <a:gd name="connsiteY28" fmla="*/ 129092 h 2607173"/>
              <a:gd name="connsiteX29" fmla="*/ 457321 w 1152188"/>
              <a:gd name="connsiteY29" fmla="*/ 107577 h 2607173"/>
              <a:gd name="connsiteX30" fmla="*/ 489593 w 1152188"/>
              <a:gd name="connsiteY30" fmla="*/ 91440 h 2607173"/>
              <a:gd name="connsiteX31" fmla="*/ 516488 w 1152188"/>
              <a:gd name="connsiteY31" fmla="*/ 80683 h 2607173"/>
              <a:gd name="connsiteX32" fmla="*/ 570276 w 1152188"/>
              <a:gd name="connsiteY32" fmla="*/ 96819 h 2607173"/>
              <a:gd name="connsiteX33" fmla="*/ 575655 w 1152188"/>
              <a:gd name="connsiteY33" fmla="*/ 112956 h 2607173"/>
              <a:gd name="connsiteX34" fmla="*/ 586412 w 1152188"/>
              <a:gd name="connsiteY34" fmla="*/ 129092 h 2607173"/>
              <a:gd name="connsiteX35" fmla="*/ 629443 w 1152188"/>
              <a:gd name="connsiteY35" fmla="*/ 112956 h 2607173"/>
              <a:gd name="connsiteX36" fmla="*/ 650958 w 1152188"/>
              <a:gd name="connsiteY36" fmla="*/ 107577 h 2607173"/>
              <a:gd name="connsiteX37" fmla="*/ 688610 w 1152188"/>
              <a:gd name="connsiteY37" fmla="*/ 86062 h 2607173"/>
              <a:gd name="connsiteX38" fmla="*/ 704746 w 1152188"/>
              <a:gd name="connsiteY38" fmla="*/ 80683 h 2607173"/>
              <a:gd name="connsiteX39" fmla="*/ 726262 w 1152188"/>
              <a:gd name="connsiteY39" fmla="*/ 69925 h 2607173"/>
              <a:gd name="connsiteX40" fmla="*/ 806944 w 1152188"/>
              <a:gd name="connsiteY40" fmla="*/ 75304 h 2607173"/>
              <a:gd name="connsiteX41" fmla="*/ 849975 w 1152188"/>
              <a:gd name="connsiteY41" fmla="*/ 80683 h 2607173"/>
              <a:gd name="connsiteX42" fmla="*/ 855353 w 1152188"/>
              <a:gd name="connsiteY42" fmla="*/ 64546 h 2607173"/>
              <a:gd name="connsiteX43" fmla="*/ 893005 w 1152188"/>
              <a:gd name="connsiteY43" fmla="*/ 53789 h 2607173"/>
              <a:gd name="connsiteX44" fmla="*/ 914521 w 1152188"/>
              <a:gd name="connsiteY44" fmla="*/ 32273 h 2607173"/>
              <a:gd name="connsiteX45" fmla="*/ 930657 w 1152188"/>
              <a:gd name="connsiteY45" fmla="*/ 21516 h 2607173"/>
              <a:gd name="connsiteX46" fmla="*/ 957551 w 1152188"/>
              <a:gd name="connsiteY46" fmla="*/ 0 h 2607173"/>
              <a:gd name="connsiteX47" fmla="*/ 1027476 w 1152188"/>
              <a:gd name="connsiteY47" fmla="*/ 10758 h 2607173"/>
              <a:gd name="connsiteX48" fmla="*/ 1043612 w 1152188"/>
              <a:gd name="connsiteY48" fmla="*/ 16137 h 2607173"/>
              <a:gd name="connsiteX49" fmla="*/ 1059749 w 1152188"/>
              <a:gd name="connsiteY49" fmla="*/ 37652 h 2607173"/>
              <a:gd name="connsiteX50" fmla="*/ 1092022 w 1152188"/>
              <a:gd name="connsiteY50" fmla="*/ 48410 h 2607173"/>
              <a:gd name="connsiteX51" fmla="*/ 1108158 w 1152188"/>
              <a:gd name="connsiteY51" fmla="*/ 64546 h 2607173"/>
              <a:gd name="connsiteX52" fmla="*/ 1129673 w 1152188"/>
              <a:gd name="connsiteY52" fmla="*/ 69925 h 2607173"/>
              <a:gd name="connsiteX53" fmla="*/ 1145810 w 1152188"/>
              <a:gd name="connsiteY53" fmla="*/ 80683 h 2607173"/>
              <a:gd name="connsiteX54" fmla="*/ 1145810 w 1152188"/>
              <a:gd name="connsiteY54" fmla="*/ 161365 h 2607173"/>
              <a:gd name="connsiteX55" fmla="*/ 1124295 w 1152188"/>
              <a:gd name="connsiteY55" fmla="*/ 199017 h 2607173"/>
              <a:gd name="connsiteX56" fmla="*/ 1118916 w 1152188"/>
              <a:gd name="connsiteY56" fmla="*/ 215153 h 2607173"/>
              <a:gd name="connsiteX57" fmla="*/ 1097401 w 1152188"/>
              <a:gd name="connsiteY57" fmla="*/ 247426 h 2607173"/>
              <a:gd name="connsiteX58" fmla="*/ 1075885 w 1152188"/>
              <a:gd name="connsiteY58" fmla="*/ 279699 h 2607173"/>
              <a:gd name="connsiteX59" fmla="*/ 1059749 w 1152188"/>
              <a:gd name="connsiteY59" fmla="*/ 290457 h 2607173"/>
              <a:gd name="connsiteX60" fmla="*/ 1043612 w 1152188"/>
              <a:gd name="connsiteY60" fmla="*/ 328109 h 2607173"/>
              <a:gd name="connsiteX61" fmla="*/ 1032855 w 1152188"/>
              <a:gd name="connsiteY61" fmla="*/ 344245 h 2607173"/>
              <a:gd name="connsiteX62" fmla="*/ 1027476 w 1152188"/>
              <a:gd name="connsiteY62" fmla="*/ 360382 h 2607173"/>
              <a:gd name="connsiteX63" fmla="*/ 1016718 w 1152188"/>
              <a:gd name="connsiteY63" fmla="*/ 381897 h 2607173"/>
              <a:gd name="connsiteX64" fmla="*/ 1005961 w 1152188"/>
              <a:gd name="connsiteY64" fmla="*/ 398033 h 2607173"/>
              <a:gd name="connsiteX65" fmla="*/ 984445 w 1152188"/>
              <a:gd name="connsiteY65" fmla="*/ 403412 h 2607173"/>
              <a:gd name="connsiteX66" fmla="*/ 968309 w 1152188"/>
              <a:gd name="connsiteY66" fmla="*/ 408791 h 2607173"/>
              <a:gd name="connsiteX67" fmla="*/ 962930 w 1152188"/>
              <a:gd name="connsiteY67" fmla="*/ 484094 h 2607173"/>
              <a:gd name="connsiteX68" fmla="*/ 957551 w 1152188"/>
              <a:gd name="connsiteY68" fmla="*/ 521746 h 2607173"/>
              <a:gd name="connsiteX69" fmla="*/ 936036 w 1152188"/>
              <a:gd name="connsiteY69" fmla="*/ 510989 h 2607173"/>
              <a:gd name="connsiteX70" fmla="*/ 919899 w 1152188"/>
              <a:gd name="connsiteY70" fmla="*/ 489473 h 2607173"/>
              <a:gd name="connsiteX71" fmla="*/ 903763 w 1152188"/>
              <a:gd name="connsiteY71" fmla="*/ 484094 h 2607173"/>
              <a:gd name="connsiteX72" fmla="*/ 833838 w 1152188"/>
              <a:gd name="connsiteY72" fmla="*/ 494852 h 2607173"/>
              <a:gd name="connsiteX73" fmla="*/ 839217 w 1152188"/>
              <a:gd name="connsiteY73" fmla="*/ 586292 h 2607173"/>
              <a:gd name="connsiteX74" fmla="*/ 844596 w 1152188"/>
              <a:gd name="connsiteY74" fmla="*/ 618565 h 2607173"/>
              <a:gd name="connsiteX75" fmla="*/ 849975 w 1152188"/>
              <a:gd name="connsiteY75" fmla="*/ 672353 h 2607173"/>
              <a:gd name="connsiteX76" fmla="*/ 860732 w 1152188"/>
              <a:gd name="connsiteY76" fmla="*/ 715384 h 2607173"/>
              <a:gd name="connsiteX77" fmla="*/ 860732 w 1152188"/>
              <a:gd name="connsiteY77" fmla="*/ 801445 h 2607173"/>
              <a:gd name="connsiteX78" fmla="*/ 839217 w 1152188"/>
              <a:gd name="connsiteY78" fmla="*/ 806824 h 2607173"/>
              <a:gd name="connsiteX79" fmla="*/ 780050 w 1152188"/>
              <a:gd name="connsiteY79" fmla="*/ 758414 h 2607173"/>
              <a:gd name="connsiteX80" fmla="*/ 737019 w 1152188"/>
              <a:gd name="connsiteY80" fmla="*/ 731520 h 2607173"/>
              <a:gd name="connsiteX81" fmla="*/ 726262 w 1152188"/>
              <a:gd name="connsiteY81" fmla="*/ 984325 h 2607173"/>
              <a:gd name="connsiteX82" fmla="*/ 710125 w 1152188"/>
              <a:gd name="connsiteY82" fmla="*/ 1021977 h 2607173"/>
              <a:gd name="connsiteX83" fmla="*/ 693989 w 1152188"/>
              <a:gd name="connsiteY83" fmla="*/ 1070386 h 2607173"/>
              <a:gd name="connsiteX84" fmla="*/ 683231 w 1152188"/>
              <a:gd name="connsiteY84" fmla="*/ 1113417 h 2607173"/>
              <a:gd name="connsiteX85" fmla="*/ 661716 w 1152188"/>
              <a:gd name="connsiteY85" fmla="*/ 1156447 h 2607173"/>
              <a:gd name="connsiteX86" fmla="*/ 645579 w 1152188"/>
              <a:gd name="connsiteY86" fmla="*/ 1167205 h 2607173"/>
              <a:gd name="connsiteX87" fmla="*/ 634822 w 1152188"/>
              <a:gd name="connsiteY87" fmla="*/ 1183342 h 2607173"/>
              <a:gd name="connsiteX88" fmla="*/ 618685 w 1152188"/>
              <a:gd name="connsiteY88" fmla="*/ 1194099 h 2607173"/>
              <a:gd name="connsiteX89" fmla="*/ 613306 w 1152188"/>
              <a:gd name="connsiteY89" fmla="*/ 1210236 h 2607173"/>
              <a:gd name="connsiteX90" fmla="*/ 618685 w 1152188"/>
              <a:gd name="connsiteY90" fmla="*/ 1264024 h 2607173"/>
              <a:gd name="connsiteX91" fmla="*/ 624064 w 1152188"/>
              <a:gd name="connsiteY91" fmla="*/ 1301676 h 2607173"/>
              <a:gd name="connsiteX92" fmla="*/ 618685 w 1152188"/>
              <a:gd name="connsiteY92" fmla="*/ 1323191 h 2607173"/>
              <a:gd name="connsiteX93" fmla="*/ 602549 w 1152188"/>
              <a:gd name="connsiteY93" fmla="*/ 1355464 h 2607173"/>
              <a:gd name="connsiteX94" fmla="*/ 586412 w 1152188"/>
              <a:gd name="connsiteY94" fmla="*/ 1371600 h 2607173"/>
              <a:gd name="connsiteX95" fmla="*/ 554139 w 1152188"/>
              <a:gd name="connsiteY95" fmla="*/ 1414631 h 2607173"/>
              <a:gd name="connsiteX96" fmla="*/ 538003 w 1152188"/>
              <a:gd name="connsiteY96" fmla="*/ 1436146 h 2607173"/>
              <a:gd name="connsiteX97" fmla="*/ 527245 w 1152188"/>
              <a:gd name="connsiteY97" fmla="*/ 1452283 h 2607173"/>
              <a:gd name="connsiteX98" fmla="*/ 511109 w 1152188"/>
              <a:gd name="connsiteY98" fmla="*/ 1463040 h 2607173"/>
              <a:gd name="connsiteX99" fmla="*/ 505730 w 1152188"/>
              <a:gd name="connsiteY99" fmla="*/ 1484556 h 2607173"/>
              <a:gd name="connsiteX100" fmla="*/ 505730 w 1152188"/>
              <a:gd name="connsiteY100" fmla="*/ 1570617 h 2607173"/>
              <a:gd name="connsiteX101" fmla="*/ 489593 w 1152188"/>
              <a:gd name="connsiteY101" fmla="*/ 1586753 h 2607173"/>
              <a:gd name="connsiteX102" fmla="*/ 478836 w 1152188"/>
              <a:gd name="connsiteY102" fmla="*/ 1608269 h 2607173"/>
              <a:gd name="connsiteX103" fmla="*/ 462699 w 1152188"/>
              <a:gd name="connsiteY103" fmla="*/ 1613647 h 2607173"/>
              <a:gd name="connsiteX104" fmla="*/ 441184 w 1152188"/>
              <a:gd name="connsiteY104" fmla="*/ 1629784 h 2607173"/>
              <a:gd name="connsiteX105" fmla="*/ 414290 w 1152188"/>
              <a:gd name="connsiteY105" fmla="*/ 1656678 h 2607173"/>
              <a:gd name="connsiteX106" fmla="*/ 387396 w 1152188"/>
              <a:gd name="connsiteY106" fmla="*/ 1715845 h 2607173"/>
              <a:gd name="connsiteX107" fmla="*/ 382017 w 1152188"/>
              <a:gd name="connsiteY107" fmla="*/ 1801906 h 2607173"/>
              <a:gd name="connsiteX108" fmla="*/ 360502 w 1152188"/>
              <a:gd name="connsiteY108" fmla="*/ 1785770 h 2607173"/>
              <a:gd name="connsiteX109" fmla="*/ 328229 w 1152188"/>
              <a:gd name="connsiteY109" fmla="*/ 1769633 h 2607173"/>
              <a:gd name="connsiteX110" fmla="*/ 295956 w 1152188"/>
              <a:gd name="connsiteY110" fmla="*/ 1748118 h 2607173"/>
              <a:gd name="connsiteX111" fmla="*/ 279819 w 1152188"/>
              <a:gd name="connsiteY111" fmla="*/ 1753497 h 2607173"/>
              <a:gd name="connsiteX112" fmla="*/ 269062 w 1152188"/>
              <a:gd name="connsiteY112" fmla="*/ 1834179 h 2607173"/>
              <a:gd name="connsiteX113" fmla="*/ 263683 w 1152188"/>
              <a:gd name="connsiteY113" fmla="*/ 1855694 h 2607173"/>
              <a:gd name="connsiteX114" fmla="*/ 258304 w 1152188"/>
              <a:gd name="connsiteY114" fmla="*/ 1882589 h 2607173"/>
              <a:gd name="connsiteX115" fmla="*/ 263683 w 1152188"/>
              <a:gd name="connsiteY115" fmla="*/ 1930998 h 2607173"/>
              <a:gd name="connsiteX116" fmla="*/ 269062 w 1152188"/>
              <a:gd name="connsiteY116" fmla="*/ 1974029 h 2607173"/>
              <a:gd name="connsiteX117" fmla="*/ 274441 w 1152188"/>
              <a:gd name="connsiteY117" fmla="*/ 2060090 h 2607173"/>
              <a:gd name="connsiteX118" fmla="*/ 279819 w 1152188"/>
              <a:gd name="connsiteY118" fmla="*/ 2086984 h 2607173"/>
              <a:gd name="connsiteX119" fmla="*/ 290577 w 1152188"/>
              <a:gd name="connsiteY119" fmla="*/ 2103120 h 2607173"/>
              <a:gd name="connsiteX120" fmla="*/ 295956 w 1152188"/>
              <a:gd name="connsiteY120" fmla="*/ 2119257 h 2607173"/>
              <a:gd name="connsiteX121" fmla="*/ 258304 w 1152188"/>
              <a:gd name="connsiteY121" fmla="*/ 2140772 h 2607173"/>
              <a:gd name="connsiteX122" fmla="*/ 236789 w 1152188"/>
              <a:gd name="connsiteY122" fmla="*/ 2151530 h 2607173"/>
              <a:gd name="connsiteX123" fmla="*/ 199137 w 1152188"/>
              <a:gd name="connsiteY123" fmla="*/ 2162287 h 2607173"/>
              <a:gd name="connsiteX124" fmla="*/ 183001 w 1152188"/>
              <a:gd name="connsiteY124" fmla="*/ 2226833 h 2607173"/>
              <a:gd name="connsiteX125" fmla="*/ 193758 w 1152188"/>
              <a:gd name="connsiteY125" fmla="*/ 2259106 h 2607173"/>
              <a:gd name="connsiteX126" fmla="*/ 199137 w 1152188"/>
              <a:gd name="connsiteY126" fmla="*/ 2275243 h 2607173"/>
              <a:gd name="connsiteX127" fmla="*/ 193758 w 1152188"/>
              <a:gd name="connsiteY127" fmla="*/ 2307516 h 2607173"/>
              <a:gd name="connsiteX128" fmla="*/ 177622 w 1152188"/>
              <a:gd name="connsiteY128" fmla="*/ 2312894 h 2607173"/>
              <a:gd name="connsiteX129" fmla="*/ 145349 w 1152188"/>
              <a:gd name="connsiteY129" fmla="*/ 2334410 h 2607173"/>
              <a:gd name="connsiteX130" fmla="*/ 107697 w 1152188"/>
              <a:gd name="connsiteY130" fmla="*/ 2372062 h 2607173"/>
              <a:gd name="connsiteX131" fmla="*/ 91561 w 1152188"/>
              <a:gd name="connsiteY131" fmla="*/ 2409713 h 2607173"/>
              <a:gd name="connsiteX132" fmla="*/ 102318 w 1152188"/>
              <a:gd name="connsiteY132" fmla="*/ 2452744 h 2607173"/>
              <a:gd name="connsiteX133" fmla="*/ 107697 w 1152188"/>
              <a:gd name="connsiteY133" fmla="*/ 2479638 h 2607173"/>
              <a:gd name="connsiteX134" fmla="*/ 118455 w 1152188"/>
              <a:gd name="connsiteY134" fmla="*/ 2522669 h 2607173"/>
              <a:gd name="connsiteX135" fmla="*/ 113076 w 1152188"/>
              <a:gd name="connsiteY135" fmla="*/ 2544184 h 2607173"/>
              <a:gd name="connsiteX136" fmla="*/ 80803 w 1152188"/>
              <a:gd name="connsiteY136" fmla="*/ 2576457 h 2607173"/>
              <a:gd name="connsiteX137" fmla="*/ 59288 w 1152188"/>
              <a:gd name="connsiteY137" fmla="*/ 2603351 h 2607173"/>
              <a:gd name="connsiteX138" fmla="*/ 5499 w 1152188"/>
              <a:gd name="connsiteY138" fmla="*/ 2597972 h 2607173"/>
              <a:gd name="connsiteX0" fmla="*/ 5499 w 1152188"/>
              <a:gd name="connsiteY0" fmla="*/ 2617694 h 2626895"/>
              <a:gd name="connsiteX1" fmla="*/ 5499 w 1152188"/>
              <a:gd name="connsiteY1" fmla="*/ 2617694 h 2626895"/>
              <a:gd name="connsiteX2" fmla="*/ 5499 w 1152188"/>
              <a:gd name="connsiteY2" fmla="*/ 2483224 h 2626895"/>
              <a:gd name="connsiteX3" fmla="*/ 10878 w 1152188"/>
              <a:gd name="connsiteY3" fmla="*/ 2327238 h 2626895"/>
              <a:gd name="connsiteX4" fmla="*/ 16257 w 1152188"/>
              <a:gd name="connsiteY4" fmla="*/ 2284207 h 2626895"/>
              <a:gd name="connsiteX5" fmla="*/ 27015 w 1152188"/>
              <a:gd name="connsiteY5" fmla="*/ 2219661 h 2626895"/>
              <a:gd name="connsiteX6" fmla="*/ 27015 w 1152188"/>
              <a:gd name="connsiteY6" fmla="*/ 1009426 h 2626895"/>
              <a:gd name="connsiteX7" fmla="*/ 32393 w 1152188"/>
              <a:gd name="connsiteY7" fmla="*/ 961016 h 2626895"/>
              <a:gd name="connsiteX8" fmla="*/ 43151 w 1152188"/>
              <a:gd name="connsiteY8" fmla="*/ 848061 h 2626895"/>
              <a:gd name="connsiteX9" fmla="*/ 37772 w 1152188"/>
              <a:gd name="connsiteY9" fmla="*/ 708212 h 2626895"/>
              <a:gd name="connsiteX10" fmla="*/ 43151 w 1152188"/>
              <a:gd name="connsiteY10" fmla="*/ 589878 h 2626895"/>
              <a:gd name="connsiteX11" fmla="*/ 53909 w 1152188"/>
              <a:gd name="connsiteY11" fmla="*/ 439271 h 2626895"/>
              <a:gd name="connsiteX12" fmla="*/ 43151 w 1152188"/>
              <a:gd name="connsiteY12" fmla="*/ 207981 h 2626895"/>
              <a:gd name="connsiteX13" fmla="*/ 32393 w 1152188"/>
              <a:gd name="connsiteY13" fmla="*/ 159572 h 2626895"/>
              <a:gd name="connsiteX14" fmla="*/ 43151 w 1152188"/>
              <a:gd name="connsiteY14" fmla="*/ 95026 h 2626895"/>
              <a:gd name="connsiteX15" fmla="*/ 59288 w 1152188"/>
              <a:gd name="connsiteY15" fmla="*/ 73511 h 2626895"/>
              <a:gd name="connsiteX16" fmla="*/ 64666 w 1152188"/>
              <a:gd name="connsiteY16" fmla="*/ 35859 h 2626895"/>
              <a:gd name="connsiteX17" fmla="*/ 86182 w 1152188"/>
              <a:gd name="connsiteY17" fmla="*/ 51995 h 2626895"/>
              <a:gd name="connsiteX18" fmla="*/ 123833 w 1152188"/>
              <a:gd name="connsiteY18" fmla="*/ 57374 h 2626895"/>
              <a:gd name="connsiteX19" fmla="*/ 172243 w 1152188"/>
              <a:gd name="connsiteY19" fmla="*/ 68132 h 2626895"/>
              <a:gd name="connsiteX20" fmla="*/ 215273 w 1152188"/>
              <a:gd name="connsiteY20" fmla="*/ 62753 h 2626895"/>
              <a:gd name="connsiteX21" fmla="*/ 239628 w 1152188"/>
              <a:gd name="connsiteY21" fmla="*/ 28239 h 2626895"/>
              <a:gd name="connsiteX22" fmla="*/ 265924 w 1152188"/>
              <a:gd name="connsiteY22" fmla="*/ 0 h 2626895"/>
              <a:gd name="connsiteX23" fmla="*/ 322850 w 1152188"/>
              <a:gd name="connsiteY23" fmla="*/ 51995 h 2626895"/>
              <a:gd name="connsiteX24" fmla="*/ 360502 w 1152188"/>
              <a:gd name="connsiteY24" fmla="*/ 73511 h 2626895"/>
              <a:gd name="connsiteX25" fmla="*/ 376638 w 1152188"/>
              <a:gd name="connsiteY25" fmla="*/ 89647 h 2626895"/>
              <a:gd name="connsiteX26" fmla="*/ 408911 w 1152188"/>
              <a:gd name="connsiteY26" fmla="*/ 111162 h 2626895"/>
              <a:gd name="connsiteX27" fmla="*/ 425048 w 1152188"/>
              <a:gd name="connsiteY27" fmla="*/ 132678 h 2626895"/>
              <a:gd name="connsiteX28" fmla="*/ 435805 w 1152188"/>
              <a:gd name="connsiteY28" fmla="*/ 148814 h 2626895"/>
              <a:gd name="connsiteX29" fmla="*/ 457321 w 1152188"/>
              <a:gd name="connsiteY29" fmla="*/ 127299 h 2626895"/>
              <a:gd name="connsiteX30" fmla="*/ 489593 w 1152188"/>
              <a:gd name="connsiteY30" fmla="*/ 111162 h 2626895"/>
              <a:gd name="connsiteX31" fmla="*/ 516488 w 1152188"/>
              <a:gd name="connsiteY31" fmla="*/ 100405 h 2626895"/>
              <a:gd name="connsiteX32" fmla="*/ 570276 w 1152188"/>
              <a:gd name="connsiteY32" fmla="*/ 116541 h 2626895"/>
              <a:gd name="connsiteX33" fmla="*/ 575655 w 1152188"/>
              <a:gd name="connsiteY33" fmla="*/ 132678 h 2626895"/>
              <a:gd name="connsiteX34" fmla="*/ 586412 w 1152188"/>
              <a:gd name="connsiteY34" fmla="*/ 148814 h 2626895"/>
              <a:gd name="connsiteX35" fmla="*/ 629443 w 1152188"/>
              <a:gd name="connsiteY35" fmla="*/ 132678 h 2626895"/>
              <a:gd name="connsiteX36" fmla="*/ 650958 w 1152188"/>
              <a:gd name="connsiteY36" fmla="*/ 127299 h 2626895"/>
              <a:gd name="connsiteX37" fmla="*/ 688610 w 1152188"/>
              <a:gd name="connsiteY37" fmla="*/ 105784 h 2626895"/>
              <a:gd name="connsiteX38" fmla="*/ 704746 w 1152188"/>
              <a:gd name="connsiteY38" fmla="*/ 100405 h 2626895"/>
              <a:gd name="connsiteX39" fmla="*/ 726262 w 1152188"/>
              <a:gd name="connsiteY39" fmla="*/ 89647 h 2626895"/>
              <a:gd name="connsiteX40" fmla="*/ 806944 w 1152188"/>
              <a:gd name="connsiteY40" fmla="*/ 95026 h 2626895"/>
              <a:gd name="connsiteX41" fmla="*/ 849975 w 1152188"/>
              <a:gd name="connsiteY41" fmla="*/ 100405 h 2626895"/>
              <a:gd name="connsiteX42" fmla="*/ 855353 w 1152188"/>
              <a:gd name="connsiteY42" fmla="*/ 84268 h 2626895"/>
              <a:gd name="connsiteX43" fmla="*/ 893005 w 1152188"/>
              <a:gd name="connsiteY43" fmla="*/ 73511 h 2626895"/>
              <a:gd name="connsiteX44" fmla="*/ 914521 w 1152188"/>
              <a:gd name="connsiteY44" fmla="*/ 51995 h 2626895"/>
              <a:gd name="connsiteX45" fmla="*/ 930657 w 1152188"/>
              <a:gd name="connsiteY45" fmla="*/ 41238 h 2626895"/>
              <a:gd name="connsiteX46" fmla="*/ 957551 w 1152188"/>
              <a:gd name="connsiteY46" fmla="*/ 19722 h 2626895"/>
              <a:gd name="connsiteX47" fmla="*/ 1027476 w 1152188"/>
              <a:gd name="connsiteY47" fmla="*/ 30480 h 2626895"/>
              <a:gd name="connsiteX48" fmla="*/ 1043612 w 1152188"/>
              <a:gd name="connsiteY48" fmla="*/ 35859 h 2626895"/>
              <a:gd name="connsiteX49" fmla="*/ 1059749 w 1152188"/>
              <a:gd name="connsiteY49" fmla="*/ 57374 h 2626895"/>
              <a:gd name="connsiteX50" fmla="*/ 1092022 w 1152188"/>
              <a:gd name="connsiteY50" fmla="*/ 68132 h 2626895"/>
              <a:gd name="connsiteX51" fmla="*/ 1108158 w 1152188"/>
              <a:gd name="connsiteY51" fmla="*/ 84268 h 2626895"/>
              <a:gd name="connsiteX52" fmla="*/ 1129673 w 1152188"/>
              <a:gd name="connsiteY52" fmla="*/ 89647 h 2626895"/>
              <a:gd name="connsiteX53" fmla="*/ 1145810 w 1152188"/>
              <a:gd name="connsiteY53" fmla="*/ 100405 h 2626895"/>
              <a:gd name="connsiteX54" fmla="*/ 1145810 w 1152188"/>
              <a:gd name="connsiteY54" fmla="*/ 181087 h 2626895"/>
              <a:gd name="connsiteX55" fmla="*/ 1124295 w 1152188"/>
              <a:gd name="connsiteY55" fmla="*/ 218739 h 2626895"/>
              <a:gd name="connsiteX56" fmla="*/ 1118916 w 1152188"/>
              <a:gd name="connsiteY56" fmla="*/ 234875 h 2626895"/>
              <a:gd name="connsiteX57" fmla="*/ 1097401 w 1152188"/>
              <a:gd name="connsiteY57" fmla="*/ 267148 h 2626895"/>
              <a:gd name="connsiteX58" fmla="*/ 1075885 w 1152188"/>
              <a:gd name="connsiteY58" fmla="*/ 299421 h 2626895"/>
              <a:gd name="connsiteX59" fmla="*/ 1059749 w 1152188"/>
              <a:gd name="connsiteY59" fmla="*/ 310179 h 2626895"/>
              <a:gd name="connsiteX60" fmla="*/ 1043612 w 1152188"/>
              <a:gd name="connsiteY60" fmla="*/ 347831 h 2626895"/>
              <a:gd name="connsiteX61" fmla="*/ 1032855 w 1152188"/>
              <a:gd name="connsiteY61" fmla="*/ 363967 h 2626895"/>
              <a:gd name="connsiteX62" fmla="*/ 1027476 w 1152188"/>
              <a:gd name="connsiteY62" fmla="*/ 380104 h 2626895"/>
              <a:gd name="connsiteX63" fmla="*/ 1016718 w 1152188"/>
              <a:gd name="connsiteY63" fmla="*/ 401619 h 2626895"/>
              <a:gd name="connsiteX64" fmla="*/ 1005961 w 1152188"/>
              <a:gd name="connsiteY64" fmla="*/ 417755 h 2626895"/>
              <a:gd name="connsiteX65" fmla="*/ 984445 w 1152188"/>
              <a:gd name="connsiteY65" fmla="*/ 423134 h 2626895"/>
              <a:gd name="connsiteX66" fmla="*/ 968309 w 1152188"/>
              <a:gd name="connsiteY66" fmla="*/ 428513 h 2626895"/>
              <a:gd name="connsiteX67" fmla="*/ 962930 w 1152188"/>
              <a:gd name="connsiteY67" fmla="*/ 503816 h 2626895"/>
              <a:gd name="connsiteX68" fmla="*/ 957551 w 1152188"/>
              <a:gd name="connsiteY68" fmla="*/ 541468 h 2626895"/>
              <a:gd name="connsiteX69" fmla="*/ 936036 w 1152188"/>
              <a:gd name="connsiteY69" fmla="*/ 530711 h 2626895"/>
              <a:gd name="connsiteX70" fmla="*/ 919899 w 1152188"/>
              <a:gd name="connsiteY70" fmla="*/ 509195 h 2626895"/>
              <a:gd name="connsiteX71" fmla="*/ 903763 w 1152188"/>
              <a:gd name="connsiteY71" fmla="*/ 503816 h 2626895"/>
              <a:gd name="connsiteX72" fmla="*/ 833838 w 1152188"/>
              <a:gd name="connsiteY72" fmla="*/ 514574 h 2626895"/>
              <a:gd name="connsiteX73" fmla="*/ 839217 w 1152188"/>
              <a:gd name="connsiteY73" fmla="*/ 606014 h 2626895"/>
              <a:gd name="connsiteX74" fmla="*/ 844596 w 1152188"/>
              <a:gd name="connsiteY74" fmla="*/ 638287 h 2626895"/>
              <a:gd name="connsiteX75" fmla="*/ 849975 w 1152188"/>
              <a:gd name="connsiteY75" fmla="*/ 692075 h 2626895"/>
              <a:gd name="connsiteX76" fmla="*/ 860732 w 1152188"/>
              <a:gd name="connsiteY76" fmla="*/ 735106 h 2626895"/>
              <a:gd name="connsiteX77" fmla="*/ 860732 w 1152188"/>
              <a:gd name="connsiteY77" fmla="*/ 821167 h 2626895"/>
              <a:gd name="connsiteX78" fmla="*/ 839217 w 1152188"/>
              <a:gd name="connsiteY78" fmla="*/ 826546 h 2626895"/>
              <a:gd name="connsiteX79" fmla="*/ 780050 w 1152188"/>
              <a:gd name="connsiteY79" fmla="*/ 778136 h 2626895"/>
              <a:gd name="connsiteX80" fmla="*/ 737019 w 1152188"/>
              <a:gd name="connsiteY80" fmla="*/ 751242 h 2626895"/>
              <a:gd name="connsiteX81" fmla="*/ 726262 w 1152188"/>
              <a:gd name="connsiteY81" fmla="*/ 1004047 h 2626895"/>
              <a:gd name="connsiteX82" fmla="*/ 710125 w 1152188"/>
              <a:gd name="connsiteY82" fmla="*/ 1041699 h 2626895"/>
              <a:gd name="connsiteX83" fmla="*/ 693989 w 1152188"/>
              <a:gd name="connsiteY83" fmla="*/ 1090108 h 2626895"/>
              <a:gd name="connsiteX84" fmla="*/ 683231 w 1152188"/>
              <a:gd name="connsiteY84" fmla="*/ 1133139 h 2626895"/>
              <a:gd name="connsiteX85" fmla="*/ 661716 w 1152188"/>
              <a:gd name="connsiteY85" fmla="*/ 1176169 h 2626895"/>
              <a:gd name="connsiteX86" fmla="*/ 645579 w 1152188"/>
              <a:gd name="connsiteY86" fmla="*/ 1186927 h 2626895"/>
              <a:gd name="connsiteX87" fmla="*/ 634822 w 1152188"/>
              <a:gd name="connsiteY87" fmla="*/ 1203064 h 2626895"/>
              <a:gd name="connsiteX88" fmla="*/ 618685 w 1152188"/>
              <a:gd name="connsiteY88" fmla="*/ 1213821 h 2626895"/>
              <a:gd name="connsiteX89" fmla="*/ 613306 w 1152188"/>
              <a:gd name="connsiteY89" fmla="*/ 1229958 h 2626895"/>
              <a:gd name="connsiteX90" fmla="*/ 618685 w 1152188"/>
              <a:gd name="connsiteY90" fmla="*/ 1283746 h 2626895"/>
              <a:gd name="connsiteX91" fmla="*/ 624064 w 1152188"/>
              <a:gd name="connsiteY91" fmla="*/ 1321398 h 2626895"/>
              <a:gd name="connsiteX92" fmla="*/ 618685 w 1152188"/>
              <a:gd name="connsiteY92" fmla="*/ 1342913 h 2626895"/>
              <a:gd name="connsiteX93" fmla="*/ 602549 w 1152188"/>
              <a:gd name="connsiteY93" fmla="*/ 1375186 h 2626895"/>
              <a:gd name="connsiteX94" fmla="*/ 586412 w 1152188"/>
              <a:gd name="connsiteY94" fmla="*/ 1391322 h 2626895"/>
              <a:gd name="connsiteX95" fmla="*/ 554139 w 1152188"/>
              <a:gd name="connsiteY95" fmla="*/ 1434353 h 2626895"/>
              <a:gd name="connsiteX96" fmla="*/ 538003 w 1152188"/>
              <a:gd name="connsiteY96" fmla="*/ 1455868 h 2626895"/>
              <a:gd name="connsiteX97" fmla="*/ 527245 w 1152188"/>
              <a:gd name="connsiteY97" fmla="*/ 1472005 h 2626895"/>
              <a:gd name="connsiteX98" fmla="*/ 511109 w 1152188"/>
              <a:gd name="connsiteY98" fmla="*/ 1482762 h 2626895"/>
              <a:gd name="connsiteX99" fmla="*/ 505730 w 1152188"/>
              <a:gd name="connsiteY99" fmla="*/ 1504278 h 2626895"/>
              <a:gd name="connsiteX100" fmla="*/ 505730 w 1152188"/>
              <a:gd name="connsiteY100" fmla="*/ 1590339 h 2626895"/>
              <a:gd name="connsiteX101" fmla="*/ 489593 w 1152188"/>
              <a:gd name="connsiteY101" fmla="*/ 1606475 h 2626895"/>
              <a:gd name="connsiteX102" fmla="*/ 478836 w 1152188"/>
              <a:gd name="connsiteY102" fmla="*/ 1627991 h 2626895"/>
              <a:gd name="connsiteX103" fmla="*/ 462699 w 1152188"/>
              <a:gd name="connsiteY103" fmla="*/ 1633369 h 2626895"/>
              <a:gd name="connsiteX104" fmla="*/ 441184 w 1152188"/>
              <a:gd name="connsiteY104" fmla="*/ 1649506 h 2626895"/>
              <a:gd name="connsiteX105" fmla="*/ 414290 w 1152188"/>
              <a:gd name="connsiteY105" fmla="*/ 1676400 h 2626895"/>
              <a:gd name="connsiteX106" fmla="*/ 387396 w 1152188"/>
              <a:gd name="connsiteY106" fmla="*/ 1735567 h 2626895"/>
              <a:gd name="connsiteX107" fmla="*/ 382017 w 1152188"/>
              <a:gd name="connsiteY107" fmla="*/ 1821628 h 2626895"/>
              <a:gd name="connsiteX108" fmla="*/ 360502 w 1152188"/>
              <a:gd name="connsiteY108" fmla="*/ 1805492 h 2626895"/>
              <a:gd name="connsiteX109" fmla="*/ 328229 w 1152188"/>
              <a:gd name="connsiteY109" fmla="*/ 1789355 h 2626895"/>
              <a:gd name="connsiteX110" fmla="*/ 295956 w 1152188"/>
              <a:gd name="connsiteY110" fmla="*/ 1767840 h 2626895"/>
              <a:gd name="connsiteX111" fmla="*/ 279819 w 1152188"/>
              <a:gd name="connsiteY111" fmla="*/ 1773219 h 2626895"/>
              <a:gd name="connsiteX112" fmla="*/ 269062 w 1152188"/>
              <a:gd name="connsiteY112" fmla="*/ 1853901 h 2626895"/>
              <a:gd name="connsiteX113" fmla="*/ 263683 w 1152188"/>
              <a:gd name="connsiteY113" fmla="*/ 1875416 h 2626895"/>
              <a:gd name="connsiteX114" fmla="*/ 258304 w 1152188"/>
              <a:gd name="connsiteY114" fmla="*/ 1902311 h 2626895"/>
              <a:gd name="connsiteX115" fmla="*/ 263683 w 1152188"/>
              <a:gd name="connsiteY115" fmla="*/ 1950720 h 2626895"/>
              <a:gd name="connsiteX116" fmla="*/ 269062 w 1152188"/>
              <a:gd name="connsiteY116" fmla="*/ 1993751 h 2626895"/>
              <a:gd name="connsiteX117" fmla="*/ 274441 w 1152188"/>
              <a:gd name="connsiteY117" fmla="*/ 2079812 h 2626895"/>
              <a:gd name="connsiteX118" fmla="*/ 279819 w 1152188"/>
              <a:gd name="connsiteY118" fmla="*/ 2106706 h 2626895"/>
              <a:gd name="connsiteX119" fmla="*/ 290577 w 1152188"/>
              <a:gd name="connsiteY119" fmla="*/ 2122842 h 2626895"/>
              <a:gd name="connsiteX120" fmla="*/ 295956 w 1152188"/>
              <a:gd name="connsiteY120" fmla="*/ 2138979 h 2626895"/>
              <a:gd name="connsiteX121" fmla="*/ 258304 w 1152188"/>
              <a:gd name="connsiteY121" fmla="*/ 2160494 h 2626895"/>
              <a:gd name="connsiteX122" fmla="*/ 236789 w 1152188"/>
              <a:gd name="connsiteY122" fmla="*/ 2171252 h 2626895"/>
              <a:gd name="connsiteX123" fmla="*/ 199137 w 1152188"/>
              <a:gd name="connsiteY123" fmla="*/ 2182009 h 2626895"/>
              <a:gd name="connsiteX124" fmla="*/ 183001 w 1152188"/>
              <a:gd name="connsiteY124" fmla="*/ 2246555 h 2626895"/>
              <a:gd name="connsiteX125" fmla="*/ 193758 w 1152188"/>
              <a:gd name="connsiteY125" fmla="*/ 2278828 h 2626895"/>
              <a:gd name="connsiteX126" fmla="*/ 199137 w 1152188"/>
              <a:gd name="connsiteY126" fmla="*/ 2294965 h 2626895"/>
              <a:gd name="connsiteX127" fmla="*/ 193758 w 1152188"/>
              <a:gd name="connsiteY127" fmla="*/ 2327238 h 2626895"/>
              <a:gd name="connsiteX128" fmla="*/ 177622 w 1152188"/>
              <a:gd name="connsiteY128" fmla="*/ 2332616 h 2626895"/>
              <a:gd name="connsiteX129" fmla="*/ 145349 w 1152188"/>
              <a:gd name="connsiteY129" fmla="*/ 2354132 h 2626895"/>
              <a:gd name="connsiteX130" fmla="*/ 107697 w 1152188"/>
              <a:gd name="connsiteY130" fmla="*/ 2391784 h 2626895"/>
              <a:gd name="connsiteX131" fmla="*/ 91561 w 1152188"/>
              <a:gd name="connsiteY131" fmla="*/ 2429435 h 2626895"/>
              <a:gd name="connsiteX132" fmla="*/ 102318 w 1152188"/>
              <a:gd name="connsiteY132" fmla="*/ 2472466 h 2626895"/>
              <a:gd name="connsiteX133" fmla="*/ 107697 w 1152188"/>
              <a:gd name="connsiteY133" fmla="*/ 2499360 h 2626895"/>
              <a:gd name="connsiteX134" fmla="*/ 118455 w 1152188"/>
              <a:gd name="connsiteY134" fmla="*/ 2542391 h 2626895"/>
              <a:gd name="connsiteX135" fmla="*/ 113076 w 1152188"/>
              <a:gd name="connsiteY135" fmla="*/ 2563906 h 2626895"/>
              <a:gd name="connsiteX136" fmla="*/ 80803 w 1152188"/>
              <a:gd name="connsiteY136" fmla="*/ 2596179 h 2626895"/>
              <a:gd name="connsiteX137" fmla="*/ 59288 w 1152188"/>
              <a:gd name="connsiteY137" fmla="*/ 2623073 h 2626895"/>
              <a:gd name="connsiteX138" fmla="*/ 5499 w 1152188"/>
              <a:gd name="connsiteY138" fmla="*/ 2617694 h 2626895"/>
              <a:gd name="connsiteX0" fmla="*/ 5499 w 1152188"/>
              <a:gd name="connsiteY0" fmla="*/ 2617694 h 2626895"/>
              <a:gd name="connsiteX1" fmla="*/ 5499 w 1152188"/>
              <a:gd name="connsiteY1" fmla="*/ 2617694 h 2626895"/>
              <a:gd name="connsiteX2" fmla="*/ 5499 w 1152188"/>
              <a:gd name="connsiteY2" fmla="*/ 2483224 h 2626895"/>
              <a:gd name="connsiteX3" fmla="*/ 10878 w 1152188"/>
              <a:gd name="connsiteY3" fmla="*/ 2327238 h 2626895"/>
              <a:gd name="connsiteX4" fmla="*/ 16257 w 1152188"/>
              <a:gd name="connsiteY4" fmla="*/ 2284207 h 2626895"/>
              <a:gd name="connsiteX5" fmla="*/ 27015 w 1152188"/>
              <a:gd name="connsiteY5" fmla="*/ 2219661 h 2626895"/>
              <a:gd name="connsiteX6" fmla="*/ 27015 w 1152188"/>
              <a:gd name="connsiteY6" fmla="*/ 1009426 h 2626895"/>
              <a:gd name="connsiteX7" fmla="*/ 32393 w 1152188"/>
              <a:gd name="connsiteY7" fmla="*/ 961016 h 2626895"/>
              <a:gd name="connsiteX8" fmla="*/ 43151 w 1152188"/>
              <a:gd name="connsiteY8" fmla="*/ 848061 h 2626895"/>
              <a:gd name="connsiteX9" fmla="*/ 37772 w 1152188"/>
              <a:gd name="connsiteY9" fmla="*/ 708212 h 2626895"/>
              <a:gd name="connsiteX10" fmla="*/ 43151 w 1152188"/>
              <a:gd name="connsiteY10" fmla="*/ 589878 h 2626895"/>
              <a:gd name="connsiteX11" fmla="*/ 53909 w 1152188"/>
              <a:gd name="connsiteY11" fmla="*/ 439271 h 2626895"/>
              <a:gd name="connsiteX12" fmla="*/ 43151 w 1152188"/>
              <a:gd name="connsiteY12" fmla="*/ 207981 h 2626895"/>
              <a:gd name="connsiteX13" fmla="*/ 32393 w 1152188"/>
              <a:gd name="connsiteY13" fmla="*/ 159572 h 2626895"/>
              <a:gd name="connsiteX14" fmla="*/ 43151 w 1152188"/>
              <a:gd name="connsiteY14" fmla="*/ 95026 h 2626895"/>
              <a:gd name="connsiteX15" fmla="*/ 59288 w 1152188"/>
              <a:gd name="connsiteY15" fmla="*/ 73511 h 2626895"/>
              <a:gd name="connsiteX16" fmla="*/ 64666 w 1152188"/>
              <a:gd name="connsiteY16" fmla="*/ 35859 h 2626895"/>
              <a:gd name="connsiteX17" fmla="*/ 86182 w 1152188"/>
              <a:gd name="connsiteY17" fmla="*/ 51995 h 2626895"/>
              <a:gd name="connsiteX18" fmla="*/ 123833 w 1152188"/>
              <a:gd name="connsiteY18" fmla="*/ 57374 h 2626895"/>
              <a:gd name="connsiteX19" fmla="*/ 172243 w 1152188"/>
              <a:gd name="connsiteY19" fmla="*/ 68132 h 2626895"/>
              <a:gd name="connsiteX20" fmla="*/ 215273 w 1152188"/>
              <a:gd name="connsiteY20" fmla="*/ 62753 h 2626895"/>
              <a:gd name="connsiteX21" fmla="*/ 239628 w 1152188"/>
              <a:gd name="connsiteY21" fmla="*/ 28239 h 2626895"/>
              <a:gd name="connsiteX22" fmla="*/ 265924 w 1152188"/>
              <a:gd name="connsiteY22" fmla="*/ 0 h 2626895"/>
              <a:gd name="connsiteX23" fmla="*/ 340630 w 1152188"/>
              <a:gd name="connsiteY23" fmla="*/ 36755 h 2626895"/>
              <a:gd name="connsiteX24" fmla="*/ 360502 w 1152188"/>
              <a:gd name="connsiteY24" fmla="*/ 73511 h 2626895"/>
              <a:gd name="connsiteX25" fmla="*/ 376638 w 1152188"/>
              <a:gd name="connsiteY25" fmla="*/ 89647 h 2626895"/>
              <a:gd name="connsiteX26" fmla="*/ 408911 w 1152188"/>
              <a:gd name="connsiteY26" fmla="*/ 111162 h 2626895"/>
              <a:gd name="connsiteX27" fmla="*/ 425048 w 1152188"/>
              <a:gd name="connsiteY27" fmla="*/ 132678 h 2626895"/>
              <a:gd name="connsiteX28" fmla="*/ 435805 w 1152188"/>
              <a:gd name="connsiteY28" fmla="*/ 148814 h 2626895"/>
              <a:gd name="connsiteX29" fmla="*/ 457321 w 1152188"/>
              <a:gd name="connsiteY29" fmla="*/ 127299 h 2626895"/>
              <a:gd name="connsiteX30" fmla="*/ 489593 w 1152188"/>
              <a:gd name="connsiteY30" fmla="*/ 111162 h 2626895"/>
              <a:gd name="connsiteX31" fmla="*/ 516488 w 1152188"/>
              <a:gd name="connsiteY31" fmla="*/ 100405 h 2626895"/>
              <a:gd name="connsiteX32" fmla="*/ 570276 w 1152188"/>
              <a:gd name="connsiteY32" fmla="*/ 116541 h 2626895"/>
              <a:gd name="connsiteX33" fmla="*/ 575655 w 1152188"/>
              <a:gd name="connsiteY33" fmla="*/ 132678 h 2626895"/>
              <a:gd name="connsiteX34" fmla="*/ 586412 w 1152188"/>
              <a:gd name="connsiteY34" fmla="*/ 148814 h 2626895"/>
              <a:gd name="connsiteX35" fmla="*/ 629443 w 1152188"/>
              <a:gd name="connsiteY35" fmla="*/ 132678 h 2626895"/>
              <a:gd name="connsiteX36" fmla="*/ 650958 w 1152188"/>
              <a:gd name="connsiteY36" fmla="*/ 127299 h 2626895"/>
              <a:gd name="connsiteX37" fmla="*/ 688610 w 1152188"/>
              <a:gd name="connsiteY37" fmla="*/ 105784 h 2626895"/>
              <a:gd name="connsiteX38" fmla="*/ 704746 w 1152188"/>
              <a:gd name="connsiteY38" fmla="*/ 100405 h 2626895"/>
              <a:gd name="connsiteX39" fmla="*/ 726262 w 1152188"/>
              <a:gd name="connsiteY39" fmla="*/ 89647 h 2626895"/>
              <a:gd name="connsiteX40" fmla="*/ 806944 w 1152188"/>
              <a:gd name="connsiteY40" fmla="*/ 95026 h 2626895"/>
              <a:gd name="connsiteX41" fmla="*/ 849975 w 1152188"/>
              <a:gd name="connsiteY41" fmla="*/ 100405 h 2626895"/>
              <a:gd name="connsiteX42" fmla="*/ 855353 w 1152188"/>
              <a:gd name="connsiteY42" fmla="*/ 84268 h 2626895"/>
              <a:gd name="connsiteX43" fmla="*/ 893005 w 1152188"/>
              <a:gd name="connsiteY43" fmla="*/ 73511 h 2626895"/>
              <a:gd name="connsiteX44" fmla="*/ 914521 w 1152188"/>
              <a:gd name="connsiteY44" fmla="*/ 51995 h 2626895"/>
              <a:gd name="connsiteX45" fmla="*/ 930657 w 1152188"/>
              <a:gd name="connsiteY45" fmla="*/ 41238 h 2626895"/>
              <a:gd name="connsiteX46" fmla="*/ 957551 w 1152188"/>
              <a:gd name="connsiteY46" fmla="*/ 19722 h 2626895"/>
              <a:gd name="connsiteX47" fmla="*/ 1027476 w 1152188"/>
              <a:gd name="connsiteY47" fmla="*/ 30480 h 2626895"/>
              <a:gd name="connsiteX48" fmla="*/ 1043612 w 1152188"/>
              <a:gd name="connsiteY48" fmla="*/ 35859 h 2626895"/>
              <a:gd name="connsiteX49" fmla="*/ 1059749 w 1152188"/>
              <a:gd name="connsiteY49" fmla="*/ 57374 h 2626895"/>
              <a:gd name="connsiteX50" fmla="*/ 1092022 w 1152188"/>
              <a:gd name="connsiteY50" fmla="*/ 68132 h 2626895"/>
              <a:gd name="connsiteX51" fmla="*/ 1108158 w 1152188"/>
              <a:gd name="connsiteY51" fmla="*/ 84268 h 2626895"/>
              <a:gd name="connsiteX52" fmla="*/ 1129673 w 1152188"/>
              <a:gd name="connsiteY52" fmla="*/ 89647 h 2626895"/>
              <a:gd name="connsiteX53" fmla="*/ 1145810 w 1152188"/>
              <a:gd name="connsiteY53" fmla="*/ 100405 h 2626895"/>
              <a:gd name="connsiteX54" fmla="*/ 1145810 w 1152188"/>
              <a:gd name="connsiteY54" fmla="*/ 181087 h 2626895"/>
              <a:gd name="connsiteX55" fmla="*/ 1124295 w 1152188"/>
              <a:gd name="connsiteY55" fmla="*/ 218739 h 2626895"/>
              <a:gd name="connsiteX56" fmla="*/ 1118916 w 1152188"/>
              <a:gd name="connsiteY56" fmla="*/ 234875 h 2626895"/>
              <a:gd name="connsiteX57" fmla="*/ 1097401 w 1152188"/>
              <a:gd name="connsiteY57" fmla="*/ 267148 h 2626895"/>
              <a:gd name="connsiteX58" fmla="*/ 1075885 w 1152188"/>
              <a:gd name="connsiteY58" fmla="*/ 299421 h 2626895"/>
              <a:gd name="connsiteX59" fmla="*/ 1059749 w 1152188"/>
              <a:gd name="connsiteY59" fmla="*/ 310179 h 2626895"/>
              <a:gd name="connsiteX60" fmla="*/ 1043612 w 1152188"/>
              <a:gd name="connsiteY60" fmla="*/ 347831 h 2626895"/>
              <a:gd name="connsiteX61" fmla="*/ 1032855 w 1152188"/>
              <a:gd name="connsiteY61" fmla="*/ 363967 h 2626895"/>
              <a:gd name="connsiteX62" fmla="*/ 1027476 w 1152188"/>
              <a:gd name="connsiteY62" fmla="*/ 380104 h 2626895"/>
              <a:gd name="connsiteX63" fmla="*/ 1016718 w 1152188"/>
              <a:gd name="connsiteY63" fmla="*/ 401619 h 2626895"/>
              <a:gd name="connsiteX64" fmla="*/ 1005961 w 1152188"/>
              <a:gd name="connsiteY64" fmla="*/ 417755 h 2626895"/>
              <a:gd name="connsiteX65" fmla="*/ 984445 w 1152188"/>
              <a:gd name="connsiteY65" fmla="*/ 423134 h 2626895"/>
              <a:gd name="connsiteX66" fmla="*/ 968309 w 1152188"/>
              <a:gd name="connsiteY66" fmla="*/ 428513 h 2626895"/>
              <a:gd name="connsiteX67" fmla="*/ 962930 w 1152188"/>
              <a:gd name="connsiteY67" fmla="*/ 503816 h 2626895"/>
              <a:gd name="connsiteX68" fmla="*/ 957551 w 1152188"/>
              <a:gd name="connsiteY68" fmla="*/ 541468 h 2626895"/>
              <a:gd name="connsiteX69" fmla="*/ 936036 w 1152188"/>
              <a:gd name="connsiteY69" fmla="*/ 530711 h 2626895"/>
              <a:gd name="connsiteX70" fmla="*/ 919899 w 1152188"/>
              <a:gd name="connsiteY70" fmla="*/ 509195 h 2626895"/>
              <a:gd name="connsiteX71" fmla="*/ 903763 w 1152188"/>
              <a:gd name="connsiteY71" fmla="*/ 503816 h 2626895"/>
              <a:gd name="connsiteX72" fmla="*/ 833838 w 1152188"/>
              <a:gd name="connsiteY72" fmla="*/ 514574 h 2626895"/>
              <a:gd name="connsiteX73" fmla="*/ 839217 w 1152188"/>
              <a:gd name="connsiteY73" fmla="*/ 606014 h 2626895"/>
              <a:gd name="connsiteX74" fmla="*/ 844596 w 1152188"/>
              <a:gd name="connsiteY74" fmla="*/ 638287 h 2626895"/>
              <a:gd name="connsiteX75" fmla="*/ 849975 w 1152188"/>
              <a:gd name="connsiteY75" fmla="*/ 692075 h 2626895"/>
              <a:gd name="connsiteX76" fmla="*/ 860732 w 1152188"/>
              <a:gd name="connsiteY76" fmla="*/ 735106 h 2626895"/>
              <a:gd name="connsiteX77" fmla="*/ 860732 w 1152188"/>
              <a:gd name="connsiteY77" fmla="*/ 821167 h 2626895"/>
              <a:gd name="connsiteX78" fmla="*/ 839217 w 1152188"/>
              <a:gd name="connsiteY78" fmla="*/ 826546 h 2626895"/>
              <a:gd name="connsiteX79" fmla="*/ 780050 w 1152188"/>
              <a:gd name="connsiteY79" fmla="*/ 778136 h 2626895"/>
              <a:gd name="connsiteX80" fmla="*/ 737019 w 1152188"/>
              <a:gd name="connsiteY80" fmla="*/ 751242 h 2626895"/>
              <a:gd name="connsiteX81" fmla="*/ 726262 w 1152188"/>
              <a:gd name="connsiteY81" fmla="*/ 1004047 h 2626895"/>
              <a:gd name="connsiteX82" fmla="*/ 710125 w 1152188"/>
              <a:gd name="connsiteY82" fmla="*/ 1041699 h 2626895"/>
              <a:gd name="connsiteX83" fmla="*/ 693989 w 1152188"/>
              <a:gd name="connsiteY83" fmla="*/ 1090108 h 2626895"/>
              <a:gd name="connsiteX84" fmla="*/ 683231 w 1152188"/>
              <a:gd name="connsiteY84" fmla="*/ 1133139 h 2626895"/>
              <a:gd name="connsiteX85" fmla="*/ 661716 w 1152188"/>
              <a:gd name="connsiteY85" fmla="*/ 1176169 h 2626895"/>
              <a:gd name="connsiteX86" fmla="*/ 645579 w 1152188"/>
              <a:gd name="connsiteY86" fmla="*/ 1186927 h 2626895"/>
              <a:gd name="connsiteX87" fmla="*/ 634822 w 1152188"/>
              <a:gd name="connsiteY87" fmla="*/ 1203064 h 2626895"/>
              <a:gd name="connsiteX88" fmla="*/ 618685 w 1152188"/>
              <a:gd name="connsiteY88" fmla="*/ 1213821 h 2626895"/>
              <a:gd name="connsiteX89" fmla="*/ 613306 w 1152188"/>
              <a:gd name="connsiteY89" fmla="*/ 1229958 h 2626895"/>
              <a:gd name="connsiteX90" fmla="*/ 618685 w 1152188"/>
              <a:gd name="connsiteY90" fmla="*/ 1283746 h 2626895"/>
              <a:gd name="connsiteX91" fmla="*/ 624064 w 1152188"/>
              <a:gd name="connsiteY91" fmla="*/ 1321398 h 2626895"/>
              <a:gd name="connsiteX92" fmla="*/ 618685 w 1152188"/>
              <a:gd name="connsiteY92" fmla="*/ 1342913 h 2626895"/>
              <a:gd name="connsiteX93" fmla="*/ 602549 w 1152188"/>
              <a:gd name="connsiteY93" fmla="*/ 1375186 h 2626895"/>
              <a:gd name="connsiteX94" fmla="*/ 586412 w 1152188"/>
              <a:gd name="connsiteY94" fmla="*/ 1391322 h 2626895"/>
              <a:gd name="connsiteX95" fmla="*/ 554139 w 1152188"/>
              <a:gd name="connsiteY95" fmla="*/ 1434353 h 2626895"/>
              <a:gd name="connsiteX96" fmla="*/ 538003 w 1152188"/>
              <a:gd name="connsiteY96" fmla="*/ 1455868 h 2626895"/>
              <a:gd name="connsiteX97" fmla="*/ 527245 w 1152188"/>
              <a:gd name="connsiteY97" fmla="*/ 1472005 h 2626895"/>
              <a:gd name="connsiteX98" fmla="*/ 511109 w 1152188"/>
              <a:gd name="connsiteY98" fmla="*/ 1482762 h 2626895"/>
              <a:gd name="connsiteX99" fmla="*/ 505730 w 1152188"/>
              <a:gd name="connsiteY99" fmla="*/ 1504278 h 2626895"/>
              <a:gd name="connsiteX100" fmla="*/ 505730 w 1152188"/>
              <a:gd name="connsiteY100" fmla="*/ 1590339 h 2626895"/>
              <a:gd name="connsiteX101" fmla="*/ 489593 w 1152188"/>
              <a:gd name="connsiteY101" fmla="*/ 1606475 h 2626895"/>
              <a:gd name="connsiteX102" fmla="*/ 478836 w 1152188"/>
              <a:gd name="connsiteY102" fmla="*/ 1627991 h 2626895"/>
              <a:gd name="connsiteX103" fmla="*/ 462699 w 1152188"/>
              <a:gd name="connsiteY103" fmla="*/ 1633369 h 2626895"/>
              <a:gd name="connsiteX104" fmla="*/ 441184 w 1152188"/>
              <a:gd name="connsiteY104" fmla="*/ 1649506 h 2626895"/>
              <a:gd name="connsiteX105" fmla="*/ 414290 w 1152188"/>
              <a:gd name="connsiteY105" fmla="*/ 1676400 h 2626895"/>
              <a:gd name="connsiteX106" fmla="*/ 387396 w 1152188"/>
              <a:gd name="connsiteY106" fmla="*/ 1735567 h 2626895"/>
              <a:gd name="connsiteX107" fmla="*/ 382017 w 1152188"/>
              <a:gd name="connsiteY107" fmla="*/ 1821628 h 2626895"/>
              <a:gd name="connsiteX108" fmla="*/ 360502 w 1152188"/>
              <a:gd name="connsiteY108" fmla="*/ 1805492 h 2626895"/>
              <a:gd name="connsiteX109" fmla="*/ 328229 w 1152188"/>
              <a:gd name="connsiteY109" fmla="*/ 1789355 h 2626895"/>
              <a:gd name="connsiteX110" fmla="*/ 295956 w 1152188"/>
              <a:gd name="connsiteY110" fmla="*/ 1767840 h 2626895"/>
              <a:gd name="connsiteX111" fmla="*/ 279819 w 1152188"/>
              <a:gd name="connsiteY111" fmla="*/ 1773219 h 2626895"/>
              <a:gd name="connsiteX112" fmla="*/ 269062 w 1152188"/>
              <a:gd name="connsiteY112" fmla="*/ 1853901 h 2626895"/>
              <a:gd name="connsiteX113" fmla="*/ 263683 w 1152188"/>
              <a:gd name="connsiteY113" fmla="*/ 1875416 h 2626895"/>
              <a:gd name="connsiteX114" fmla="*/ 258304 w 1152188"/>
              <a:gd name="connsiteY114" fmla="*/ 1902311 h 2626895"/>
              <a:gd name="connsiteX115" fmla="*/ 263683 w 1152188"/>
              <a:gd name="connsiteY115" fmla="*/ 1950720 h 2626895"/>
              <a:gd name="connsiteX116" fmla="*/ 269062 w 1152188"/>
              <a:gd name="connsiteY116" fmla="*/ 1993751 h 2626895"/>
              <a:gd name="connsiteX117" fmla="*/ 274441 w 1152188"/>
              <a:gd name="connsiteY117" fmla="*/ 2079812 h 2626895"/>
              <a:gd name="connsiteX118" fmla="*/ 279819 w 1152188"/>
              <a:gd name="connsiteY118" fmla="*/ 2106706 h 2626895"/>
              <a:gd name="connsiteX119" fmla="*/ 290577 w 1152188"/>
              <a:gd name="connsiteY119" fmla="*/ 2122842 h 2626895"/>
              <a:gd name="connsiteX120" fmla="*/ 295956 w 1152188"/>
              <a:gd name="connsiteY120" fmla="*/ 2138979 h 2626895"/>
              <a:gd name="connsiteX121" fmla="*/ 258304 w 1152188"/>
              <a:gd name="connsiteY121" fmla="*/ 2160494 h 2626895"/>
              <a:gd name="connsiteX122" fmla="*/ 236789 w 1152188"/>
              <a:gd name="connsiteY122" fmla="*/ 2171252 h 2626895"/>
              <a:gd name="connsiteX123" fmla="*/ 199137 w 1152188"/>
              <a:gd name="connsiteY123" fmla="*/ 2182009 h 2626895"/>
              <a:gd name="connsiteX124" fmla="*/ 183001 w 1152188"/>
              <a:gd name="connsiteY124" fmla="*/ 2246555 h 2626895"/>
              <a:gd name="connsiteX125" fmla="*/ 193758 w 1152188"/>
              <a:gd name="connsiteY125" fmla="*/ 2278828 h 2626895"/>
              <a:gd name="connsiteX126" fmla="*/ 199137 w 1152188"/>
              <a:gd name="connsiteY126" fmla="*/ 2294965 h 2626895"/>
              <a:gd name="connsiteX127" fmla="*/ 193758 w 1152188"/>
              <a:gd name="connsiteY127" fmla="*/ 2327238 h 2626895"/>
              <a:gd name="connsiteX128" fmla="*/ 177622 w 1152188"/>
              <a:gd name="connsiteY128" fmla="*/ 2332616 h 2626895"/>
              <a:gd name="connsiteX129" fmla="*/ 145349 w 1152188"/>
              <a:gd name="connsiteY129" fmla="*/ 2354132 h 2626895"/>
              <a:gd name="connsiteX130" fmla="*/ 107697 w 1152188"/>
              <a:gd name="connsiteY130" fmla="*/ 2391784 h 2626895"/>
              <a:gd name="connsiteX131" fmla="*/ 91561 w 1152188"/>
              <a:gd name="connsiteY131" fmla="*/ 2429435 h 2626895"/>
              <a:gd name="connsiteX132" fmla="*/ 102318 w 1152188"/>
              <a:gd name="connsiteY132" fmla="*/ 2472466 h 2626895"/>
              <a:gd name="connsiteX133" fmla="*/ 107697 w 1152188"/>
              <a:gd name="connsiteY133" fmla="*/ 2499360 h 2626895"/>
              <a:gd name="connsiteX134" fmla="*/ 118455 w 1152188"/>
              <a:gd name="connsiteY134" fmla="*/ 2542391 h 2626895"/>
              <a:gd name="connsiteX135" fmla="*/ 113076 w 1152188"/>
              <a:gd name="connsiteY135" fmla="*/ 2563906 h 2626895"/>
              <a:gd name="connsiteX136" fmla="*/ 80803 w 1152188"/>
              <a:gd name="connsiteY136" fmla="*/ 2596179 h 2626895"/>
              <a:gd name="connsiteX137" fmla="*/ 59288 w 1152188"/>
              <a:gd name="connsiteY137" fmla="*/ 2623073 h 2626895"/>
              <a:gd name="connsiteX138" fmla="*/ 5499 w 1152188"/>
              <a:gd name="connsiteY138" fmla="*/ 2617694 h 2626895"/>
              <a:gd name="connsiteX0" fmla="*/ 5499 w 1152188"/>
              <a:gd name="connsiteY0" fmla="*/ 2617694 h 2626895"/>
              <a:gd name="connsiteX1" fmla="*/ 5499 w 1152188"/>
              <a:gd name="connsiteY1" fmla="*/ 2617694 h 2626895"/>
              <a:gd name="connsiteX2" fmla="*/ 5499 w 1152188"/>
              <a:gd name="connsiteY2" fmla="*/ 2483224 h 2626895"/>
              <a:gd name="connsiteX3" fmla="*/ 10878 w 1152188"/>
              <a:gd name="connsiteY3" fmla="*/ 2327238 h 2626895"/>
              <a:gd name="connsiteX4" fmla="*/ 16257 w 1152188"/>
              <a:gd name="connsiteY4" fmla="*/ 2284207 h 2626895"/>
              <a:gd name="connsiteX5" fmla="*/ 27015 w 1152188"/>
              <a:gd name="connsiteY5" fmla="*/ 2219661 h 2626895"/>
              <a:gd name="connsiteX6" fmla="*/ 27015 w 1152188"/>
              <a:gd name="connsiteY6" fmla="*/ 1009426 h 2626895"/>
              <a:gd name="connsiteX7" fmla="*/ 32393 w 1152188"/>
              <a:gd name="connsiteY7" fmla="*/ 961016 h 2626895"/>
              <a:gd name="connsiteX8" fmla="*/ 43151 w 1152188"/>
              <a:gd name="connsiteY8" fmla="*/ 848061 h 2626895"/>
              <a:gd name="connsiteX9" fmla="*/ 37772 w 1152188"/>
              <a:gd name="connsiteY9" fmla="*/ 708212 h 2626895"/>
              <a:gd name="connsiteX10" fmla="*/ 43151 w 1152188"/>
              <a:gd name="connsiteY10" fmla="*/ 589878 h 2626895"/>
              <a:gd name="connsiteX11" fmla="*/ 53909 w 1152188"/>
              <a:gd name="connsiteY11" fmla="*/ 439271 h 2626895"/>
              <a:gd name="connsiteX12" fmla="*/ 43151 w 1152188"/>
              <a:gd name="connsiteY12" fmla="*/ 207981 h 2626895"/>
              <a:gd name="connsiteX13" fmla="*/ 32393 w 1152188"/>
              <a:gd name="connsiteY13" fmla="*/ 159572 h 2626895"/>
              <a:gd name="connsiteX14" fmla="*/ 43151 w 1152188"/>
              <a:gd name="connsiteY14" fmla="*/ 95026 h 2626895"/>
              <a:gd name="connsiteX15" fmla="*/ 59288 w 1152188"/>
              <a:gd name="connsiteY15" fmla="*/ 73511 h 2626895"/>
              <a:gd name="connsiteX16" fmla="*/ 64666 w 1152188"/>
              <a:gd name="connsiteY16" fmla="*/ 35859 h 2626895"/>
              <a:gd name="connsiteX17" fmla="*/ 86182 w 1152188"/>
              <a:gd name="connsiteY17" fmla="*/ 51995 h 2626895"/>
              <a:gd name="connsiteX18" fmla="*/ 123833 w 1152188"/>
              <a:gd name="connsiteY18" fmla="*/ 57374 h 2626895"/>
              <a:gd name="connsiteX19" fmla="*/ 172243 w 1152188"/>
              <a:gd name="connsiteY19" fmla="*/ 68132 h 2626895"/>
              <a:gd name="connsiteX20" fmla="*/ 215273 w 1152188"/>
              <a:gd name="connsiteY20" fmla="*/ 62753 h 2626895"/>
              <a:gd name="connsiteX21" fmla="*/ 239628 w 1152188"/>
              <a:gd name="connsiteY21" fmla="*/ 28239 h 2626895"/>
              <a:gd name="connsiteX22" fmla="*/ 265924 w 1152188"/>
              <a:gd name="connsiteY22" fmla="*/ 0 h 2626895"/>
              <a:gd name="connsiteX23" fmla="*/ 340630 w 1152188"/>
              <a:gd name="connsiteY23" fmla="*/ 36755 h 2626895"/>
              <a:gd name="connsiteX24" fmla="*/ 375742 w 1152188"/>
              <a:gd name="connsiteY24" fmla="*/ 70971 h 2626895"/>
              <a:gd name="connsiteX25" fmla="*/ 376638 w 1152188"/>
              <a:gd name="connsiteY25" fmla="*/ 89647 h 2626895"/>
              <a:gd name="connsiteX26" fmla="*/ 408911 w 1152188"/>
              <a:gd name="connsiteY26" fmla="*/ 111162 h 2626895"/>
              <a:gd name="connsiteX27" fmla="*/ 425048 w 1152188"/>
              <a:gd name="connsiteY27" fmla="*/ 132678 h 2626895"/>
              <a:gd name="connsiteX28" fmla="*/ 435805 w 1152188"/>
              <a:gd name="connsiteY28" fmla="*/ 148814 h 2626895"/>
              <a:gd name="connsiteX29" fmla="*/ 457321 w 1152188"/>
              <a:gd name="connsiteY29" fmla="*/ 127299 h 2626895"/>
              <a:gd name="connsiteX30" fmla="*/ 489593 w 1152188"/>
              <a:gd name="connsiteY30" fmla="*/ 111162 h 2626895"/>
              <a:gd name="connsiteX31" fmla="*/ 516488 w 1152188"/>
              <a:gd name="connsiteY31" fmla="*/ 100405 h 2626895"/>
              <a:gd name="connsiteX32" fmla="*/ 570276 w 1152188"/>
              <a:gd name="connsiteY32" fmla="*/ 116541 h 2626895"/>
              <a:gd name="connsiteX33" fmla="*/ 575655 w 1152188"/>
              <a:gd name="connsiteY33" fmla="*/ 132678 h 2626895"/>
              <a:gd name="connsiteX34" fmla="*/ 586412 w 1152188"/>
              <a:gd name="connsiteY34" fmla="*/ 148814 h 2626895"/>
              <a:gd name="connsiteX35" fmla="*/ 629443 w 1152188"/>
              <a:gd name="connsiteY35" fmla="*/ 132678 h 2626895"/>
              <a:gd name="connsiteX36" fmla="*/ 650958 w 1152188"/>
              <a:gd name="connsiteY36" fmla="*/ 127299 h 2626895"/>
              <a:gd name="connsiteX37" fmla="*/ 688610 w 1152188"/>
              <a:gd name="connsiteY37" fmla="*/ 105784 h 2626895"/>
              <a:gd name="connsiteX38" fmla="*/ 704746 w 1152188"/>
              <a:gd name="connsiteY38" fmla="*/ 100405 h 2626895"/>
              <a:gd name="connsiteX39" fmla="*/ 726262 w 1152188"/>
              <a:gd name="connsiteY39" fmla="*/ 89647 h 2626895"/>
              <a:gd name="connsiteX40" fmla="*/ 806944 w 1152188"/>
              <a:gd name="connsiteY40" fmla="*/ 95026 h 2626895"/>
              <a:gd name="connsiteX41" fmla="*/ 849975 w 1152188"/>
              <a:gd name="connsiteY41" fmla="*/ 100405 h 2626895"/>
              <a:gd name="connsiteX42" fmla="*/ 855353 w 1152188"/>
              <a:gd name="connsiteY42" fmla="*/ 84268 h 2626895"/>
              <a:gd name="connsiteX43" fmla="*/ 893005 w 1152188"/>
              <a:gd name="connsiteY43" fmla="*/ 73511 h 2626895"/>
              <a:gd name="connsiteX44" fmla="*/ 914521 w 1152188"/>
              <a:gd name="connsiteY44" fmla="*/ 51995 h 2626895"/>
              <a:gd name="connsiteX45" fmla="*/ 930657 w 1152188"/>
              <a:gd name="connsiteY45" fmla="*/ 41238 h 2626895"/>
              <a:gd name="connsiteX46" fmla="*/ 957551 w 1152188"/>
              <a:gd name="connsiteY46" fmla="*/ 19722 h 2626895"/>
              <a:gd name="connsiteX47" fmla="*/ 1027476 w 1152188"/>
              <a:gd name="connsiteY47" fmla="*/ 30480 h 2626895"/>
              <a:gd name="connsiteX48" fmla="*/ 1043612 w 1152188"/>
              <a:gd name="connsiteY48" fmla="*/ 35859 h 2626895"/>
              <a:gd name="connsiteX49" fmla="*/ 1059749 w 1152188"/>
              <a:gd name="connsiteY49" fmla="*/ 57374 h 2626895"/>
              <a:gd name="connsiteX50" fmla="*/ 1092022 w 1152188"/>
              <a:gd name="connsiteY50" fmla="*/ 68132 h 2626895"/>
              <a:gd name="connsiteX51" fmla="*/ 1108158 w 1152188"/>
              <a:gd name="connsiteY51" fmla="*/ 84268 h 2626895"/>
              <a:gd name="connsiteX52" fmla="*/ 1129673 w 1152188"/>
              <a:gd name="connsiteY52" fmla="*/ 89647 h 2626895"/>
              <a:gd name="connsiteX53" fmla="*/ 1145810 w 1152188"/>
              <a:gd name="connsiteY53" fmla="*/ 100405 h 2626895"/>
              <a:gd name="connsiteX54" fmla="*/ 1145810 w 1152188"/>
              <a:gd name="connsiteY54" fmla="*/ 181087 h 2626895"/>
              <a:gd name="connsiteX55" fmla="*/ 1124295 w 1152188"/>
              <a:gd name="connsiteY55" fmla="*/ 218739 h 2626895"/>
              <a:gd name="connsiteX56" fmla="*/ 1118916 w 1152188"/>
              <a:gd name="connsiteY56" fmla="*/ 234875 h 2626895"/>
              <a:gd name="connsiteX57" fmla="*/ 1097401 w 1152188"/>
              <a:gd name="connsiteY57" fmla="*/ 267148 h 2626895"/>
              <a:gd name="connsiteX58" fmla="*/ 1075885 w 1152188"/>
              <a:gd name="connsiteY58" fmla="*/ 299421 h 2626895"/>
              <a:gd name="connsiteX59" fmla="*/ 1059749 w 1152188"/>
              <a:gd name="connsiteY59" fmla="*/ 310179 h 2626895"/>
              <a:gd name="connsiteX60" fmla="*/ 1043612 w 1152188"/>
              <a:gd name="connsiteY60" fmla="*/ 347831 h 2626895"/>
              <a:gd name="connsiteX61" fmla="*/ 1032855 w 1152188"/>
              <a:gd name="connsiteY61" fmla="*/ 363967 h 2626895"/>
              <a:gd name="connsiteX62" fmla="*/ 1027476 w 1152188"/>
              <a:gd name="connsiteY62" fmla="*/ 380104 h 2626895"/>
              <a:gd name="connsiteX63" fmla="*/ 1016718 w 1152188"/>
              <a:gd name="connsiteY63" fmla="*/ 401619 h 2626895"/>
              <a:gd name="connsiteX64" fmla="*/ 1005961 w 1152188"/>
              <a:gd name="connsiteY64" fmla="*/ 417755 h 2626895"/>
              <a:gd name="connsiteX65" fmla="*/ 984445 w 1152188"/>
              <a:gd name="connsiteY65" fmla="*/ 423134 h 2626895"/>
              <a:gd name="connsiteX66" fmla="*/ 968309 w 1152188"/>
              <a:gd name="connsiteY66" fmla="*/ 428513 h 2626895"/>
              <a:gd name="connsiteX67" fmla="*/ 962930 w 1152188"/>
              <a:gd name="connsiteY67" fmla="*/ 503816 h 2626895"/>
              <a:gd name="connsiteX68" fmla="*/ 957551 w 1152188"/>
              <a:gd name="connsiteY68" fmla="*/ 541468 h 2626895"/>
              <a:gd name="connsiteX69" fmla="*/ 936036 w 1152188"/>
              <a:gd name="connsiteY69" fmla="*/ 530711 h 2626895"/>
              <a:gd name="connsiteX70" fmla="*/ 919899 w 1152188"/>
              <a:gd name="connsiteY70" fmla="*/ 509195 h 2626895"/>
              <a:gd name="connsiteX71" fmla="*/ 903763 w 1152188"/>
              <a:gd name="connsiteY71" fmla="*/ 503816 h 2626895"/>
              <a:gd name="connsiteX72" fmla="*/ 833838 w 1152188"/>
              <a:gd name="connsiteY72" fmla="*/ 514574 h 2626895"/>
              <a:gd name="connsiteX73" fmla="*/ 839217 w 1152188"/>
              <a:gd name="connsiteY73" fmla="*/ 606014 h 2626895"/>
              <a:gd name="connsiteX74" fmla="*/ 844596 w 1152188"/>
              <a:gd name="connsiteY74" fmla="*/ 638287 h 2626895"/>
              <a:gd name="connsiteX75" fmla="*/ 849975 w 1152188"/>
              <a:gd name="connsiteY75" fmla="*/ 692075 h 2626895"/>
              <a:gd name="connsiteX76" fmla="*/ 860732 w 1152188"/>
              <a:gd name="connsiteY76" fmla="*/ 735106 h 2626895"/>
              <a:gd name="connsiteX77" fmla="*/ 860732 w 1152188"/>
              <a:gd name="connsiteY77" fmla="*/ 821167 h 2626895"/>
              <a:gd name="connsiteX78" fmla="*/ 839217 w 1152188"/>
              <a:gd name="connsiteY78" fmla="*/ 826546 h 2626895"/>
              <a:gd name="connsiteX79" fmla="*/ 780050 w 1152188"/>
              <a:gd name="connsiteY79" fmla="*/ 778136 h 2626895"/>
              <a:gd name="connsiteX80" fmla="*/ 737019 w 1152188"/>
              <a:gd name="connsiteY80" fmla="*/ 751242 h 2626895"/>
              <a:gd name="connsiteX81" fmla="*/ 726262 w 1152188"/>
              <a:gd name="connsiteY81" fmla="*/ 1004047 h 2626895"/>
              <a:gd name="connsiteX82" fmla="*/ 710125 w 1152188"/>
              <a:gd name="connsiteY82" fmla="*/ 1041699 h 2626895"/>
              <a:gd name="connsiteX83" fmla="*/ 693989 w 1152188"/>
              <a:gd name="connsiteY83" fmla="*/ 1090108 h 2626895"/>
              <a:gd name="connsiteX84" fmla="*/ 683231 w 1152188"/>
              <a:gd name="connsiteY84" fmla="*/ 1133139 h 2626895"/>
              <a:gd name="connsiteX85" fmla="*/ 661716 w 1152188"/>
              <a:gd name="connsiteY85" fmla="*/ 1176169 h 2626895"/>
              <a:gd name="connsiteX86" fmla="*/ 645579 w 1152188"/>
              <a:gd name="connsiteY86" fmla="*/ 1186927 h 2626895"/>
              <a:gd name="connsiteX87" fmla="*/ 634822 w 1152188"/>
              <a:gd name="connsiteY87" fmla="*/ 1203064 h 2626895"/>
              <a:gd name="connsiteX88" fmla="*/ 618685 w 1152188"/>
              <a:gd name="connsiteY88" fmla="*/ 1213821 h 2626895"/>
              <a:gd name="connsiteX89" fmla="*/ 613306 w 1152188"/>
              <a:gd name="connsiteY89" fmla="*/ 1229958 h 2626895"/>
              <a:gd name="connsiteX90" fmla="*/ 618685 w 1152188"/>
              <a:gd name="connsiteY90" fmla="*/ 1283746 h 2626895"/>
              <a:gd name="connsiteX91" fmla="*/ 624064 w 1152188"/>
              <a:gd name="connsiteY91" fmla="*/ 1321398 h 2626895"/>
              <a:gd name="connsiteX92" fmla="*/ 618685 w 1152188"/>
              <a:gd name="connsiteY92" fmla="*/ 1342913 h 2626895"/>
              <a:gd name="connsiteX93" fmla="*/ 602549 w 1152188"/>
              <a:gd name="connsiteY93" fmla="*/ 1375186 h 2626895"/>
              <a:gd name="connsiteX94" fmla="*/ 586412 w 1152188"/>
              <a:gd name="connsiteY94" fmla="*/ 1391322 h 2626895"/>
              <a:gd name="connsiteX95" fmla="*/ 554139 w 1152188"/>
              <a:gd name="connsiteY95" fmla="*/ 1434353 h 2626895"/>
              <a:gd name="connsiteX96" fmla="*/ 538003 w 1152188"/>
              <a:gd name="connsiteY96" fmla="*/ 1455868 h 2626895"/>
              <a:gd name="connsiteX97" fmla="*/ 527245 w 1152188"/>
              <a:gd name="connsiteY97" fmla="*/ 1472005 h 2626895"/>
              <a:gd name="connsiteX98" fmla="*/ 511109 w 1152188"/>
              <a:gd name="connsiteY98" fmla="*/ 1482762 h 2626895"/>
              <a:gd name="connsiteX99" fmla="*/ 505730 w 1152188"/>
              <a:gd name="connsiteY99" fmla="*/ 1504278 h 2626895"/>
              <a:gd name="connsiteX100" fmla="*/ 505730 w 1152188"/>
              <a:gd name="connsiteY100" fmla="*/ 1590339 h 2626895"/>
              <a:gd name="connsiteX101" fmla="*/ 489593 w 1152188"/>
              <a:gd name="connsiteY101" fmla="*/ 1606475 h 2626895"/>
              <a:gd name="connsiteX102" fmla="*/ 478836 w 1152188"/>
              <a:gd name="connsiteY102" fmla="*/ 1627991 h 2626895"/>
              <a:gd name="connsiteX103" fmla="*/ 462699 w 1152188"/>
              <a:gd name="connsiteY103" fmla="*/ 1633369 h 2626895"/>
              <a:gd name="connsiteX104" fmla="*/ 441184 w 1152188"/>
              <a:gd name="connsiteY104" fmla="*/ 1649506 h 2626895"/>
              <a:gd name="connsiteX105" fmla="*/ 414290 w 1152188"/>
              <a:gd name="connsiteY105" fmla="*/ 1676400 h 2626895"/>
              <a:gd name="connsiteX106" fmla="*/ 387396 w 1152188"/>
              <a:gd name="connsiteY106" fmla="*/ 1735567 h 2626895"/>
              <a:gd name="connsiteX107" fmla="*/ 382017 w 1152188"/>
              <a:gd name="connsiteY107" fmla="*/ 1821628 h 2626895"/>
              <a:gd name="connsiteX108" fmla="*/ 360502 w 1152188"/>
              <a:gd name="connsiteY108" fmla="*/ 1805492 h 2626895"/>
              <a:gd name="connsiteX109" fmla="*/ 328229 w 1152188"/>
              <a:gd name="connsiteY109" fmla="*/ 1789355 h 2626895"/>
              <a:gd name="connsiteX110" fmla="*/ 295956 w 1152188"/>
              <a:gd name="connsiteY110" fmla="*/ 1767840 h 2626895"/>
              <a:gd name="connsiteX111" fmla="*/ 279819 w 1152188"/>
              <a:gd name="connsiteY111" fmla="*/ 1773219 h 2626895"/>
              <a:gd name="connsiteX112" fmla="*/ 269062 w 1152188"/>
              <a:gd name="connsiteY112" fmla="*/ 1853901 h 2626895"/>
              <a:gd name="connsiteX113" fmla="*/ 263683 w 1152188"/>
              <a:gd name="connsiteY113" fmla="*/ 1875416 h 2626895"/>
              <a:gd name="connsiteX114" fmla="*/ 258304 w 1152188"/>
              <a:gd name="connsiteY114" fmla="*/ 1902311 h 2626895"/>
              <a:gd name="connsiteX115" fmla="*/ 263683 w 1152188"/>
              <a:gd name="connsiteY115" fmla="*/ 1950720 h 2626895"/>
              <a:gd name="connsiteX116" fmla="*/ 269062 w 1152188"/>
              <a:gd name="connsiteY116" fmla="*/ 1993751 h 2626895"/>
              <a:gd name="connsiteX117" fmla="*/ 274441 w 1152188"/>
              <a:gd name="connsiteY117" fmla="*/ 2079812 h 2626895"/>
              <a:gd name="connsiteX118" fmla="*/ 279819 w 1152188"/>
              <a:gd name="connsiteY118" fmla="*/ 2106706 h 2626895"/>
              <a:gd name="connsiteX119" fmla="*/ 290577 w 1152188"/>
              <a:gd name="connsiteY119" fmla="*/ 2122842 h 2626895"/>
              <a:gd name="connsiteX120" fmla="*/ 295956 w 1152188"/>
              <a:gd name="connsiteY120" fmla="*/ 2138979 h 2626895"/>
              <a:gd name="connsiteX121" fmla="*/ 258304 w 1152188"/>
              <a:gd name="connsiteY121" fmla="*/ 2160494 h 2626895"/>
              <a:gd name="connsiteX122" fmla="*/ 236789 w 1152188"/>
              <a:gd name="connsiteY122" fmla="*/ 2171252 h 2626895"/>
              <a:gd name="connsiteX123" fmla="*/ 199137 w 1152188"/>
              <a:gd name="connsiteY123" fmla="*/ 2182009 h 2626895"/>
              <a:gd name="connsiteX124" fmla="*/ 183001 w 1152188"/>
              <a:gd name="connsiteY124" fmla="*/ 2246555 h 2626895"/>
              <a:gd name="connsiteX125" fmla="*/ 193758 w 1152188"/>
              <a:gd name="connsiteY125" fmla="*/ 2278828 h 2626895"/>
              <a:gd name="connsiteX126" fmla="*/ 199137 w 1152188"/>
              <a:gd name="connsiteY126" fmla="*/ 2294965 h 2626895"/>
              <a:gd name="connsiteX127" fmla="*/ 193758 w 1152188"/>
              <a:gd name="connsiteY127" fmla="*/ 2327238 h 2626895"/>
              <a:gd name="connsiteX128" fmla="*/ 177622 w 1152188"/>
              <a:gd name="connsiteY128" fmla="*/ 2332616 h 2626895"/>
              <a:gd name="connsiteX129" fmla="*/ 145349 w 1152188"/>
              <a:gd name="connsiteY129" fmla="*/ 2354132 h 2626895"/>
              <a:gd name="connsiteX130" fmla="*/ 107697 w 1152188"/>
              <a:gd name="connsiteY130" fmla="*/ 2391784 h 2626895"/>
              <a:gd name="connsiteX131" fmla="*/ 91561 w 1152188"/>
              <a:gd name="connsiteY131" fmla="*/ 2429435 h 2626895"/>
              <a:gd name="connsiteX132" fmla="*/ 102318 w 1152188"/>
              <a:gd name="connsiteY132" fmla="*/ 2472466 h 2626895"/>
              <a:gd name="connsiteX133" fmla="*/ 107697 w 1152188"/>
              <a:gd name="connsiteY133" fmla="*/ 2499360 h 2626895"/>
              <a:gd name="connsiteX134" fmla="*/ 118455 w 1152188"/>
              <a:gd name="connsiteY134" fmla="*/ 2542391 h 2626895"/>
              <a:gd name="connsiteX135" fmla="*/ 113076 w 1152188"/>
              <a:gd name="connsiteY135" fmla="*/ 2563906 h 2626895"/>
              <a:gd name="connsiteX136" fmla="*/ 80803 w 1152188"/>
              <a:gd name="connsiteY136" fmla="*/ 2596179 h 2626895"/>
              <a:gd name="connsiteX137" fmla="*/ 59288 w 1152188"/>
              <a:gd name="connsiteY137" fmla="*/ 2623073 h 2626895"/>
              <a:gd name="connsiteX138" fmla="*/ 5499 w 1152188"/>
              <a:gd name="connsiteY138" fmla="*/ 2617694 h 2626895"/>
              <a:gd name="connsiteX0" fmla="*/ 5499 w 1152188"/>
              <a:gd name="connsiteY0" fmla="*/ 2617694 h 2626895"/>
              <a:gd name="connsiteX1" fmla="*/ 5499 w 1152188"/>
              <a:gd name="connsiteY1" fmla="*/ 2617694 h 2626895"/>
              <a:gd name="connsiteX2" fmla="*/ 5499 w 1152188"/>
              <a:gd name="connsiteY2" fmla="*/ 2483224 h 2626895"/>
              <a:gd name="connsiteX3" fmla="*/ 10878 w 1152188"/>
              <a:gd name="connsiteY3" fmla="*/ 2327238 h 2626895"/>
              <a:gd name="connsiteX4" fmla="*/ 16257 w 1152188"/>
              <a:gd name="connsiteY4" fmla="*/ 2284207 h 2626895"/>
              <a:gd name="connsiteX5" fmla="*/ 27015 w 1152188"/>
              <a:gd name="connsiteY5" fmla="*/ 2219661 h 2626895"/>
              <a:gd name="connsiteX6" fmla="*/ 27015 w 1152188"/>
              <a:gd name="connsiteY6" fmla="*/ 1009426 h 2626895"/>
              <a:gd name="connsiteX7" fmla="*/ 32393 w 1152188"/>
              <a:gd name="connsiteY7" fmla="*/ 961016 h 2626895"/>
              <a:gd name="connsiteX8" fmla="*/ 43151 w 1152188"/>
              <a:gd name="connsiteY8" fmla="*/ 848061 h 2626895"/>
              <a:gd name="connsiteX9" fmla="*/ 37772 w 1152188"/>
              <a:gd name="connsiteY9" fmla="*/ 708212 h 2626895"/>
              <a:gd name="connsiteX10" fmla="*/ 43151 w 1152188"/>
              <a:gd name="connsiteY10" fmla="*/ 589878 h 2626895"/>
              <a:gd name="connsiteX11" fmla="*/ 53909 w 1152188"/>
              <a:gd name="connsiteY11" fmla="*/ 439271 h 2626895"/>
              <a:gd name="connsiteX12" fmla="*/ 43151 w 1152188"/>
              <a:gd name="connsiteY12" fmla="*/ 207981 h 2626895"/>
              <a:gd name="connsiteX13" fmla="*/ 32393 w 1152188"/>
              <a:gd name="connsiteY13" fmla="*/ 159572 h 2626895"/>
              <a:gd name="connsiteX14" fmla="*/ 43151 w 1152188"/>
              <a:gd name="connsiteY14" fmla="*/ 95026 h 2626895"/>
              <a:gd name="connsiteX15" fmla="*/ 59288 w 1152188"/>
              <a:gd name="connsiteY15" fmla="*/ 73511 h 2626895"/>
              <a:gd name="connsiteX16" fmla="*/ 64666 w 1152188"/>
              <a:gd name="connsiteY16" fmla="*/ 35859 h 2626895"/>
              <a:gd name="connsiteX17" fmla="*/ 86182 w 1152188"/>
              <a:gd name="connsiteY17" fmla="*/ 51995 h 2626895"/>
              <a:gd name="connsiteX18" fmla="*/ 123833 w 1152188"/>
              <a:gd name="connsiteY18" fmla="*/ 57374 h 2626895"/>
              <a:gd name="connsiteX19" fmla="*/ 172243 w 1152188"/>
              <a:gd name="connsiteY19" fmla="*/ 68132 h 2626895"/>
              <a:gd name="connsiteX20" fmla="*/ 215273 w 1152188"/>
              <a:gd name="connsiteY20" fmla="*/ 62753 h 2626895"/>
              <a:gd name="connsiteX21" fmla="*/ 239628 w 1152188"/>
              <a:gd name="connsiteY21" fmla="*/ 28239 h 2626895"/>
              <a:gd name="connsiteX22" fmla="*/ 265924 w 1152188"/>
              <a:gd name="connsiteY22" fmla="*/ 0 h 2626895"/>
              <a:gd name="connsiteX23" fmla="*/ 340630 w 1152188"/>
              <a:gd name="connsiteY23" fmla="*/ 36755 h 2626895"/>
              <a:gd name="connsiteX24" fmla="*/ 375742 w 1152188"/>
              <a:gd name="connsiteY24" fmla="*/ 70971 h 2626895"/>
              <a:gd name="connsiteX25" fmla="*/ 376638 w 1152188"/>
              <a:gd name="connsiteY25" fmla="*/ 89647 h 2626895"/>
              <a:gd name="connsiteX26" fmla="*/ 408911 w 1152188"/>
              <a:gd name="connsiteY26" fmla="*/ 111162 h 2626895"/>
              <a:gd name="connsiteX27" fmla="*/ 425048 w 1152188"/>
              <a:gd name="connsiteY27" fmla="*/ 132678 h 2626895"/>
              <a:gd name="connsiteX28" fmla="*/ 435805 w 1152188"/>
              <a:gd name="connsiteY28" fmla="*/ 148814 h 2626895"/>
              <a:gd name="connsiteX29" fmla="*/ 457321 w 1152188"/>
              <a:gd name="connsiteY29" fmla="*/ 127299 h 2626895"/>
              <a:gd name="connsiteX30" fmla="*/ 489593 w 1152188"/>
              <a:gd name="connsiteY30" fmla="*/ 111162 h 2626895"/>
              <a:gd name="connsiteX31" fmla="*/ 546968 w 1152188"/>
              <a:gd name="connsiteY31" fmla="*/ 67385 h 2626895"/>
              <a:gd name="connsiteX32" fmla="*/ 570276 w 1152188"/>
              <a:gd name="connsiteY32" fmla="*/ 116541 h 2626895"/>
              <a:gd name="connsiteX33" fmla="*/ 575655 w 1152188"/>
              <a:gd name="connsiteY33" fmla="*/ 132678 h 2626895"/>
              <a:gd name="connsiteX34" fmla="*/ 586412 w 1152188"/>
              <a:gd name="connsiteY34" fmla="*/ 148814 h 2626895"/>
              <a:gd name="connsiteX35" fmla="*/ 629443 w 1152188"/>
              <a:gd name="connsiteY35" fmla="*/ 132678 h 2626895"/>
              <a:gd name="connsiteX36" fmla="*/ 650958 w 1152188"/>
              <a:gd name="connsiteY36" fmla="*/ 127299 h 2626895"/>
              <a:gd name="connsiteX37" fmla="*/ 688610 w 1152188"/>
              <a:gd name="connsiteY37" fmla="*/ 105784 h 2626895"/>
              <a:gd name="connsiteX38" fmla="*/ 704746 w 1152188"/>
              <a:gd name="connsiteY38" fmla="*/ 100405 h 2626895"/>
              <a:gd name="connsiteX39" fmla="*/ 726262 w 1152188"/>
              <a:gd name="connsiteY39" fmla="*/ 89647 h 2626895"/>
              <a:gd name="connsiteX40" fmla="*/ 806944 w 1152188"/>
              <a:gd name="connsiteY40" fmla="*/ 95026 h 2626895"/>
              <a:gd name="connsiteX41" fmla="*/ 849975 w 1152188"/>
              <a:gd name="connsiteY41" fmla="*/ 100405 h 2626895"/>
              <a:gd name="connsiteX42" fmla="*/ 855353 w 1152188"/>
              <a:gd name="connsiteY42" fmla="*/ 84268 h 2626895"/>
              <a:gd name="connsiteX43" fmla="*/ 893005 w 1152188"/>
              <a:gd name="connsiteY43" fmla="*/ 73511 h 2626895"/>
              <a:gd name="connsiteX44" fmla="*/ 914521 w 1152188"/>
              <a:gd name="connsiteY44" fmla="*/ 51995 h 2626895"/>
              <a:gd name="connsiteX45" fmla="*/ 930657 w 1152188"/>
              <a:gd name="connsiteY45" fmla="*/ 41238 h 2626895"/>
              <a:gd name="connsiteX46" fmla="*/ 957551 w 1152188"/>
              <a:gd name="connsiteY46" fmla="*/ 19722 h 2626895"/>
              <a:gd name="connsiteX47" fmla="*/ 1027476 w 1152188"/>
              <a:gd name="connsiteY47" fmla="*/ 30480 h 2626895"/>
              <a:gd name="connsiteX48" fmla="*/ 1043612 w 1152188"/>
              <a:gd name="connsiteY48" fmla="*/ 35859 h 2626895"/>
              <a:gd name="connsiteX49" fmla="*/ 1059749 w 1152188"/>
              <a:gd name="connsiteY49" fmla="*/ 57374 h 2626895"/>
              <a:gd name="connsiteX50" fmla="*/ 1092022 w 1152188"/>
              <a:gd name="connsiteY50" fmla="*/ 68132 h 2626895"/>
              <a:gd name="connsiteX51" fmla="*/ 1108158 w 1152188"/>
              <a:gd name="connsiteY51" fmla="*/ 84268 h 2626895"/>
              <a:gd name="connsiteX52" fmla="*/ 1129673 w 1152188"/>
              <a:gd name="connsiteY52" fmla="*/ 89647 h 2626895"/>
              <a:gd name="connsiteX53" fmla="*/ 1145810 w 1152188"/>
              <a:gd name="connsiteY53" fmla="*/ 100405 h 2626895"/>
              <a:gd name="connsiteX54" fmla="*/ 1145810 w 1152188"/>
              <a:gd name="connsiteY54" fmla="*/ 181087 h 2626895"/>
              <a:gd name="connsiteX55" fmla="*/ 1124295 w 1152188"/>
              <a:gd name="connsiteY55" fmla="*/ 218739 h 2626895"/>
              <a:gd name="connsiteX56" fmla="*/ 1118916 w 1152188"/>
              <a:gd name="connsiteY56" fmla="*/ 234875 h 2626895"/>
              <a:gd name="connsiteX57" fmla="*/ 1097401 w 1152188"/>
              <a:gd name="connsiteY57" fmla="*/ 267148 h 2626895"/>
              <a:gd name="connsiteX58" fmla="*/ 1075885 w 1152188"/>
              <a:gd name="connsiteY58" fmla="*/ 299421 h 2626895"/>
              <a:gd name="connsiteX59" fmla="*/ 1059749 w 1152188"/>
              <a:gd name="connsiteY59" fmla="*/ 310179 h 2626895"/>
              <a:gd name="connsiteX60" fmla="*/ 1043612 w 1152188"/>
              <a:gd name="connsiteY60" fmla="*/ 347831 h 2626895"/>
              <a:gd name="connsiteX61" fmla="*/ 1032855 w 1152188"/>
              <a:gd name="connsiteY61" fmla="*/ 363967 h 2626895"/>
              <a:gd name="connsiteX62" fmla="*/ 1027476 w 1152188"/>
              <a:gd name="connsiteY62" fmla="*/ 380104 h 2626895"/>
              <a:gd name="connsiteX63" fmla="*/ 1016718 w 1152188"/>
              <a:gd name="connsiteY63" fmla="*/ 401619 h 2626895"/>
              <a:gd name="connsiteX64" fmla="*/ 1005961 w 1152188"/>
              <a:gd name="connsiteY64" fmla="*/ 417755 h 2626895"/>
              <a:gd name="connsiteX65" fmla="*/ 984445 w 1152188"/>
              <a:gd name="connsiteY65" fmla="*/ 423134 h 2626895"/>
              <a:gd name="connsiteX66" fmla="*/ 968309 w 1152188"/>
              <a:gd name="connsiteY66" fmla="*/ 428513 h 2626895"/>
              <a:gd name="connsiteX67" fmla="*/ 962930 w 1152188"/>
              <a:gd name="connsiteY67" fmla="*/ 503816 h 2626895"/>
              <a:gd name="connsiteX68" fmla="*/ 957551 w 1152188"/>
              <a:gd name="connsiteY68" fmla="*/ 541468 h 2626895"/>
              <a:gd name="connsiteX69" fmla="*/ 936036 w 1152188"/>
              <a:gd name="connsiteY69" fmla="*/ 530711 h 2626895"/>
              <a:gd name="connsiteX70" fmla="*/ 919899 w 1152188"/>
              <a:gd name="connsiteY70" fmla="*/ 509195 h 2626895"/>
              <a:gd name="connsiteX71" fmla="*/ 903763 w 1152188"/>
              <a:gd name="connsiteY71" fmla="*/ 503816 h 2626895"/>
              <a:gd name="connsiteX72" fmla="*/ 833838 w 1152188"/>
              <a:gd name="connsiteY72" fmla="*/ 514574 h 2626895"/>
              <a:gd name="connsiteX73" fmla="*/ 839217 w 1152188"/>
              <a:gd name="connsiteY73" fmla="*/ 606014 h 2626895"/>
              <a:gd name="connsiteX74" fmla="*/ 844596 w 1152188"/>
              <a:gd name="connsiteY74" fmla="*/ 638287 h 2626895"/>
              <a:gd name="connsiteX75" fmla="*/ 849975 w 1152188"/>
              <a:gd name="connsiteY75" fmla="*/ 692075 h 2626895"/>
              <a:gd name="connsiteX76" fmla="*/ 860732 w 1152188"/>
              <a:gd name="connsiteY76" fmla="*/ 735106 h 2626895"/>
              <a:gd name="connsiteX77" fmla="*/ 860732 w 1152188"/>
              <a:gd name="connsiteY77" fmla="*/ 821167 h 2626895"/>
              <a:gd name="connsiteX78" fmla="*/ 839217 w 1152188"/>
              <a:gd name="connsiteY78" fmla="*/ 826546 h 2626895"/>
              <a:gd name="connsiteX79" fmla="*/ 780050 w 1152188"/>
              <a:gd name="connsiteY79" fmla="*/ 778136 h 2626895"/>
              <a:gd name="connsiteX80" fmla="*/ 737019 w 1152188"/>
              <a:gd name="connsiteY80" fmla="*/ 751242 h 2626895"/>
              <a:gd name="connsiteX81" fmla="*/ 726262 w 1152188"/>
              <a:gd name="connsiteY81" fmla="*/ 1004047 h 2626895"/>
              <a:gd name="connsiteX82" fmla="*/ 710125 w 1152188"/>
              <a:gd name="connsiteY82" fmla="*/ 1041699 h 2626895"/>
              <a:gd name="connsiteX83" fmla="*/ 693989 w 1152188"/>
              <a:gd name="connsiteY83" fmla="*/ 1090108 h 2626895"/>
              <a:gd name="connsiteX84" fmla="*/ 683231 w 1152188"/>
              <a:gd name="connsiteY84" fmla="*/ 1133139 h 2626895"/>
              <a:gd name="connsiteX85" fmla="*/ 661716 w 1152188"/>
              <a:gd name="connsiteY85" fmla="*/ 1176169 h 2626895"/>
              <a:gd name="connsiteX86" fmla="*/ 645579 w 1152188"/>
              <a:gd name="connsiteY86" fmla="*/ 1186927 h 2626895"/>
              <a:gd name="connsiteX87" fmla="*/ 634822 w 1152188"/>
              <a:gd name="connsiteY87" fmla="*/ 1203064 h 2626895"/>
              <a:gd name="connsiteX88" fmla="*/ 618685 w 1152188"/>
              <a:gd name="connsiteY88" fmla="*/ 1213821 h 2626895"/>
              <a:gd name="connsiteX89" fmla="*/ 613306 w 1152188"/>
              <a:gd name="connsiteY89" fmla="*/ 1229958 h 2626895"/>
              <a:gd name="connsiteX90" fmla="*/ 618685 w 1152188"/>
              <a:gd name="connsiteY90" fmla="*/ 1283746 h 2626895"/>
              <a:gd name="connsiteX91" fmla="*/ 624064 w 1152188"/>
              <a:gd name="connsiteY91" fmla="*/ 1321398 h 2626895"/>
              <a:gd name="connsiteX92" fmla="*/ 618685 w 1152188"/>
              <a:gd name="connsiteY92" fmla="*/ 1342913 h 2626895"/>
              <a:gd name="connsiteX93" fmla="*/ 602549 w 1152188"/>
              <a:gd name="connsiteY93" fmla="*/ 1375186 h 2626895"/>
              <a:gd name="connsiteX94" fmla="*/ 586412 w 1152188"/>
              <a:gd name="connsiteY94" fmla="*/ 1391322 h 2626895"/>
              <a:gd name="connsiteX95" fmla="*/ 554139 w 1152188"/>
              <a:gd name="connsiteY95" fmla="*/ 1434353 h 2626895"/>
              <a:gd name="connsiteX96" fmla="*/ 538003 w 1152188"/>
              <a:gd name="connsiteY96" fmla="*/ 1455868 h 2626895"/>
              <a:gd name="connsiteX97" fmla="*/ 527245 w 1152188"/>
              <a:gd name="connsiteY97" fmla="*/ 1472005 h 2626895"/>
              <a:gd name="connsiteX98" fmla="*/ 511109 w 1152188"/>
              <a:gd name="connsiteY98" fmla="*/ 1482762 h 2626895"/>
              <a:gd name="connsiteX99" fmla="*/ 505730 w 1152188"/>
              <a:gd name="connsiteY99" fmla="*/ 1504278 h 2626895"/>
              <a:gd name="connsiteX100" fmla="*/ 505730 w 1152188"/>
              <a:gd name="connsiteY100" fmla="*/ 1590339 h 2626895"/>
              <a:gd name="connsiteX101" fmla="*/ 489593 w 1152188"/>
              <a:gd name="connsiteY101" fmla="*/ 1606475 h 2626895"/>
              <a:gd name="connsiteX102" fmla="*/ 478836 w 1152188"/>
              <a:gd name="connsiteY102" fmla="*/ 1627991 h 2626895"/>
              <a:gd name="connsiteX103" fmla="*/ 462699 w 1152188"/>
              <a:gd name="connsiteY103" fmla="*/ 1633369 h 2626895"/>
              <a:gd name="connsiteX104" fmla="*/ 441184 w 1152188"/>
              <a:gd name="connsiteY104" fmla="*/ 1649506 h 2626895"/>
              <a:gd name="connsiteX105" fmla="*/ 414290 w 1152188"/>
              <a:gd name="connsiteY105" fmla="*/ 1676400 h 2626895"/>
              <a:gd name="connsiteX106" fmla="*/ 387396 w 1152188"/>
              <a:gd name="connsiteY106" fmla="*/ 1735567 h 2626895"/>
              <a:gd name="connsiteX107" fmla="*/ 382017 w 1152188"/>
              <a:gd name="connsiteY107" fmla="*/ 1821628 h 2626895"/>
              <a:gd name="connsiteX108" fmla="*/ 360502 w 1152188"/>
              <a:gd name="connsiteY108" fmla="*/ 1805492 h 2626895"/>
              <a:gd name="connsiteX109" fmla="*/ 328229 w 1152188"/>
              <a:gd name="connsiteY109" fmla="*/ 1789355 h 2626895"/>
              <a:gd name="connsiteX110" fmla="*/ 295956 w 1152188"/>
              <a:gd name="connsiteY110" fmla="*/ 1767840 h 2626895"/>
              <a:gd name="connsiteX111" fmla="*/ 279819 w 1152188"/>
              <a:gd name="connsiteY111" fmla="*/ 1773219 h 2626895"/>
              <a:gd name="connsiteX112" fmla="*/ 269062 w 1152188"/>
              <a:gd name="connsiteY112" fmla="*/ 1853901 h 2626895"/>
              <a:gd name="connsiteX113" fmla="*/ 263683 w 1152188"/>
              <a:gd name="connsiteY113" fmla="*/ 1875416 h 2626895"/>
              <a:gd name="connsiteX114" fmla="*/ 258304 w 1152188"/>
              <a:gd name="connsiteY114" fmla="*/ 1902311 h 2626895"/>
              <a:gd name="connsiteX115" fmla="*/ 263683 w 1152188"/>
              <a:gd name="connsiteY115" fmla="*/ 1950720 h 2626895"/>
              <a:gd name="connsiteX116" fmla="*/ 269062 w 1152188"/>
              <a:gd name="connsiteY116" fmla="*/ 1993751 h 2626895"/>
              <a:gd name="connsiteX117" fmla="*/ 274441 w 1152188"/>
              <a:gd name="connsiteY117" fmla="*/ 2079812 h 2626895"/>
              <a:gd name="connsiteX118" fmla="*/ 279819 w 1152188"/>
              <a:gd name="connsiteY118" fmla="*/ 2106706 h 2626895"/>
              <a:gd name="connsiteX119" fmla="*/ 290577 w 1152188"/>
              <a:gd name="connsiteY119" fmla="*/ 2122842 h 2626895"/>
              <a:gd name="connsiteX120" fmla="*/ 295956 w 1152188"/>
              <a:gd name="connsiteY120" fmla="*/ 2138979 h 2626895"/>
              <a:gd name="connsiteX121" fmla="*/ 258304 w 1152188"/>
              <a:gd name="connsiteY121" fmla="*/ 2160494 h 2626895"/>
              <a:gd name="connsiteX122" fmla="*/ 236789 w 1152188"/>
              <a:gd name="connsiteY122" fmla="*/ 2171252 h 2626895"/>
              <a:gd name="connsiteX123" fmla="*/ 199137 w 1152188"/>
              <a:gd name="connsiteY123" fmla="*/ 2182009 h 2626895"/>
              <a:gd name="connsiteX124" fmla="*/ 183001 w 1152188"/>
              <a:gd name="connsiteY124" fmla="*/ 2246555 h 2626895"/>
              <a:gd name="connsiteX125" fmla="*/ 193758 w 1152188"/>
              <a:gd name="connsiteY125" fmla="*/ 2278828 h 2626895"/>
              <a:gd name="connsiteX126" fmla="*/ 199137 w 1152188"/>
              <a:gd name="connsiteY126" fmla="*/ 2294965 h 2626895"/>
              <a:gd name="connsiteX127" fmla="*/ 193758 w 1152188"/>
              <a:gd name="connsiteY127" fmla="*/ 2327238 h 2626895"/>
              <a:gd name="connsiteX128" fmla="*/ 177622 w 1152188"/>
              <a:gd name="connsiteY128" fmla="*/ 2332616 h 2626895"/>
              <a:gd name="connsiteX129" fmla="*/ 145349 w 1152188"/>
              <a:gd name="connsiteY129" fmla="*/ 2354132 h 2626895"/>
              <a:gd name="connsiteX130" fmla="*/ 107697 w 1152188"/>
              <a:gd name="connsiteY130" fmla="*/ 2391784 h 2626895"/>
              <a:gd name="connsiteX131" fmla="*/ 91561 w 1152188"/>
              <a:gd name="connsiteY131" fmla="*/ 2429435 h 2626895"/>
              <a:gd name="connsiteX132" fmla="*/ 102318 w 1152188"/>
              <a:gd name="connsiteY132" fmla="*/ 2472466 h 2626895"/>
              <a:gd name="connsiteX133" fmla="*/ 107697 w 1152188"/>
              <a:gd name="connsiteY133" fmla="*/ 2499360 h 2626895"/>
              <a:gd name="connsiteX134" fmla="*/ 118455 w 1152188"/>
              <a:gd name="connsiteY134" fmla="*/ 2542391 h 2626895"/>
              <a:gd name="connsiteX135" fmla="*/ 113076 w 1152188"/>
              <a:gd name="connsiteY135" fmla="*/ 2563906 h 2626895"/>
              <a:gd name="connsiteX136" fmla="*/ 80803 w 1152188"/>
              <a:gd name="connsiteY136" fmla="*/ 2596179 h 2626895"/>
              <a:gd name="connsiteX137" fmla="*/ 59288 w 1152188"/>
              <a:gd name="connsiteY137" fmla="*/ 2623073 h 2626895"/>
              <a:gd name="connsiteX138" fmla="*/ 5499 w 1152188"/>
              <a:gd name="connsiteY138" fmla="*/ 2617694 h 2626895"/>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59288 w 1152188"/>
              <a:gd name="connsiteY15" fmla="*/ 7918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6262 w 1152188"/>
              <a:gd name="connsiteY39" fmla="*/ 9532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914521 w 1152188"/>
              <a:gd name="connsiteY44" fmla="*/ 57673 h 2632573"/>
              <a:gd name="connsiteX45" fmla="*/ 930657 w 1152188"/>
              <a:gd name="connsiteY45" fmla="*/ 4691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59288 w 1152188"/>
              <a:gd name="connsiteY15" fmla="*/ 7918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6262 w 1152188"/>
              <a:gd name="connsiteY39" fmla="*/ 9532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914521 w 1152188"/>
              <a:gd name="connsiteY44" fmla="*/ 57673 h 2632573"/>
              <a:gd name="connsiteX45" fmla="*/ 900177 w 1152188"/>
              <a:gd name="connsiteY45" fmla="*/ 4691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59288 w 1152188"/>
              <a:gd name="connsiteY15" fmla="*/ 7918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6262 w 1152188"/>
              <a:gd name="connsiteY39" fmla="*/ 9532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914521 w 1152188"/>
              <a:gd name="connsiteY44" fmla="*/ 5767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59288 w 1152188"/>
              <a:gd name="connsiteY15" fmla="*/ 7918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6262 w 1152188"/>
              <a:gd name="connsiteY39" fmla="*/ 9532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31348 w 1152188"/>
              <a:gd name="connsiteY15" fmla="*/ 4870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6262 w 1152188"/>
              <a:gd name="connsiteY39" fmla="*/ 9532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31348 w 1152188"/>
              <a:gd name="connsiteY15" fmla="*/ 4870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704746 w 1152188"/>
              <a:gd name="connsiteY38" fmla="*/ 106083 h 2632573"/>
              <a:gd name="connsiteX39" fmla="*/ 721182 w 1152188"/>
              <a:gd name="connsiteY39" fmla="*/ 7500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31348 w 1152188"/>
              <a:gd name="connsiteY15" fmla="*/ 4870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692046 w 1152188"/>
              <a:gd name="connsiteY38" fmla="*/ 90843 h 2632573"/>
              <a:gd name="connsiteX39" fmla="*/ 721182 w 1152188"/>
              <a:gd name="connsiteY39" fmla="*/ 75005 h 2632573"/>
              <a:gd name="connsiteX40" fmla="*/ 806944 w 1152188"/>
              <a:gd name="connsiteY40" fmla="*/ 10070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31348 w 1152188"/>
              <a:gd name="connsiteY15" fmla="*/ 4870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88610 w 1152188"/>
              <a:gd name="connsiteY37" fmla="*/ 111462 h 2632573"/>
              <a:gd name="connsiteX38" fmla="*/ 692046 w 1152188"/>
              <a:gd name="connsiteY38" fmla="*/ 90843 h 2632573"/>
              <a:gd name="connsiteX39" fmla="*/ 721182 w 1152188"/>
              <a:gd name="connsiteY39" fmla="*/ 75005 h 2632573"/>
              <a:gd name="connsiteX40" fmla="*/ 776464 w 1152188"/>
              <a:gd name="connsiteY40" fmla="*/ 10832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 name="connsiteX0" fmla="*/ 5499 w 1152188"/>
              <a:gd name="connsiteY0" fmla="*/ 2623372 h 2632573"/>
              <a:gd name="connsiteX1" fmla="*/ 5499 w 1152188"/>
              <a:gd name="connsiteY1" fmla="*/ 2623372 h 2632573"/>
              <a:gd name="connsiteX2" fmla="*/ 5499 w 1152188"/>
              <a:gd name="connsiteY2" fmla="*/ 2488902 h 2632573"/>
              <a:gd name="connsiteX3" fmla="*/ 10878 w 1152188"/>
              <a:gd name="connsiteY3" fmla="*/ 2332916 h 2632573"/>
              <a:gd name="connsiteX4" fmla="*/ 16257 w 1152188"/>
              <a:gd name="connsiteY4" fmla="*/ 2289885 h 2632573"/>
              <a:gd name="connsiteX5" fmla="*/ 27015 w 1152188"/>
              <a:gd name="connsiteY5" fmla="*/ 2225339 h 2632573"/>
              <a:gd name="connsiteX6" fmla="*/ 27015 w 1152188"/>
              <a:gd name="connsiteY6" fmla="*/ 1015104 h 2632573"/>
              <a:gd name="connsiteX7" fmla="*/ 32393 w 1152188"/>
              <a:gd name="connsiteY7" fmla="*/ 966694 h 2632573"/>
              <a:gd name="connsiteX8" fmla="*/ 43151 w 1152188"/>
              <a:gd name="connsiteY8" fmla="*/ 853739 h 2632573"/>
              <a:gd name="connsiteX9" fmla="*/ 37772 w 1152188"/>
              <a:gd name="connsiteY9" fmla="*/ 713890 h 2632573"/>
              <a:gd name="connsiteX10" fmla="*/ 43151 w 1152188"/>
              <a:gd name="connsiteY10" fmla="*/ 595556 h 2632573"/>
              <a:gd name="connsiteX11" fmla="*/ 53909 w 1152188"/>
              <a:gd name="connsiteY11" fmla="*/ 444949 h 2632573"/>
              <a:gd name="connsiteX12" fmla="*/ 43151 w 1152188"/>
              <a:gd name="connsiteY12" fmla="*/ 213659 h 2632573"/>
              <a:gd name="connsiteX13" fmla="*/ 32393 w 1152188"/>
              <a:gd name="connsiteY13" fmla="*/ 165250 h 2632573"/>
              <a:gd name="connsiteX14" fmla="*/ 43151 w 1152188"/>
              <a:gd name="connsiteY14" fmla="*/ 100704 h 2632573"/>
              <a:gd name="connsiteX15" fmla="*/ 31348 w 1152188"/>
              <a:gd name="connsiteY15" fmla="*/ 48709 h 2632573"/>
              <a:gd name="connsiteX16" fmla="*/ 64666 w 1152188"/>
              <a:gd name="connsiteY16" fmla="*/ 41537 h 2632573"/>
              <a:gd name="connsiteX17" fmla="*/ 86182 w 1152188"/>
              <a:gd name="connsiteY17" fmla="*/ 57673 h 2632573"/>
              <a:gd name="connsiteX18" fmla="*/ 123833 w 1152188"/>
              <a:gd name="connsiteY18" fmla="*/ 63052 h 2632573"/>
              <a:gd name="connsiteX19" fmla="*/ 172243 w 1152188"/>
              <a:gd name="connsiteY19" fmla="*/ 73810 h 2632573"/>
              <a:gd name="connsiteX20" fmla="*/ 215273 w 1152188"/>
              <a:gd name="connsiteY20" fmla="*/ 68431 h 2632573"/>
              <a:gd name="connsiteX21" fmla="*/ 239628 w 1152188"/>
              <a:gd name="connsiteY21" fmla="*/ 33917 h 2632573"/>
              <a:gd name="connsiteX22" fmla="*/ 265924 w 1152188"/>
              <a:gd name="connsiteY22" fmla="*/ 5678 h 2632573"/>
              <a:gd name="connsiteX23" fmla="*/ 340630 w 1152188"/>
              <a:gd name="connsiteY23" fmla="*/ 42433 h 2632573"/>
              <a:gd name="connsiteX24" fmla="*/ 375742 w 1152188"/>
              <a:gd name="connsiteY24" fmla="*/ 76649 h 2632573"/>
              <a:gd name="connsiteX25" fmla="*/ 376638 w 1152188"/>
              <a:gd name="connsiteY25" fmla="*/ 95325 h 2632573"/>
              <a:gd name="connsiteX26" fmla="*/ 408911 w 1152188"/>
              <a:gd name="connsiteY26" fmla="*/ 116840 h 2632573"/>
              <a:gd name="connsiteX27" fmla="*/ 425048 w 1152188"/>
              <a:gd name="connsiteY27" fmla="*/ 138356 h 2632573"/>
              <a:gd name="connsiteX28" fmla="*/ 435805 w 1152188"/>
              <a:gd name="connsiteY28" fmla="*/ 154492 h 2632573"/>
              <a:gd name="connsiteX29" fmla="*/ 457321 w 1152188"/>
              <a:gd name="connsiteY29" fmla="*/ 132977 h 2632573"/>
              <a:gd name="connsiteX30" fmla="*/ 489593 w 1152188"/>
              <a:gd name="connsiteY30" fmla="*/ 116840 h 2632573"/>
              <a:gd name="connsiteX31" fmla="*/ 546968 w 1152188"/>
              <a:gd name="connsiteY31" fmla="*/ 73063 h 2632573"/>
              <a:gd name="connsiteX32" fmla="*/ 570276 w 1152188"/>
              <a:gd name="connsiteY32" fmla="*/ 122219 h 2632573"/>
              <a:gd name="connsiteX33" fmla="*/ 575655 w 1152188"/>
              <a:gd name="connsiteY33" fmla="*/ 138356 h 2632573"/>
              <a:gd name="connsiteX34" fmla="*/ 586412 w 1152188"/>
              <a:gd name="connsiteY34" fmla="*/ 154492 h 2632573"/>
              <a:gd name="connsiteX35" fmla="*/ 629443 w 1152188"/>
              <a:gd name="connsiteY35" fmla="*/ 138356 h 2632573"/>
              <a:gd name="connsiteX36" fmla="*/ 650958 w 1152188"/>
              <a:gd name="connsiteY36" fmla="*/ 132977 h 2632573"/>
              <a:gd name="connsiteX37" fmla="*/ 665750 w 1152188"/>
              <a:gd name="connsiteY37" fmla="*/ 103842 h 2632573"/>
              <a:gd name="connsiteX38" fmla="*/ 692046 w 1152188"/>
              <a:gd name="connsiteY38" fmla="*/ 90843 h 2632573"/>
              <a:gd name="connsiteX39" fmla="*/ 721182 w 1152188"/>
              <a:gd name="connsiteY39" fmla="*/ 75005 h 2632573"/>
              <a:gd name="connsiteX40" fmla="*/ 776464 w 1152188"/>
              <a:gd name="connsiteY40" fmla="*/ 108324 h 2632573"/>
              <a:gd name="connsiteX41" fmla="*/ 849975 w 1152188"/>
              <a:gd name="connsiteY41" fmla="*/ 106083 h 2632573"/>
              <a:gd name="connsiteX42" fmla="*/ 855353 w 1152188"/>
              <a:gd name="connsiteY42" fmla="*/ 89946 h 2632573"/>
              <a:gd name="connsiteX43" fmla="*/ 893005 w 1152188"/>
              <a:gd name="connsiteY43" fmla="*/ 79189 h 2632573"/>
              <a:gd name="connsiteX44" fmla="*/ 886581 w 1152188"/>
              <a:gd name="connsiteY44" fmla="*/ 55133 h 2632573"/>
              <a:gd name="connsiteX45" fmla="*/ 897637 w 1152188"/>
              <a:gd name="connsiteY45" fmla="*/ 24056 h 2632573"/>
              <a:gd name="connsiteX46" fmla="*/ 947391 w 1152188"/>
              <a:gd name="connsiteY46" fmla="*/ 0 h 2632573"/>
              <a:gd name="connsiteX47" fmla="*/ 1027476 w 1152188"/>
              <a:gd name="connsiteY47" fmla="*/ 36158 h 2632573"/>
              <a:gd name="connsiteX48" fmla="*/ 1043612 w 1152188"/>
              <a:gd name="connsiteY48" fmla="*/ 41537 h 2632573"/>
              <a:gd name="connsiteX49" fmla="*/ 1059749 w 1152188"/>
              <a:gd name="connsiteY49" fmla="*/ 63052 h 2632573"/>
              <a:gd name="connsiteX50" fmla="*/ 1092022 w 1152188"/>
              <a:gd name="connsiteY50" fmla="*/ 73810 h 2632573"/>
              <a:gd name="connsiteX51" fmla="*/ 1108158 w 1152188"/>
              <a:gd name="connsiteY51" fmla="*/ 89946 h 2632573"/>
              <a:gd name="connsiteX52" fmla="*/ 1129673 w 1152188"/>
              <a:gd name="connsiteY52" fmla="*/ 95325 h 2632573"/>
              <a:gd name="connsiteX53" fmla="*/ 1145810 w 1152188"/>
              <a:gd name="connsiteY53" fmla="*/ 106083 h 2632573"/>
              <a:gd name="connsiteX54" fmla="*/ 1145810 w 1152188"/>
              <a:gd name="connsiteY54" fmla="*/ 186765 h 2632573"/>
              <a:gd name="connsiteX55" fmla="*/ 1124295 w 1152188"/>
              <a:gd name="connsiteY55" fmla="*/ 224417 h 2632573"/>
              <a:gd name="connsiteX56" fmla="*/ 1118916 w 1152188"/>
              <a:gd name="connsiteY56" fmla="*/ 240553 h 2632573"/>
              <a:gd name="connsiteX57" fmla="*/ 1097401 w 1152188"/>
              <a:gd name="connsiteY57" fmla="*/ 272826 h 2632573"/>
              <a:gd name="connsiteX58" fmla="*/ 1075885 w 1152188"/>
              <a:gd name="connsiteY58" fmla="*/ 305099 h 2632573"/>
              <a:gd name="connsiteX59" fmla="*/ 1059749 w 1152188"/>
              <a:gd name="connsiteY59" fmla="*/ 315857 h 2632573"/>
              <a:gd name="connsiteX60" fmla="*/ 1043612 w 1152188"/>
              <a:gd name="connsiteY60" fmla="*/ 353509 h 2632573"/>
              <a:gd name="connsiteX61" fmla="*/ 1032855 w 1152188"/>
              <a:gd name="connsiteY61" fmla="*/ 369645 h 2632573"/>
              <a:gd name="connsiteX62" fmla="*/ 1027476 w 1152188"/>
              <a:gd name="connsiteY62" fmla="*/ 385782 h 2632573"/>
              <a:gd name="connsiteX63" fmla="*/ 1016718 w 1152188"/>
              <a:gd name="connsiteY63" fmla="*/ 407297 h 2632573"/>
              <a:gd name="connsiteX64" fmla="*/ 1005961 w 1152188"/>
              <a:gd name="connsiteY64" fmla="*/ 423433 h 2632573"/>
              <a:gd name="connsiteX65" fmla="*/ 984445 w 1152188"/>
              <a:gd name="connsiteY65" fmla="*/ 428812 h 2632573"/>
              <a:gd name="connsiteX66" fmla="*/ 968309 w 1152188"/>
              <a:gd name="connsiteY66" fmla="*/ 434191 h 2632573"/>
              <a:gd name="connsiteX67" fmla="*/ 962930 w 1152188"/>
              <a:gd name="connsiteY67" fmla="*/ 509494 h 2632573"/>
              <a:gd name="connsiteX68" fmla="*/ 957551 w 1152188"/>
              <a:gd name="connsiteY68" fmla="*/ 547146 h 2632573"/>
              <a:gd name="connsiteX69" fmla="*/ 936036 w 1152188"/>
              <a:gd name="connsiteY69" fmla="*/ 536389 h 2632573"/>
              <a:gd name="connsiteX70" fmla="*/ 919899 w 1152188"/>
              <a:gd name="connsiteY70" fmla="*/ 514873 h 2632573"/>
              <a:gd name="connsiteX71" fmla="*/ 903763 w 1152188"/>
              <a:gd name="connsiteY71" fmla="*/ 509494 h 2632573"/>
              <a:gd name="connsiteX72" fmla="*/ 833838 w 1152188"/>
              <a:gd name="connsiteY72" fmla="*/ 520252 h 2632573"/>
              <a:gd name="connsiteX73" fmla="*/ 839217 w 1152188"/>
              <a:gd name="connsiteY73" fmla="*/ 611692 h 2632573"/>
              <a:gd name="connsiteX74" fmla="*/ 844596 w 1152188"/>
              <a:gd name="connsiteY74" fmla="*/ 643965 h 2632573"/>
              <a:gd name="connsiteX75" fmla="*/ 849975 w 1152188"/>
              <a:gd name="connsiteY75" fmla="*/ 697753 h 2632573"/>
              <a:gd name="connsiteX76" fmla="*/ 860732 w 1152188"/>
              <a:gd name="connsiteY76" fmla="*/ 740784 h 2632573"/>
              <a:gd name="connsiteX77" fmla="*/ 860732 w 1152188"/>
              <a:gd name="connsiteY77" fmla="*/ 826845 h 2632573"/>
              <a:gd name="connsiteX78" fmla="*/ 839217 w 1152188"/>
              <a:gd name="connsiteY78" fmla="*/ 832224 h 2632573"/>
              <a:gd name="connsiteX79" fmla="*/ 780050 w 1152188"/>
              <a:gd name="connsiteY79" fmla="*/ 783814 h 2632573"/>
              <a:gd name="connsiteX80" fmla="*/ 737019 w 1152188"/>
              <a:gd name="connsiteY80" fmla="*/ 756920 h 2632573"/>
              <a:gd name="connsiteX81" fmla="*/ 726262 w 1152188"/>
              <a:gd name="connsiteY81" fmla="*/ 1009725 h 2632573"/>
              <a:gd name="connsiteX82" fmla="*/ 710125 w 1152188"/>
              <a:gd name="connsiteY82" fmla="*/ 1047377 h 2632573"/>
              <a:gd name="connsiteX83" fmla="*/ 693989 w 1152188"/>
              <a:gd name="connsiteY83" fmla="*/ 1095786 h 2632573"/>
              <a:gd name="connsiteX84" fmla="*/ 683231 w 1152188"/>
              <a:gd name="connsiteY84" fmla="*/ 1138817 h 2632573"/>
              <a:gd name="connsiteX85" fmla="*/ 661716 w 1152188"/>
              <a:gd name="connsiteY85" fmla="*/ 1181847 h 2632573"/>
              <a:gd name="connsiteX86" fmla="*/ 645579 w 1152188"/>
              <a:gd name="connsiteY86" fmla="*/ 1192605 h 2632573"/>
              <a:gd name="connsiteX87" fmla="*/ 634822 w 1152188"/>
              <a:gd name="connsiteY87" fmla="*/ 1208742 h 2632573"/>
              <a:gd name="connsiteX88" fmla="*/ 618685 w 1152188"/>
              <a:gd name="connsiteY88" fmla="*/ 1219499 h 2632573"/>
              <a:gd name="connsiteX89" fmla="*/ 613306 w 1152188"/>
              <a:gd name="connsiteY89" fmla="*/ 1235636 h 2632573"/>
              <a:gd name="connsiteX90" fmla="*/ 618685 w 1152188"/>
              <a:gd name="connsiteY90" fmla="*/ 1289424 h 2632573"/>
              <a:gd name="connsiteX91" fmla="*/ 624064 w 1152188"/>
              <a:gd name="connsiteY91" fmla="*/ 1327076 h 2632573"/>
              <a:gd name="connsiteX92" fmla="*/ 618685 w 1152188"/>
              <a:gd name="connsiteY92" fmla="*/ 1348591 h 2632573"/>
              <a:gd name="connsiteX93" fmla="*/ 602549 w 1152188"/>
              <a:gd name="connsiteY93" fmla="*/ 1380864 h 2632573"/>
              <a:gd name="connsiteX94" fmla="*/ 586412 w 1152188"/>
              <a:gd name="connsiteY94" fmla="*/ 1397000 h 2632573"/>
              <a:gd name="connsiteX95" fmla="*/ 554139 w 1152188"/>
              <a:gd name="connsiteY95" fmla="*/ 1440031 h 2632573"/>
              <a:gd name="connsiteX96" fmla="*/ 538003 w 1152188"/>
              <a:gd name="connsiteY96" fmla="*/ 1461546 h 2632573"/>
              <a:gd name="connsiteX97" fmla="*/ 527245 w 1152188"/>
              <a:gd name="connsiteY97" fmla="*/ 1477683 h 2632573"/>
              <a:gd name="connsiteX98" fmla="*/ 511109 w 1152188"/>
              <a:gd name="connsiteY98" fmla="*/ 1488440 h 2632573"/>
              <a:gd name="connsiteX99" fmla="*/ 505730 w 1152188"/>
              <a:gd name="connsiteY99" fmla="*/ 1509956 h 2632573"/>
              <a:gd name="connsiteX100" fmla="*/ 505730 w 1152188"/>
              <a:gd name="connsiteY100" fmla="*/ 1596017 h 2632573"/>
              <a:gd name="connsiteX101" fmla="*/ 489593 w 1152188"/>
              <a:gd name="connsiteY101" fmla="*/ 1612153 h 2632573"/>
              <a:gd name="connsiteX102" fmla="*/ 478836 w 1152188"/>
              <a:gd name="connsiteY102" fmla="*/ 1633669 h 2632573"/>
              <a:gd name="connsiteX103" fmla="*/ 462699 w 1152188"/>
              <a:gd name="connsiteY103" fmla="*/ 1639047 h 2632573"/>
              <a:gd name="connsiteX104" fmla="*/ 441184 w 1152188"/>
              <a:gd name="connsiteY104" fmla="*/ 1655184 h 2632573"/>
              <a:gd name="connsiteX105" fmla="*/ 414290 w 1152188"/>
              <a:gd name="connsiteY105" fmla="*/ 1682078 h 2632573"/>
              <a:gd name="connsiteX106" fmla="*/ 387396 w 1152188"/>
              <a:gd name="connsiteY106" fmla="*/ 1741245 h 2632573"/>
              <a:gd name="connsiteX107" fmla="*/ 382017 w 1152188"/>
              <a:gd name="connsiteY107" fmla="*/ 1827306 h 2632573"/>
              <a:gd name="connsiteX108" fmla="*/ 360502 w 1152188"/>
              <a:gd name="connsiteY108" fmla="*/ 1811170 h 2632573"/>
              <a:gd name="connsiteX109" fmla="*/ 328229 w 1152188"/>
              <a:gd name="connsiteY109" fmla="*/ 1795033 h 2632573"/>
              <a:gd name="connsiteX110" fmla="*/ 295956 w 1152188"/>
              <a:gd name="connsiteY110" fmla="*/ 1773518 h 2632573"/>
              <a:gd name="connsiteX111" fmla="*/ 279819 w 1152188"/>
              <a:gd name="connsiteY111" fmla="*/ 1778897 h 2632573"/>
              <a:gd name="connsiteX112" fmla="*/ 269062 w 1152188"/>
              <a:gd name="connsiteY112" fmla="*/ 1859579 h 2632573"/>
              <a:gd name="connsiteX113" fmla="*/ 263683 w 1152188"/>
              <a:gd name="connsiteY113" fmla="*/ 1881094 h 2632573"/>
              <a:gd name="connsiteX114" fmla="*/ 258304 w 1152188"/>
              <a:gd name="connsiteY114" fmla="*/ 1907989 h 2632573"/>
              <a:gd name="connsiteX115" fmla="*/ 263683 w 1152188"/>
              <a:gd name="connsiteY115" fmla="*/ 1956398 h 2632573"/>
              <a:gd name="connsiteX116" fmla="*/ 269062 w 1152188"/>
              <a:gd name="connsiteY116" fmla="*/ 1999429 h 2632573"/>
              <a:gd name="connsiteX117" fmla="*/ 274441 w 1152188"/>
              <a:gd name="connsiteY117" fmla="*/ 2085490 h 2632573"/>
              <a:gd name="connsiteX118" fmla="*/ 279819 w 1152188"/>
              <a:gd name="connsiteY118" fmla="*/ 2112384 h 2632573"/>
              <a:gd name="connsiteX119" fmla="*/ 290577 w 1152188"/>
              <a:gd name="connsiteY119" fmla="*/ 2128520 h 2632573"/>
              <a:gd name="connsiteX120" fmla="*/ 295956 w 1152188"/>
              <a:gd name="connsiteY120" fmla="*/ 2144657 h 2632573"/>
              <a:gd name="connsiteX121" fmla="*/ 258304 w 1152188"/>
              <a:gd name="connsiteY121" fmla="*/ 2166172 h 2632573"/>
              <a:gd name="connsiteX122" fmla="*/ 236789 w 1152188"/>
              <a:gd name="connsiteY122" fmla="*/ 2176930 h 2632573"/>
              <a:gd name="connsiteX123" fmla="*/ 199137 w 1152188"/>
              <a:gd name="connsiteY123" fmla="*/ 2187687 h 2632573"/>
              <a:gd name="connsiteX124" fmla="*/ 183001 w 1152188"/>
              <a:gd name="connsiteY124" fmla="*/ 2252233 h 2632573"/>
              <a:gd name="connsiteX125" fmla="*/ 193758 w 1152188"/>
              <a:gd name="connsiteY125" fmla="*/ 2284506 h 2632573"/>
              <a:gd name="connsiteX126" fmla="*/ 199137 w 1152188"/>
              <a:gd name="connsiteY126" fmla="*/ 2300643 h 2632573"/>
              <a:gd name="connsiteX127" fmla="*/ 193758 w 1152188"/>
              <a:gd name="connsiteY127" fmla="*/ 2332916 h 2632573"/>
              <a:gd name="connsiteX128" fmla="*/ 177622 w 1152188"/>
              <a:gd name="connsiteY128" fmla="*/ 2338294 h 2632573"/>
              <a:gd name="connsiteX129" fmla="*/ 145349 w 1152188"/>
              <a:gd name="connsiteY129" fmla="*/ 2359810 h 2632573"/>
              <a:gd name="connsiteX130" fmla="*/ 107697 w 1152188"/>
              <a:gd name="connsiteY130" fmla="*/ 2397462 h 2632573"/>
              <a:gd name="connsiteX131" fmla="*/ 91561 w 1152188"/>
              <a:gd name="connsiteY131" fmla="*/ 2435113 h 2632573"/>
              <a:gd name="connsiteX132" fmla="*/ 102318 w 1152188"/>
              <a:gd name="connsiteY132" fmla="*/ 2478144 h 2632573"/>
              <a:gd name="connsiteX133" fmla="*/ 107697 w 1152188"/>
              <a:gd name="connsiteY133" fmla="*/ 2505038 h 2632573"/>
              <a:gd name="connsiteX134" fmla="*/ 118455 w 1152188"/>
              <a:gd name="connsiteY134" fmla="*/ 2548069 h 2632573"/>
              <a:gd name="connsiteX135" fmla="*/ 113076 w 1152188"/>
              <a:gd name="connsiteY135" fmla="*/ 2569584 h 2632573"/>
              <a:gd name="connsiteX136" fmla="*/ 80803 w 1152188"/>
              <a:gd name="connsiteY136" fmla="*/ 2601857 h 2632573"/>
              <a:gd name="connsiteX137" fmla="*/ 59288 w 1152188"/>
              <a:gd name="connsiteY137" fmla="*/ 2628751 h 2632573"/>
              <a:gd name="connsiteX138" fmla="*/ 5499 w 1152188"/>
              <a:gd name="connsiteY138" fmla="*/ 2623372 h 263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152188" h="2632573">
                <a:moveTo>
                  <a:pt x="5499" y="2623372"/>
                </a:moveTo>
                <a:lnTo>
                  <a:pt x="5499" y="2623372"/>
                </a:lnTo>
                <a:cubicBezTo>
                  <a:pt x="-3797" y="2539693"/>
                  <a:pt x="427" y="2603034"/>
                  <a:pt x="5499" y="2488902"/>
                </a:cubicBezTo>
                <a:cubicBezTo>
                  <a:pt x="7809" y="2436927"/>
                  <a:pt x="8070" y="2384866"/>
                  <a:pt x="10878" y="2332916"/>
                </a:cubicBezTo>
                <a:cubicBezTo>
                  <a:pt x="11658" y="2318482"/>
                  <a:pt x="14113" y="2304180"/>
                  <a:pt x="16257" y="2289885"/>
                </a:cubicBezTo>
                <a:cubicBezTo>
                  <a:pt x="19493" y="2268314"/>
                  <a:pt x="27015" y="2225339"/>
                  <a:pt x="27015" y="2225339"/>
                </a:cubicBezTo>
                <a:cubicBezTo>
                  <a:pt x="11053" y="1730540"/>
                  <a:pt x="17395" y="1991618"/>
                  <a:pt x="27015" y="1015104"/>
                </a:cubicBezTo>
                <a:cubicBezTo>
                  <a:pt x="27175" y="998869"/>
                  <a:pt x="31098" y="982878"/>
                  <a:pt x="32393" y="966694"/>
                </a:cubicBezTo>
                <a:cubicBezTo>
                  <a:pt x="41117" y="857635"/>
                  <a:pt x="31252" y="913231"/>
                  <a:pt x="43151" y="853739"/>
                </a:cubicBezTo>
                <a:cubicBezTo>
                  <a:pt x="41358" y="807123"/>
                  <a:pt x="37772" y="760541"/>
                  <a:pt x="37772" y="713890"/>
                </a:cubicBezTo>
                <a:cubicBezTo>
                  <a:pt x="37772" y="674405"/>
                  <a:pt x="41020" y="634984"/>
                  <a:pt x="43151" y="595556"/>
                </a:cubicBezTo>
                <a:cubicBezTo>
                  <a:pt x="45673" y="548906"/>
                  <a:pt x="50289" y="492002"/>
                  <a:pt x="53909" y="444949"/>
                </a:cubicBezTo>
                <a:cubicBezTo>
                  <a:pt x="51743" y="375651"/>
                  <a:pt x="52405" y="287689"/>
                  <a:pt x="43151" y="213659"/>
                </a:cubicBezTo>
                <a:cubicBezTo>
                  <a:pt x="41444" y="200002"/>
                  <a:pt x="35848" y="179070"/>
                  <a:pt x="32393" y="165250"/>
                </a:cubicBezTo>
                <a:cubicBezTo>
                  <a:pt x="32750" y="162750"/>
                  <a:pt x="43325" y="120127"/>
                  <a:pt x="43151" y="100704"/>
                </a:cubicBezTo>
                <a:cubicBezTo>
                  <a:pt x="42977" y="81281"/>
                  <a:pt x="25969" y="55881"/>
                  <a:pt x="31348" y="48709"/>
                </a:cubicBezTo>
                <a:cubicBezTo>
                  <a:pt x="33141" y="36158"/>
                  <a:pt x="55527" y="40043"/>
                  <a:pt x="64666" y="41537"/>
                </a:cubicBezTo>
                <a:cubicBezTo>
                  <a:pt x="73805" y="43031"/>
                  <a:pt x="77757" y="54609"/>
                  <a:pt x="86182" y="57673"/>
                </a:cubicBezTo>
                <a:cubicBezTo>
                  <a:pt x="98096" y="62005"/>
                  <a:pt x="111328" y="60968"/>
                  <a:pt x="123833" y="63052"/>
                </a:cubicBezTo>
                <a:cubicBezTo>
                  <a:pt x="144322" y="66467"/>
                  <a:pt x="152899" y="68974"/>
                  <a:pt x="172243" y="73810"/>
                </a:cubicBezTo>
                <a:cubicBezTo>
                  <a:pt x="186586" y="72017"/>
                  <a:pt x="204042" y="75080"/>
                  <a:pt x="215273" y="68431"/>
                </a:cubicBezTo>
                <a:cubicBezTo>
                  <a:pt x="226504" y="61782"/>
                  <a:pt x="231186" y="44376"/>
                  <a:pt x="239628" y="33917"/>
                </a:cubicBezTo>
                <a:cubicBezTo>
                  <a:pt x="248070" y="23458"/>
                  <a:pt x="260545" y="7471"/>
                  <a:pt x="265924" y="5678"/>
                </a:cubicBezTo>
                <a:cubicBezTo>
                  <a:pt x="282450" y="10400"/>
                  <a:pt x="322327" y="30605"/>
                  <a:pt x="340630" y="42433"/>
                </a:cubicBezTo>
                <a:cubicBezTo>
                  <a:pt x="358933" y="54261"/>
                  <a:pt x="336681" y="63629"/>
                  <a:pt x="375742" y="76649"/>
                </a:cubicBezTo>
                <a:cubicBezTo>
                  <a:pt x="381121" y="82028"/>
                  <a:pt x="371110" y="88627"/>
                  <a:pt x="376638" y="95325"/>
                </a:cubicBezTo>
                <a:cubicBezTo>
                  <a:pt x="382166" y="102023"/>
                  <a:pt x="408911" y="116840"/>
                  <a:pt x="408911" y="116840"/>
                </a:cubicBezTo>
                <a:cubicBezTo>
                  <a:pt x="414290" y="124012"/>
                  <a:pt x="419837" y="131061"/>
                  <a:pt x="425048" y="138356"/>
                </a:cubicBezTo>
                <a:cubicBezTo>
                  <a:pt x="428805" y="143616"/>
                  <a:pt x="429429" y="155555"/>
                  <a:pt x="435805" y="154492"/>
                </a:cubicBezTo>
                <a:cubicBezTo>
                  <a:pt x="445809" y="152825"/>
                  <a:pt x="449620" y="139578"/>
                  <a:pt x="457321" y="132977"/>
                </a:cubicBezTo>
                <a:cubicBezTo>
                  <a:pt x="472130" y="120283"/>
                  <a:pt x="474652" y="126826"/>
                  <a:pt x="489593" y="116840"/>
                </a:cubicBezTo>
                <a:cubicBezTo>
                  <a:pt x="504534" y="106854"/>
                  <a:pt x="538003" y="76649"/>
                  <a:pt x="546968" y="73063"/>
                </a:cubicBezTo>
                <a:cubicBezTo>
                  <a:pt x="564897" y="78442"/>
                  <a:pt x="565495" y="111337"/>
                  <a:pt x="570276" y="122219"/>
                </a:cubicBezTo>
                <a:cubicBezTo>
                  <a:pt x="575057" y="133101"/>
                  <a:pt x="573119" y="133285"/>
                  <a:pt x="575655" y="138356"/>
                </a:cubicBezTo>
                <a:cubicBezTo>
                  <a:pt x="578546" y="144138"/>
                  <a:pt x="582826" y="149113"/>
                  <a:pt x="586412" y="154492"/>
                </a:cubicBezTo>
                <a:cubicBezTo>
                  <a:pt x="654620" y="140850"/>
                  <a:pt x="580968" y="159130"/>
                  <a:pt x="629443" y="138356"/>
                </a:cubicBezTo>
                <a:cubicBezTo>
                  <a:pt x="636238" y="135444"/>
                  <a:pt x="644907" y="138729"/>
                  <a:pt x="650958" y="132977"/>
                </a:cubicBezTo>
                <a:cubicBezTo>
                  <a:pt x="657009" y="127225"/>
                  <a:pt x="658902" y="110864"/>
                  <a:pt x="665750" y="103842"/>
                </a:cubicBezTo>
                <a:cubicBezTo>
                  <a:pt x="672598" y="96820"/>
                  <a:pt x="682807" y="95649"/>
                  <a:pt x="692046" y="90843"/>
                </a:cubicBezTo>
                <a:cubicBezTo>
                  <a:pt x="701285" y="86037"/>
                  <a:pt x="714010" y="78591"/>
                  <a:pt x="721182" y="75005"/>
                </a:cubicBezTo>
                <a:cubicBezTo>
                  <a:pt x="748076" y="76798"/>
                  <a:pt x="754999" y="103144"/>
                  <a:pt x="776464" y="108324"/>
                </a:cubicBezTo>
                <a:cubicBezTo>
                  <a:pt x="797929" y="113504"/>
                  <a:pt x="814910" y="117771"/>
                  <a:pt x="849975" y="106083"/>
                </a:cubicBezTo>
                <a:cubicBezTo>
                  <a:pt x="851768" y="100704"/>
                  <a:pt x="851344" y="93955"/>
                  <a:pt x="855353" y="89946"/>
                </a:cubicBezTo>
                <a:cubicBezTo>
                  <a:pt x="857926" y="87373"/>
                  <a:pt x="892817" y="79236"/>
                  <a:pt x="893005" y="79189"/>
                </a:cubicBezTo>
                <a:cubicBezTo>
                  <a:pt x="900177" y="72017"/>
                  <a:pt x="885809" y="64322"/>
                  <a:pt x="886581" y="55133"/>
                </a:cubicBezTo>
                <a:cubicBezTo>
                  <a:pt x="887353" y="45944"/>
                  <a:pt x="887502" y="33245"/>
                  <a:pt x="897637" y="24056"/>
                </a:cubicBezTo>
                <a:cubicBezTo>
                  <a:pt x="907772" y="14867"/>
                  <a:pt x="915977" y="10472"/>
                  <a:pt x="947391" y="0"/>
                </a:cubicBezTo>
                <a:cubicBezTo>
                  <a:pt x="970699" y="3586"/>
                  <a:pt x="1011439" y="29235"/>
                  <a:pt x="1027476" y="36158"/>
                </a:cubicBezTo>
                <a:cubicBezTo>
                  <a:pt x="1043513" y="43081"/>
                  <a:pt x="1039256" y="37907"/>
                  <a:pt x="1043612" y="41537"/>
                </a:cubicBezTo>
                <a:cubicBezTo>
                  <a:pt x="1050499" y="47276"/>
                  <a:pt x="1052290" y="58079"/>
                  <a:pt x="1059749" y="63052"/>
                </a:cubicBezTo>
                <a:cubicBezTo>
                  <a:pt x="1069184" y="69342"/>
                  <a:pt x="1092022" y="73810"/>
                  <a:pt x="1092022" y="73810"/>
                </a:cubicBezTo>
                <a:cubicBezTo>
                  <a:pt x="1097401" y="79189"/>
                  <a:pt x="1101554" y="86172"/>
                  <a:pt x="1108158" y="89946"/>
                </a:cubicBezTo>
                <a:cubicBezTo>
                  <a:pt x="1114576" y="93614"/>
                  <a:pt x="1122878" y="92413"/>
                  <a:pt x="1129673" y="95325"/>
                </a:cubicBezTo>
                <a:cubicBezTo>
                  <a:pt x="1135615" y="97872"/>
                  <a:pt x="1140431" y="102497"/>
                  <a:pt x="1145810" y="106083"/>
                </a:cubicBezTo>
                <a:cubicBezTo>
                  <a:pt x="1152962" y="141844"/>
                  <a:pt x="1155568" y="141228"/>
                  <a:pt x="1145810" y="186765"/>
                </a:cubicBezTo>
                <a:cubicBezTo>
                  <a:pt x="1142275" y="203261"/>
                  <a:pt x="1131345" y="210316"/>
                  <a:pt x="1124295" y="224417"/>
                </a:cubicBezTo>
                <a:cubicBezTo>
                  <a:pt x="1121760" y="229488"/>
                  <a:pt x="1121669" y="235597"/>
                  <a:pt x="1118916" y="240553"/>
                </a:cubicBezTo>
                <a:cubicBezTo>
                  <a:pt x="1112637" y="251855"/>
                  <a:pt x="1104573" y="262068"/>
                  <a:pt x="1097401" y="272826"/>
                </a:cubicBezTo>
                <a:cubicBezTo>
                  <a:pt x="1097400" y="272827"/>
                  <a:pt x="1075887" y="305098"/>
                  <a:pt x="1075885" y="305099"/>
                </a:cubicBezTo>
                <a:lnTo>
                  <a:pt x="1059749" y="315857"/>
                </a:lnTo>
                <a:cubicBezTo>
                  <a:pt x="1053714" y="333960"/>
                  <a:pt x="1054247" y="334898"/>
                  <a:pt x="1043612" y="353509"/>
                </a:cubicBezTo>
                <a:cubicBezTo>
                  <a:pt x="1040405" y="359122"/>
                  <a:pt x="1035746" y="363863"/>
                  <a:pt x="1032855" y="369645"/>
                </a:cubicBezTo>
                <a:cubicBezTo>
                  <a:pt x="1030319" y="374716"/>
                  <a:pt x="1029710" y="380571"/>
                  <a:pt x="1027476" y="385782"/>
                </a:cubicBezTo>
                <a:cubicBezTo>
                  <a:pt x="1024317" y="393152"/>
                  <a:pt x="1020696" y="400335"/>
                  <a:pt x="1016718" y="407297"/>
                </a:cubicBezTo>
                <a:cubicBezTo>
                  <a:pt x="1013511" y="412910"/>
                  <a:pt x="1011340" y="419847"/>
                  <a:pt x="1005961" y="423433"/>
                </a:cubicBezTo>
                <a:cubicBezTo>
                  <a:pt x="999810" y="427534"/>
                  <a:pt x="991553" y="426781"/>
                  <a:pt x="984445" y="428812"/>
                </a:cubicBezTo>
                <a:cubicBezTo>
                  <a:pt x="978994" y="430370"/>
                  <a:pt x="973688" y="432398"/>
                  <a:pt x="968309" y="434191"/>
                </a:cubicBezTo>
                <a:cubicBezTo>
                  <a:pt x="966516" y="459292"/>
                  <a:pt x="965316" y="484442"/>
                  <a:pt x="962930" y="509494"/>
                </a:cubicBezTo>
                <a:cubicBezTo>
                  <a:pt x="961728" y="522115"/>
                  <a:pt x="966516" y="538181"/>
                  <a:pt x="957551" y="547146"/>
                </a:cubicBezTo>
                <a:cubicBezTo>
                  <a:pt x="951881" y="552816"/>
                  <a:pt x="943208" y="539975"/>
                  <a:pt x="936036" y="536389"/>
                </a:cubicBezTo>
                <a:cubicBezTo>
                  <a:pt x="930657" y="529217"/>
                  <a:pt x="926786" y="520612"/>
                  <a:pt x="919899" y="514873"/>
                </a:cubicBezTo>
                <a:cubicBezTo>
                  <a:pt x="915544" y="511243"/>
                  <a:pt x="909422" y="509140"/>
                  <a:pt x="903763" y="509494"/>
                </a:cubicBezTo>
                <a:cubicBezTo>
                  <a:pt x="880226" y="510965"/>
                  <a:pt x="857146" y="516666"/>
                  <a:pt x="833838" y="520252"/>
                </a:cubicBezTo>
                <a:cubicBezTo>
                  <a:pt x="835631" y="550732"/>
                  <a:pt x="836572" y="581274"/>
                  <a:pt x="839217" y="611692"/>
                </a:cubicBezTo>
                <a:cubicBezTo>
                  <a:pt x="840162" y="622557"/>
                  <a:pt x="843243" y="633143"/>
                  <a:pt x="844596" y="643965"/>
                </a:cubicBezTo>
                <a:cubicBezTo>
                  <a:pt x="846831" y="661845"/>
                  <a:pt x="847594" y="679892"/>
                  <a:pt x="849975" y="697753"/>
                </a:cubicBezTo>
                <a:cubicBezTo>
                  <a:pt x="852860" y="719393"/>
                  <a:pt x="854698" y="722681"/>
                  <a:pt x="860732" y="740784"/>
                </a:cubicBezTo>
                <a:cubicBezTo>
                  <a:pt x="862504" y="756731"/>
                  <a:pt x="872317" y="808309"/>
                  <a:pt x="860732" y="826845"/>
                </a:cubicBezTo>
                <a:cubicBezTo>
                  <a:pt x="856814" y="833114"/>
                  <a:pt x="846389" y="830431"/>
                  <a:pt x="839217" y="832224"/>
                </a:cubicBezTo>
                <a:cubicBezTo>
                  <a:pt x="774321" y="819244"/>
                  <a:pt x="857858" y="842169"/>
                  <a:pt x="780050" y="783814"/>
                </a:cubicBezTo>
                <a:cubicBezTo>
                  <a:pt x="752120" y="762867"/>
                  <a:pt x="766553" y="771687"/>
                  <a:pt x="737019" y="756920"/>
                </a:cubicBezTo>
                <a:cubicBezTo>
                  <a:pt x="735998" y="791643"/>
                  <a:pt x="734385" y="944742"/>
                  <a:pt x="726262" y="1009725"/>
                </a:cubicBezTo>
                <a:cubicBezTo>
                  <a:pt x="724631" y="1022772"/>
                  <a:pt x="714533" y="1035917"/>
                  <a:pt x="710125" y="1047377"/>
                </a:cubicBezTo>
                <a:cubicBezTo>
                  <a:pt x="704019" y="1063252"/>
                  <a:pt x="698114" y="1079285"/>
                  <a:pt x="693989" y="1095786"/>
                </a:cubicBezTo>
                <a:lnTo>
                  <a:pt x="683231" y="1138817"/>
                </a:lnTo>
                <a:cubicBezTo>
                  <a:pt x="677563" y="1161489"/>
                  <a:pt x="680001" y="1163562"/>
                  <a:pt x="661716" y="1181847"/>
                </a:cubicBezTo>
                <a:cubicBezTo>
                  <a:pt x="657145" y="1186418"/>
                  <a:pt x="650958" y="1189019"/>
                  <a:pt x="645579" y="1192605"/>
                </a:cubicBezTo>
                <a:cubicBezTo>
                  <a:pt x="641993" y="1197984"/>
                  <a:pt x="639393" y="1204171"/>
                  <a:pt x="634822" y="1208742"/>
                </a:cubicBezTo>
                <a:cubicBezTo>
                  <a:pt x="630251" y="1213313"/>
                  <a:pt x="622723" y="1214451"/>
                  <a:pt x="618685" y="1219499"/>
                </a:cubicBezTo>
                <a:cubicBezTo>
                  <a:pt x="615143" y="1223926"/>
                  <a:pt x="615099" y="1230257"/>
                  <a:pt x="613306" y="1235636"/>
                </a:cubicBezTo>
                <a:cubicBezTo>
                  <a:pt x="615099" y="1253565"/>
                  <a:pt x="616580" y="1271529"/>
                  <a:pt x="618685" y="1289424"/>
                </a:cubicBezTo>
                <a:cubicBezTo>
                  <a:pt x="620166" y="1302015"/>
                  <a:pt x="624064" y="1314398"/>
                  <a:pt x="624064" y="1327076"/>
                </a:cubicBezTo>
                <a:cubicBezTo>
                  <a:pt x="624064" y="1334468"/>
                  <a:pt x="620716" y="1341483"/>
                  <a:pt x="618685" y="1348591"/>
                </a:cubicBezTo>
                <a:cubicBezTo>
                  <a:pt x="614467" y="1363354"/>
                  <a:pt x="612796" y="1368567"/>
                  <a:pt x="602549" y="1380864"/>
                </a:cubicBezTo>
                <a:cubicBezTo>
                  <a:pt x="597679" y="1386708"/>
                  <a:pt x="591229" y="1391113"/>
                  <a:pt x="586412" y="1397000"/>
                </a:cubicBezTo>
                <a:cubicBezTo>
                  <a:pt x="575058" y="1410877"/>
                  <a:pt x="564897" y="1425687"/>
                  <a:pt x="554139" y="1440031"/>
                </a:cubicBezTo>
                <a:cubicBezTo>
                  <a:pt x="548760" y="1447203"/>
                  <a:pt x="542976" y="1454087"/>
                  <a:pt x="538003" y="1461546"/>
                </a:cubicBezTo>
                <a:cubicBezTo>
                  <a:pt x="534417" y="1466925"/>
                  <a:pt x="531816" y="1473112"/>
                  <a:pt x="527245" y="1477683"/>
                </a:cubicBezTo>
                <a:cubicBezTo>
                  <a:pt x="522674" y="1482254"/>
                  <a:pt x="516488" y="1484854"/>
                  <a:pt x="511109" y="1488440"/>
                </a:cubicBezTo>
                <a:cubicBezTo>
                  <a:pt x="509316" y="1495612"/>
                  <a:pt x="505730" y="1502563"/>
                  <a:pt x="505730" y="1509956"/>
                </a:cubicBezTo>
                <a:lnTo>
                  <a:pt x="505730" y="1596017"/>
                </a:lnTo>
                <a:cubicBezTo>
                  <a:pt x="503493" y="1603287"/>
                  <a:pt x="494972" y="1606774"/>
                  <a:pt x="489593" y="1612153"/>
                </a:cubicBezTo>
                <a:cubicBezTo>
                  <a:pt x="486007" y="1619325"/>
                  <a:pt x="484506" y="1627999"/>
                  <a:pt x="478836" y="1633669"/>
                </a:cubicBezTo>
                <a:cubicBezTo>
                  <a:pt x="474827" y="1637678"/>
                  <a:pt x="467622" y="1636234"/>
                  <a:pt x="462699" y="1639047"/>
                </a:cubicBezTo>
                <a:cubicBezTo>
                  <a:pt x="454915" y="1643495"/>
                  <a:pt x="447523" y="1648845"/>
                  <a:pt x="441184" y="1655184"/>
                </a:cubicBezTo>
                <a:cubicBezTo>
                  <a:pt x="405325" y="1691043"/>
                  <a:pt x="457319" y="1653390"/>
                  <a:pt x="414290" y="1682078"/>
                </a:cubicBezTo>
                <a:cubicBezTo>
                  <a:pt x="390240" y="1730180"/>
                  <a:pt x="397847" y="1709895"/>
                  <a:pt x="387396" y="1741245"/>
                </a:cubicBezTo>
                <a:cubicBezTo>
                  <a:pt x="392988" y="1769203"/>
                  <a:pt x="402564" y="1799910"/>
                  <a:pt x="382017" y="1827306"/>
                </a:cubicBezTo>
                <a:cubicBezTo>
                  <a:pt x="376638" y="1834478"/>
                  <a:pt x="367797" y="1816380"/>
                  <a:pt x="360502" y="1811170"/>
                </a:cubicBezTo>
                <a:cubicBezTo>
                  <a:pt x="342254" y="1798136"/>
                  <a:pt x="348212" y="1801694"/>
                  <a:pt x="328229" y="1795033"/>
                </a:cubicBezTo>
                <a:cubicBezTo>
                  <a:pt x="318528" y="1785333"/>
                  <a:pt x="311523" y="1773518"/>
                  <a:pt x="295956" y="1773518"/>
                </a:cubicBezTo>
                <a:cubicBezTo>
                  <a:pt x="290286" y="1773518"/>
                  <a:pt x="285198" y="1777104"/>
                  <a:pt x="279819" y="1778897"/>
                </a:cubicBezTo>
                <a:cubicBezTo>
                  <a:pt x="266385" y="1819203"/>
                  <a:pt x="279592" y="1775340"/>
                  <a:pt x="269062" y="1859579"/>
                </a:cubicBezTo>
                <a:cubicBezTo>
                  <a:pt x="268145" y="1866914"/>
                  <a:pt x="265287" y="1873878"/>
                  <a:pt x="263683" y="1881094"/>
                </a:cubicBezTo>
                <a:cubicBezTo>
                  <a:pt x="261700" y="1890019"/>
                  <a:pt x="260097" y="1899024"/>
                  <a:pt x="258304" y="1907989"/>
                </a:cubicBezTo>
                <a:cubicBezTo>
                  <a:pt x="260097" y="1924125"/>
                  <a:pt x="261786" y="1940274"/>
                  <a:pt x="263683" y="1956398"/>
                </a:cubicBezTo>
                <a:cubicBezTo>
                  <a:pt x="265372" y="1970754"/>
                  <a:pt x="267862" y="1985024"/>
                  <a:pt x="269062" y="1999429"/>
                </a:cubicBezTo>
                <a:cubicBezTo>
                  <a:pt x="271449" y="2028073"/>
                  <a:pt x="271716" y="2056876"/>
                  <a:pt x="274441" y="2085490"/>
                </a:cubicBezTo>
                <a:cubicBezTo>
                  <a:pt x="275308" y="2094591"/>
                  <a:pt x="276609" y="2103824"/>
                  <a:pt x="279819" y="2112384"/>
                </a:cubicBezTo>
                <a:cubicBezTo>
                  <a:pt x="282089" y="2118437"/>
                  <a:pt x="286991" y="2123141"/>
                  <a:pt x="290577" y="2128520"/>
                </a:cubicBezTo>
                <a:cubicBezTo>
                  <a:pt x="292370" y="2133899"/>
                  <a:pt x="296888" y="2139064"/>
                  <a:pt x="295956" y="2144657"/>
                </a:cubicBezTo>
                <a:cubicBezTo>
                  <a:pt x="292408" y="2165943"/>
                  <a:pt x="274168" y="2162999"/>
                  <a:pt x="258304" y="2166172"/>
                </a:cubicBezTo>
                <a:cubicBezTo>
                  <a:pt x="251132" y="2169758"/>
                  <a:pt x="244159" y="2173771"/>
                  <a:pt x="236789" y="2176930"/>
                </a:cubicBezTo>
                <a:cubicBezTo>
                  <a:pt x="225984" y="2181561"/>
                  <a:pt x="210058" y="2184957"/>
                  <a:pt x="199137" y="2187687"/>
                </a:cubicBezTo>
                <a:cubicBezTo>
                  <a:pt x="176828" y="2232305"/>
                  <a:pt x="172574" y="2217476"/>
                  <a:pt x="183001" y="2252233"/>
                </a:cubicBezTo>
                <a:cubicBezTo>
                  <a:pt x="186259" y="2263094"/>
                  <a:pt x="190172" y="2273748"/>
                  <a:pt x="193758" y="2284506"/>
                </a:cubicBezTo>
                <a:lnTo>
                  <a:pt x="199137" y="2300643"/>
                </a:lnTo>
                <a:cubicBezTo>
                  <a:pt x="197344" y="2311401"/>
                  <a:pt x="199169" y="2323447"/>
                  <a:pt x="193758" y="2332916"/>
                </a:cubicBezTo>
                <a:cubicBezTo>
                  <a:pt x="190945" y="2337839"/>
                  <a:pt x="182578" y="2335541"/>
                  <a:pt x="177622" y="2338294"/>
                </a:cubicBezTo>
                <a:cubicBezTo>
                  <a:pt x="166320" y="2344573"/>
                  <a:pt x="153107" y="2349467"/>
                  <a:pt x="145349" y="2359810"/>
                </a:cubicBezTo>
                <a:cubicBezTo>
                  <a:pt x="123833" y="2388497"/>
                  <a:pt x="136384" y="2375946"/>
                  <a:pt x="107697" y="2397462"/>
                </a:cubicBezTo>
                <a:cubicBezTo>
                  <a:pt x="105595" y="2401666"/>
                  <a:pt x="91561" y="2427196"/>
                  <a:pt x="91561" y="2435113"/>
                </a:cubicBezTo>
                <a:cubicBezTo>
                  <a:pt x="91561" y="2454941"/>
                  <a:pt x="98073" y="2461164"/>
                  <a:pt x="102318" y="2478144"/>
                </a:cubicBezTo>
                <a:cubicBezTo>
                  <a:pt x="104535" y="2487013"/>
                  <a:pt x="105641" y="2496130"/>
                  <a:pt x="107697" y="2505038"/>
                </a:cubicBezTo>
                <a:cubicBezTo>
                  <a:pt x="111022" y="2519444"/>
                  <a:pt x="118455" y="2548069"/>
                  <a:pt x="118455" y="2548069"/>
                </a:cubicBezTo>
                <a:cubicBezTo>
                  <a:pt x="116662" y="2555241"/>
                  <a:pt x="117315" y="2563528"/>
                  <a:pt x="113076" y="2569584"/>
                </a:cubicBezTo>
                <a:cubicBezTo>
                  <a:pt x="104351" y="2582047"/>
                  <a:pt x="80803" y="2601857"/>
                  <a:pt x="80803" y="2601857"/>
                </a:cubicBezTo>
                <a:cubicBezTo>
                  <a:pt x="75412" y="2618028"/>
                  <a:pt x="77824" y="2621800"/>
                  <a:pt x="59288" y="2628751"/>
                </a:cubicBezTo>
                <a:cubicBezTo>
                  <a:pt x="30635" y="2639496"/>
                  <a:pt x="14464" y="2624268"/>
                  <a:pt x="5499" y="2623372"/>
                </a:cubicBezTo>
                <a:close/>
              </a:path>
            </a:pathLst>
          </a:custGeom>
          <a:pattFill prst="dkDnDiag">
            <a:fgClr>
              <a:srgbClr val="50B94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27" name="Freeform: Shape 226">
            <a:extLst>
              <a:ext uri="{FF2B5EF4-FFF2-40B4-BE49-F238E27FC236}">
                <a16:creationId xmlns:a16="http://schemas.microsoft.com/office/drawing/2014/main" id="{F6EDD03D-70DD-416C-B35E-0016A7C9748F}"/>
              </a:ext>
            </a:extLst>
          </p:cNvPr>
          <p:cNvSpPr/>
          <p:nvPr/>
        </p:nvSpPr>
        <p:spPr>
          <a:xfrm>
            <a:off x="3073251" y="2376839"/>
            <a:ext cx="8586367" cy="2924512"/>
          </a:xfrm>
          <a:custGeom>
            <a:avLst/>
            <a:gdLst>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01766 w 8586367"/>
              <a:gd name="connsiteY77" fmla="*/ 242277 h 2957261"/>
              <a:gd name="connsiteX78" fmla="*/ 893951 w 8586367"/>
              <a:gd name="connsiteY78" fmla="*/ 218831 h 2957261"/>
              <a:gd name="connsiteX79" fmla="*/ 870505 w 8586367"/>
              <a:gd name="connsiteY79" fmla="*/ 187569 h 2957261"/>
              <a:gd name="connsiteX80" fmla="*/ 807982 w 8586367"/>
              <a:gd name="connsiteY80" fmla="*/ 179754 h 2957261"/>
              <a:gd name="connsiteX81" fmla="*/ 706382 w 8586367"/>
              <a:gd name="connsiteY81" fmla="*/ 203200 h 2957261"/>
              <a:gd name="connsiteX82" fmla="*/ 620413 w 8586367"/>
              <a:gd name="connsiteY82" fmla="*/ 171938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74936 w 8586367"/>
              <a:gd name="connsiteY94" fmla="*/ 109415 h 2957261"/>
              <a:gd name="connsiteX95" fmla="*/ 151489 w 8586367"/>
              <a:gd name="connsiteY95" fmla="*/ 101600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01766 w 8586367"/>
              <a:gd name="connsiteY77" fmla="*/ 242277 h 2957261"/>
              <a:gd name="connsiteX78" fmla="*/ 893951 w 8586367"/>
              <a:gd name="connsiteY78" fmla="*/ 218831 h 2957261"/>
              <a:gd name="connsiteX79" fmla="*/ 870505 w 8586367"/>
              <a:gd name="connsiteY79" fmla="*/ 187569 h 2957261"/>
              <a:gd name="connsiteX80" fmla="*/ 807982 w 8586367"/>
              <a:gd name="connsiteY80" fmla="*/ 179754 h 2957261"/>
              <a:gd name="connsiteX81" fmla="*/ 706382 w 8586367"/>
              <a:gd name="connsiteY81" fmla="*/ 203200 h 2957261"/>
              <a:gd name="connsiteX82" fmla="*/ 620413 w 8586367"/>
              <a:gd name="connsiteY82" fmla="*/ 171938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74936 w 8586367"/>
              <a:gd name="connsiteY94" fmla="*/ 109415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01766 w 8586367"/>
              <a:gd name="connsiteY77" fmla="*/ 242277 h 2957261"/>
              <a:gd name="connsiteX78" fmla="*/ 893951 w 8586367"/>
              <a:gd name="connsiteY78" fmla="*/ 218831 h 2957261"/>
              <a:gd name="connsiteX79" fmla="*/ 870505 w 8586367"/>
              <a:gd name="connsiteY79" fmla="*/ 187569 h 2957261"/>
              <a:gd name="connsiteX80" fmla="*/ 807982 w 8586367"/>
              <a:gd name="connsiteY80" fmla="*/ 179754 h 2957261"/>
              <a:gd name="connsiteX81" fmla="*/ 706382 w 8586367"/>
              <a:gd name="connsiteY81" fmla="*/ 203200 h 2957261"/>
              <a:gd name="connsiteX82" fmla="*/ 620413 w 8586367"/>
              <a:gd name="connsiteY82" fmla="*/ 171938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01766 w 8586367"/>
              <a:gd name="connsiteY77" fmla="*/ 242277 h 2957261"/>
              <a:gd name="connsiteX78" fmla="*/ 893951 w 8586367"/>
              <a:gd name="connsiteY78" fmla="*/ 218831 h 2957261"/>
              <a:gd name="connsiteX79" fmla="*/ 870505 w 8586367"/>
              <a:gd name="connsiteY79" fmla="*/ 187569 h 2957261"/>
              <a:gd name="connsiteX80" fmla="*/ 807982 w 8586367"/>
              <a:gd name="connsiteY80" fmla="*/ 179754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01766 w 8586367"/>
              <a:gd name="connsiteY77" fmla="*/ 242277 h 2957261"/>
              <a:gd name="connsiteX78" fmla="*/ 893951 w 8586367"/>
              <a:gd name="connsiteY78" fmla="*/ 218831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3951 w 8586367"/>
              <a:gd name="connsiteY78" fmla="*/ 218831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63059 w 8586367"/>
              <a:gd name="connsiteY57" fmla="*/ 336061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6370 w 8586367"/>
              <a:gd name="connsiteY78" fmla="*/ 211573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25582 w 8586367"/>
              <a:gd name="connsiteY56" fmla="*/ 320431 h 2957261"/>
              <a:gd name="connsiteX57" fmla="*/ 1875154 w 8586367"/>
              <a:gd name="connsiteY57" fmla="*/ 299775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6370 w 8586367"/>
              <a:gd name="connsiteY78" fmla="*/ 211573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31478 w 8586367"/>
              <a:gd name="connsiteY55" fmla="*/ 315067 h 2957261"/>
              <a:gd name="connsiteX56" fmla="*/ 1913487 w 8586367"/>
              <a:gd name="connsiteY56" fmla="*/ 276888 h 2957261"/>
              <a:gd name="connsiteX57" fmla="*/ 1875154 w 8586367"/>
              <a:gd name="connsiteY57" fmla="*/ 299775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6370 w 8586367"/>
              <a:gd name="connsiteY78" fmla="*/ 211573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50830 w 8586367"/>
              <a:gd name="connsiteY55" fmla="*/ 310229 h 2957261"/>
              <a:gd name="connsiteX56" fmla="*/ 1913487 w 8586367"/>
              <a:gd name="connsiteY56" fmla="*/ 276888 h 2957261"/>
              <a:gd name="connsiteX57" fmla="*/ 1875154 w 8586367"/>
              <a:gd name="connsiteY57" fmla="*/ 299775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6370 w 8586367"/>
              <a:gd name="connsiteY78" fmla="*/ 211573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441028 w 8586367"/>
              <a:gd name="connsiteY114" fmla="*/ 23446 h 2957261"/>
              <a:gd name="connsiteX115" fmla="*/ 1558259 w 8586367"/>
              <a:gd name="connsiteY115" fmla="*/ 0 h 2957261"/>
              <a:gd name="connsiteX0" fmla="*/ 1558259 w 8586367"/>
              <a:gd name="connsiteY0" fmla="*/ 0 h 2957261"/>
              <a:gd name="connsiteX1" fmla="*/ 1652043 w 8586367"/>
              <a:gd name="connsiteY1" fmla="*/ 23446 h 2957261"/>
              <a:gd name="connsiteX2" fmla="*/ 1793818 w 8586367"/>
              <a:gd name="connsiteY2" fmla="*/ 70748 h 2957261"/>
              <a:gd name="connsiteX3" fmla="*/ 1806646 w 8586367"/>
              <a:gd name="connsiteY3" fmla="*/ 75690 h 2957261"/>
              <a:gd name="connsiteX4" fmla="*/ 2103801 w 8586367"/>
              <a:gd name="connsiteY4" fmla="*/ 87839 h 2957261"/>
              <a:gd name="connsiteX5" fmla="*/ 2173925 w 8586367"/>
              <a:gd name="connsiteY5" fmla="*/ 59790 h 2957261"/>
              <a:gd name="connsiteX6" fmla="*/ 8583562 w 8586367"/>
              <a:gd name="connsiteY6" fmla="*/ 55013 h 2957261"/>
              <a:gd name="connsiteX7" fmla="*/ 8586367 w 8586367"/>
              <a:gd name="connsiteY7" fmla="*/ 2909195 h 2957261"/>
              <a:gd name="connsiteX8" fmla="*/ 8428870 w 8586367"/>
              <a:gd name="connsiteY8" fmla="*/ 2819819 h 2957261"/>
              <a:gd name="connsiteX9" fmla="*/ 8339111 w 8586367"/>
              <a:gd name="connsiteY9" fmla="*/ 2948845 h 2957261"/>
              <a:gd name="connsiteX10" fmla="*/ 8288623 w 8586367"/>
              <a:gd name="connsiteY10" fmla="*/ 2788966 h 2957261"/>
              <a:gd name="connsiteX11" fmla="*/ 8187648 w 8586367"/>
              <a:gd name="connsiteY11" fmla="*/ 2870308 h 2957261"/>
              <a:gd name="connsiteX12" fmla="*/ 8055817 w 8586367"/>
              <a:gd name="connsiteY12" fmla="*/ 2957261 h 2957261"/>
              <a:gd name="connsiteX13" fmla="*/ 8013744 w 8586367"/>
              <a:gd name="connsiteY13" fmla="*/ 2864699 h 2957261"/>
              <a:gd name="connsiteX14" fmla="*/ 7923985 w 8586367"/>
              <a:gd name="connsiteY14" fmla="*/ 2906773 h 2957261"/>
              <a:gd name="connsiteX15" fmla="*/ 7834229 w 8586367"/>
              <a:gd name="connsiteY15" fmla="*/ 2833845 h 2957261"/>
              <a:gd name="connsiteX16" fmla="*/ 7733253 w 8586367"/>
              <a:gd name="connsiteY16" fmla="*/ 2903968 h 2957261"/>
              <a:gd name="connsiteX17" fmla="*/ 7584592 w 8586367"/>
              <a:gd name="connsiteY17" fmla="*/ 2839454 h 2957261"/>
              <a:gd name="connsiteX18" fmla="*/ 7385444 w 8586367"/>
              <a:gd name="connsiteY18" fmla="*/ 2926407 h 2957261"/>
              <a:gd name="connsiteX19" fmla="*/ 7245199 w 8586367"/>
              <a:gd name="connsiteY19" fmla="*/ 2802991 h 2957261"/>
              <a:gd name="connsiteX20" fmla="*/ 7169466 w 8586367"/>
              <a:gd name="connsiteY20" fmla="*/ 2948846 h 2957261"/>
              <a:gd name="connsiteX21" fmla="*/ 7110562 w 8586367"/>
              <a:gd name="connsiteY21" fmla="*/ 2797381 h 2957261"/>
              <a:gd name="connsiteX22" fmla="*/ 6945074 w 8586367"/>
              <a:gd name="connsiteY22" fmla="*/ 2932017 h 2957261"/>
              <a:gd name="connsiteX23" fmla="*/ 6855316 w 8586367"/>
              <a:gd name="connsiteY23" fmla="*/ 2859089 h 2957261"/>
              <a:gd name="connsiteX24" fmla="*/ 6768364 w 8586367"/>
              <a:gd name="connsiteY24" fmla="*/ 2943236 h 2957261"/>
              <a:gd name="connsiteX25" fmla="*/ 6672997 w 8586367"/>
              <a:gd name="connsiteY25" fmla="*/ 2839454 h 2957261"/>
              <a:gd name="connsiteX26" fmla="*/ 6563606 w 8586367"/>
              <a:gd name="connsiteY26" fmla="*/ 2909577 h 2957261"/>
              <a:gd name="connsiteX27" fmla="*/ 6293601 w 8586367"/>
              <a:gd name="connsiteY27" fmla="*/ 2845582 h 2957261"/>
              <a:gd name="connsiteX28" fmla="*/ 6300635 w 8586367"/>
              <a:gd name="connsiteY28" fmla="*/ 2015589 h 2957261"/>
              <a:gd name="connsiteX29" fmla="*/ 6133462 w 8586367"/>
              <a:gd name="connsiteY29" fmla="*/ 1897437 h 2957261"/>
              <a:gd name="connsiteX30" fmla="*/ 5946525 w 8586367"/>
              <a:gd name="connsiteY30" fmla="*/ 1773588 h 2957261"/>
              <a:gd name="connsiteX31" fmla="*/ 5811889 w 8586367"/>
              <a:gd name="connsiteY31" fmla="*/ 1782004 h 2957261"/>
              <a:gd name="connsiteX32" fmla="*/ 5321031 w 8586367"/>
              <a:gd name="connsiteY32" fmla="*/ 1580050 h 2957261"/>
              <a:gd name="connsiteX33" fmla="*/ 5301397 w 8586367"/>
              <a:gd name="connsiteY33" fmla="*/ 1540781 h 2957261"/>
              <a:gd name="connsiteX34" fmla="*/ 5147127 w 8586367"/>
              <a:gd name="connsiteY34" fmla="*/ 1540781 h 2957261"/>
              <a:gd name="connsiteX35" fmla="*/ 4992857 w 8586367"/>
              <a:gd name="connsiteY35" fmla="*/ 1473464 h 2957261"/>
              <a:gd name="connsiteX36" fmla="*/ 4976027 w 8586367"/>
              <a:gd name="connsiteY36" fmla="*/ 1436999 h 2957261"/>
              <a:gd name="connsiteX37" fmla="*/ 4908709 w 8586367"/>
              <a:gd name="connsiteY37" fmla="*/ 1451024 h 2957261"/>
              <a:gd name="connsiteX38" fmla="*/ 4824562 w 8586367"/>
              <a:gd name="connsiteY38" fmla="*/ 1369682 h 2957261"/>
              <a:gd name="connsiteX39" fmla="*/ 4734804 w 8586367"/>
              <a:gd name="connsiteY39" fmla="*/ 1355657 h 2957261"/>
              <a:gd name="connsiteX40" fmla="*/ 4647853 w 8586367"/>
              <a:gd name="connsiteY40" fmla="*/ 1375292 h 2957261"/>
              <a:gd name="connsiteX41" fmla="*/ 4462729 w 8586367"/>
              <a:gd name="connsiteY41" fmla="*/ 1260290 h 2957261"/>
              <a:gd name="connsiteX42" fmla="*/ 4145774 w 8586367"/>
              <a:gd name="connsiteY42" fmla="*/ 1117239 h 2957261"/>
              <a:gd name="connsiteX43" fmla="*/ 3938211 w 8586367"/>
              <a:gd name="connsiteY43" fmla="*/ 1086386 h 2957261"/>
              <a:gd name="connsiteX44" fmla="*/ 3699794 w 8586367"/>
              <a:gd name="connsiteY44" fmla="*/ 948946 h 2957261"/>
              <a:gd name="connsiteX45" fmla="*/ 3598817 w 8586367"/>
              <a:gd name="connsiteY45" fmla="*/ 909677 h 2957261"/>
              <a:gd name="connsiteX46" fmla="*/ 3475401 w 8586367"/>
              <a:gd name="connsiteY46" fmla="*/ 906872 h 2957261"/>
              <a:gd name="connsiteX47" fmla="*/ 3225764 w 8586367"/>
              <a:gd name="connsiteY47" fmla="*/ 783456 h 2957261"/>
              <a:gd name="connsiteX48" fmla="*/ 3029421 w 8586367"/>
              <a:gd name="connsiteY48" fmla="*/ 730163 h 2957261"/>
              <a:gd name="connsiteX49" fmla="*/ 2964907 w 8586367"/>
              <a:gd name="connsiteY49" fmla="*/ 679675 h 2957261"/>
              <a:gd name="connsiteX50" fmla="*/ 2858321 w 8586367"/>
              <a:gd name="connsiteY50" fmla="*/ 668455 h 2957261"/>
              <a:gd name="connsiteX51" fmla="*/ 2496488 w 8586367"/>
              <a:gd name="connsiteY51" fmla="*/ 502966 h 2957261"/>
              <a:gd name="connsiteX52" fmla="*/ 2347613 w 8586367"/>
              <a:gd name="connsiteY52" fmla="*/ 482210 h 2957261"/>
              <a:gd name="connsiteX53" fmla="*/ 2204778 w 8586367"/>
              <a:gd name="connsiteY53" fmla="*/ 404794 h 2957261"/>
              <a:gd name="connsiteX54" fmla="*/ 2036803 w 8586367"/>
              <a:gd name="connsiteY54" fmla="*/ 355215 h 2957261"/>
              <a:gd name="connsiteX55" fmla="*/ 1950830 w 8586367"/>
              <a:gd name="connsiteY55" fmla="*/ 310229 h 2957261"/>
              <a:gd name="connsiteX56" fmla="*/ 1913487 w 8586367"/>
              <a:gd name="connsiteY56" fmla="*/ 276888 h 2957261"/>
              <a:gd name="connsiteX57" fmla="*/ 1875154 w 8586367"/>
              <a:gd name="connsiteY57" fmla="*/ 299775 h 2957261"/>
              <a:gd name="connsiteX58" fmla="*/ 1831797 w 8586367"/>
              <a:gd name="connsiteY58" fmla="*/ 320431 h 2957261"/>
              <a:gd name="connsiteX59" fmla="*/ 1769274 w 8586367"/>
              <a:gd name="connsiteY59" fmla="*/ 265723 h 2957261"/>
              <a:gd name="connsiteX60" fmla="*/ 1722382 w 8586367"/>
              <a:gd name="connsiteY60" fmla="*/ 257907 h 2957261"/>
              <a:gd name="connsiteX61" fmla="*/ 1698936 w 8586367"/>
              <a:gd name="connsiteY61" fmla="*/ 265723 h 2957261"/>
              <a:gd name="connsiteX62" fmla="*/ 1667674 w 8586367"/>
              <a:gd name="connsiteY62" fmla="*/ 273538 h 2957261"/>
              <a:gd name="connsiteX63" fmla="*/ 1636413 w 8586367"/>
              <a:gd name="connsiteY63" fmla="*/ 296984 h 2957261"/>
              <a:gd name="connsiteX64" fmla="*/ 1605151 w 8586367"/>
              <a:gd name="connsiteY64" fmla="*/ 312615 h 2957261"/>
              <a:gd name="connsiteX65" fmla="*/ 1436399 w 8586367"/>
              <a:gd name="connsiteY65" fmla="*/ 330371 h 2957261"/>
              <a:gd name="connsiteX66" fmla="*/ 1386320 w 8586367"/>
              <a:gd name="connsiteY66" fmla="*/ 296984 h 2957261"/>
              <a:gd name="connsiteX67" fmla="*/ 1362874 w 8586367"/>
              <a:gd name="connsiteY67" fmla="*/ 289169 h 2957261"/>
              <a:gd name="connsiteX68" fmla="*/ 1331613 w 8586367"/>
              <a:gd name="connsiteY68" fmla="*/ 281354 h 2957261"/>
              <a:gd name="connsiteX69" fmla="*/ 1300351 w 8586367"/>
              <a:gd name="connsiteY69" fmla="*/ 257907 h 2957261"/>
              <a:gd name="connsiteX70" fmla="*/ 1245643 w 8586367"/>
              <a:gd name="connsiteY70" fmla="*/ 218831 h 2957261"/>
              <a:gd name="connsiteX71" fmla="*/ 1214382 w 8586367"/>
              <a:gd name="connsiteY71" fmla="*/ 211015 h 2957261"/>
              <a:gd name="connsiteX72" fmla="*/ 1167489 w 8586367"/>
              <a:gd name="connsiteY72" fmla="*/ 226646 h 2957261"/>
              <a:gd name="connsiteX73" fmla="*/ 1120597 w 8586367"/>
              <a:gd name="connsiteY73" fmla="*/ 265723 h 2957261"/>
              <a:gd name="connsiteX74" fmla="*/ 1065889 w 8586367"/>
              <a:gd name="connsiteY74" fmla="*/ 304800 h 2957261"/>
              <a:gd name="connsiteX75" fmla="*/ 1042443 w 8586367"/>
              <a:gd name="connsiteY75" fmla="*/ 296984 h 2957261"/>
              <a:gd name="connsiteX76" fmla="*/ 972105 w 8586367"/>
              <a:gd name="connsiteY76" fmla="*/ 273538 h 2957261"/>
              <a:gd name="connsiteX77" fmla="*/ 957404 w 8586367"/>
              <a:gd name="connsiteY77" fmla="*/ 239858 h 2957261"/>
              <a:gd name="connsiteX78" fmla="*/ 896370 w 8586367"/>
              <a:gd name="connsiteY78" fmla="*/ 211573 h 2957261"/>
              <a:gd name="connsiteX79" fmla="*/ 870505 w 8586367"/>
              <a:gd name="connsiteY79" fmla="*/ 187569 h 2957261"/>
              <a:gd name="connsiteX80" fmla="*/ 824916 w 8586367"/>
              <a:gd name="connsiteY80" fmla="*/ 160401 h 2957261"/>
              <a:gd name="connsiteX81" fmla="*/ 706382 w 8586367"/>
              <a:gd name="connsiteY81" fmla="*/ 203200 h 2957261"/>
              <a:gd name="connsiteX82" fmla="*/ 654279 w 8586367"/>
              <a:gd name="connsiteY82" fmla="*/ 142909 h 2957261"/>
              <a:gd name="connsiteX83" fmla="*/ 581336 w 8586367"/>
              <a:gd name="connsiteY83" fmla="*/ 179754 h 2957261"/>
              <a:gd name="connsiteX84" fmla="*/ 550074 w 8586367"/>
              <a:gd name="connsiteY84" fmla="*/ 171938 h 2957261"/>
              <a:gd name="connsiteX85" fmla="*/ 503182 w 8586367"/>
              <a:gd name="connsiteY85" fmla="*/ 132861 h 2957261"/>
              <a:gd name="connsiteX86" fmla="*/ 420220 w 8586367"/>
              <a:gd name="connsiteY86" fmla="*/ 82781 h 2957261"/>
              <a:gd name="connsiteX87" fmla="*/ 411749 w 8586367"/>
              <a:gd name="connsiteY87" fmla="*/ 109187 h 2957261"/>
              <a:gd name="connsiteX88" fmla="*/ 346874 w 8586367"/>
              <a:gd name="connsiteY88" fmla="*/ 140677 h 2957261"/>
              <a:gd name="connsiteX89" fmla="*/ 331243 w 8586367"/>
              <a:gd name="connsiteY89" fmla="*/ 171938 h 2957261"/>
              <a:gd name="connsiteX90" fmla="*/ 307797 w 8586367"/>
              <a:gd name="connsiteY90" fmla="*/ 156307 h 2957261"/>
              <a:gd name="connsiteX91" fmla="*/ 299982 w 8586367"/>
              <a:gd name="connsiteY91" fmla="*/ 125046 h 2957261"/>
              <a:gd name="connsiteX92" fmla="*/ 292166 w 8586367"/>
              <a:gd name="connsiteY92" fmla="*/ 101600 h 2957261"/>
              <a:gd name="connsiteX93" fmla="*/ 253089 w 8586367"/>
              <a:gd name="connsiteY93" fmla="*/ 93784 h 2957261"/>
              <a:gd name="connsiteX94" fmla="*/ 196707 w 8586367"/>
              <a:gd name="connsiteY94" fmla="*/ 104577 h 2957261"/>
              <a:gd name="connsiteX95" fmla="*/ 156327 w 8586367"/>
              <a:gd name="connsiteY95" fmla="*/ 135467 h 2957261"/>
              <a:gd name="connsiteX96" fmla="*/ 96782 w 8586367"/>
              <a:gd name="connsiteY96" fmla="*/ 85969 h 2957261"/>
              <a:gd name="connsiteX97" fmla="*/ 0 w 8586367"/>
              <a:gd name="connsiteY97" fmla="*/ 87168 h 2957261"/>
              <a:gd name="connsiteX98" fmla="*/ 30974 w 8586367"/>
              <a:gd name="connsiteY98" fmla="*/ 42960 h 2957261"/>
              <a:gd name="connsiteX99" fmla="*/ 151585 w 8586367"/>
              <a:gd name="connsiteY99" fmla="*/ 54179 h 2957261"/>
              <a:gd name="connsiteX100" fmla="*/ 279748 w 8586367"/>
              <a:gd name="connsiteY100" fmla="*/ 66935 h 2957261"/>
              <a:gd name="connsiteX101" fmla="*/ 413040 w 8586367"/>
              <a:gd name="connsiteY101" fmla="*/ 50458 h 2957261"/>
              <a:gd name="connsiteX102" fmla="*/ 487551 w 8586367"/>
              <a:gd name="connsiteY102" fmla="*/ 93784 h 2957261"/>
              <a:gd name="connsiteX103" fmla="*/ 671212 w 8586367"/>
              <a:gd name="connsiteY103" fmla="*/ 68106 h 2957261"/>
              <a:gd name="connsiteX104" fmla="*/ 919630 w 8586367"/>
              <a:gd name="connsiteY104" fmla="*/ 63639 h 2957261"/>
              <a:gd name="connsiteX105" fmla="*/ 1081520 w 8586367"/>
              <a:gd name="connsiteY105" fmla="*/ 101600 h 2957261"/>
              <a:gd name="connsiteX106" fmla="*/ 1120597 w 8586367"/>
              <a:gd name="connsiteY106" fmla="*/ 93784 h 2957261"/>
              <a:gd name="connsiteX107" fmla="*/ 1174015 w 8586367"/>
              <a:gd name="connsiteY107" fmla="*/ 53645 h 2957261"/>
              <a:gd name="connsiteX108" fmla="*/ 1252624 w 8586367"/>
              <a:gd name="connsiteY108" fmla="*/ 54480 h 2957261"/>
              <a:gd name="connsiteX109" fmla="*/ 1362874 w 8586367"/>
              <a:gd name="connsiteY109" fmla="*/ 85969 h 2957261"/>
              <a:gd name="connsiteX110" fmla="*/ 1374705 w 8586367"/>
              <a:gd name="connsiteY110" fmla="*/ 84490 h 2957261"/>
              <a:gd name="connsiteX111" fmla="*/ 1300945 w 8586367"/>
              <a:gd name="connsiteY111" fmla="*/ 55013 h 2957261"/>
              <a:gd name="connsiteX112" fmla="*/ 1446212 w 8586367"/>
              <a:gd name="connsiteY112" fmla="*/ 60953 h 2957261"/>
              <a:gd name="connsiteX113" fmla="*/ 1441569 w 8586367"/>
              <a:gd name="connsiteY113" fmla="*/ 44392 h 2957261"/>
              <a:gd name="connsiteX114" fmla="*/ 1523275 w 8586367"/>
              <a:gd name="connsiteY114" fmla="*/ 93598 h 2957261"/>
              <a:gd name="connsiteX115" fmla="*/ 1558259 w 8586367"/>
              <a:gd name="connsiteY115" fmla="*/ 0 h 2957261"/>
              <a:gd name="connsiteX0" fmla="*/ 1609059 w 8586367"/>
              <a:gd name="connsiteY0" fmla="*/ 61334 h 2933928"/>
              <a:gd name="connsiteX1" fmla="*/ 1652043 w 8586367"/>
              <a:gd name="connsiteY1" fmla="*/ 113 h 2933928"/>
              <a:gd name="connsiteX2" fmla="*/ 1793818 w 8586367"/>
              <a:gd name="connsiteY2" fmla="*/ 47415 h 2933928"/>
              <a:gd name="connsiteX3" fmla="*/ 1806646 w 8586367"/>
              <a:gd name="connsiteY3" fmla="*/ 52357 h 2933928"/>
              <a:gd name="connsiteX4" fmla="*/ 2103801 w 8586367"/>
              <a:gd name="connsiteY4" fmla="*/ 64506 h 2933928"/>
              <a:gd name="connsiteX5" fmla="*/ 2173925 w 8586367"/>
              <a:gd name="connsiteY5" fmla="*/ 36457 h 2933928"/>
              <a:gd name="connsiteX6" fmla="*/ 8583562 w 8586367"/>
              <a:gd name="connsiteY6" fmla="*/ 31680 h 2933928"/>
              <a:gd name="connsiteX7" fmla="*/ 8586367 w 8586367"/>
              <a:gd name="connsiteY7" fmla="*/ 2885862 h 2933928"/>
              <a:gd name="connsiteX8" fmla="*/ 8428870 w 8586367"/>
              <a:gd name="connsiteY8" fmla="*/ 2796486 h 2933928"/>
              <a:gd name="connsiteX9" fmla="*/ 8339111 w 8586367"/>
              <a:gd name="connsiteY9" fmla="*/ 2925512 h 2933928"/>
              <a:gd name="connsiteX10" fmla="*/ 8288623 w 8586367"/>
              <a:gd name="connsiteY10" fmla="*/ 2765633 h 2933928"/>
              <a:gd name="connsiteX11" fmla="*/ 8187648 w 8586367"/>
              <a:gd name="connsiteY11" fmla="*/ 2846975 h 2933928"/>
              <a:gd name="connsiteX12" fmla="*/ 8055817 w 8586367"/>
              <a:gd name="connsiteY12" fmla="*/ 2933928 h 2933928"/>
              <a:gd name="connsiteX13" fmla="*/ 8013744 w 8586367"/>
              <a:gd name="connsiteY13" fmla="*/ 2841366 h 2933928"/>
              <a:gd name="connsiteX14" fmla="*/ 7923985 w 8586367"/>
              <a:gd name="connsiteY14" fmla="*/ 2883440 h 2933928"/>
              <a:gd name="connsiteX15" fmla="*/ 7834229 w 8586367"/>
              <a:gd name="connsiteY15" fmla="*/ 2810512 h 2933928"/>
              <a:gd name="connsiteX16" fmla="*/ 7733253 w 8586367"/>
              <a:gd name="connsiteY16" fmla="*/ 2880635 h 2933928"/>
              <a:gd name="connsiteX17" fmla="*/ 7584592 w 8586367"/>
              <a:gd name="connsiteY17" fmla="*/ 2816121 h 2933928"/>
              <a:gd name="connsiteX18" fmla="*/ 7385444 w 8586367"/>
              <a:gd name="connsiteY18" fmla="*/ 2903074 h 2933928"/>
              <a:gd name="connsiteX19" fmla="*/ 7245199 w 8586367"/>
              <a:gd name="connsiteY19" fmla="*/ 2779658 h 2933928"/>
              <a:gd name="connsiteX20" fmla="*/ 7169466 w 8586367"/>
              <a:gd name="connsiteY20" fmla="*/ 2925513 h 2933928"/>
              <a:gd name="connsiteX21" fmla="*/ 7110562 w 8586367"/>
              <a:gd name="connsiteY21" fmla="*/ 2774048 h 2933928"/>
              <a:gd name="connsiteX22" fmla="*/ 6945074 w 8586367"/>
              <a:gd name="connsiteY22" fmla="*/ 2908684 h 2933928"/>
              <a:gd name="connsiteX23" fmla="*/ 6855316 w 8586367"/>
              <a:gd name="connsiteY23" fmla="*/ 2835756 h 2933928"/>
              <a:gd name="connsiteX24" fmla="*/ 6768364 w 8586367"/>
              <a:gd name="connsiteY24" fmla="*/ 2919903 h 2933928"/>
              <a:gd name="connsiteX25" fmla="*/ 6672997 w 8586367"/>
              <a:gd name="connsiteY25" fmla="*/ 2816121 h 2933928"/>
              <a:gd name="connsiteX26" fmla="*/ 6563606 w 8586367"/>
              <a:gd name="connsiteY26" fmla="*/ 2886244 h 2933928"/>
              <a:gd name="connsiteX27" fmla="*/ 6293601 w 8586367"/>
              <a:gd name="connsiteY27" fmla="*/ 2822249 h 2933928"/>
              <a:gd name="connsiteX28" fmla="*/ 6300635 w 8586367"/>
              <a:gd name="connsiteY28" fmla="*/ 1992256 h 2933928"/>
              <a:gd name="connsiteX29" fmla="*/ 6133462 w 8586367"/>
              <a:gd name="connsiteY29" fmla="*/ 1874104 h 2933928"/>
              <a:gd name="connsiteX30" fmla="*/ 5946525 w 8586367"/>
              <a:gd name="connsiteY30" fmla="*/ 1750255 h 2933928"/>
              <a:gd name="connsiteX31" fmla="*/ 5811889 w 8586367"/>
              <a:gd name="connsiteY31" fmla="*/ 1758671 h 2933928"/>
              <a:gd name="connsiteX32" fmla="*/ 5321031 w 8586367"/>
              <a:gd name="connsiteY32" fmla="*/ 1556717 h 2933928"/>
              <a:gd name="connsiteX33" fmla="*/ 5301397 w 8586367"/>
              <a:gd name="connsiteY33" fmla="*/ 1517448 h 2933928"/>
              <a:gd name="connsiteX34" fmla="*/ 5147127 w 8586367"/>
              <a:gd name="connsiteY34" fmla="*/ 1517448 h 2933928"/>
              <a:gd name="connsiteX35" fmla="*/ 4992857 w 8586367"/>
              <a:gd name="connsiteY35" fmla="*/ 1450131 h 2933928"/>
              <a:gd name="connsiteX36" fmla="*/ 4976027 w 8586367"/>
              <a:gd name="connsiteY36" fmla="*/ 1413666 h 2933928"/>
              <a:gd name="connsiteX37" fmla="*/ 4908709 w 8586367"/>
              <a:gd name="connsiteY37" fmla="*/ 1427691 h 2933928"/>
              <a:gd name="connsiteX38" fmla="*/ 4824562 w 8586367"/>
              <a:gd name="connsiteY38" fmla="*/ 1346349 h 2933928"/>
              <a:gd name="connsiteX39" fmla="*/ 4734804 w 8586367"/>
              <a:gd name="connsiteY39" fmla="*/ 1332324 h 2933928"/>
              <a:gd name="connsiteX40" fmla="*/ 4647853 w 8586367"/>
              <a:gd name="connsiteY40" fmla="*/ 1351959 h 2933928"/>
              <a:gd name="connsiteX41" fmla="*/ 4462729 w 8586367"/>
              <a:gd name="connsiteY41" fmla="*/ 1236957 h 2933928"/>
              <a:gd name="connsiteX42" fmla="*/ 4145774 w 8586367"/>
              <a:gd name="connsiteY42" fmla="*/ 1093906 h 2933928"/>
              <a:gd name="connsiteX43" fmla="*/ 3938211 w 8586367"/>
              <a:gd name="connsiteY43" fmla="*/ 1063053 h 2933928"/>
              <a:gd name="connsiteX44" fmla="*/ 3699794 w 8586367"/>
              <a:gd name="connsiteY44" fmla="*/ 925613 h 2933928"/>
              <a:gd name="connsiteX45" fmla="*/ 3598817 w 8586367"/>
              <a:gd name="connsiteY45" fmla="*/ 886344 h 2933928"/>
              <a:gd name="connsiteX46" fmla="*/ 3475401 w 8586367"/>
              <a:gd name="connsiteY46" fmla="*/ 883539 h 2933928"/>
              <a:gd name="connsiteX47" fmla="*/ 3225764 w 8586367"/>
              <a:gd name="connsiteY47" fmla="*/ 760123 h 2933928"/>
              <a:gd name="connsiteX48" fmla="*/ 3029421 w 8586367"/>
              <a:gd name="connsiteY48" fmla="*/ 706830 h 2933928"/>
              <a:gd name="connsiteX49" fmla="*/ 2964907 w 8586367"/>
              <a:gd name="connsiteY49" fmla="*/ 656342 h 2933928"/>
              <a:gd name="connsiteX50" fmla="*/ 2858321 w 8586367"/>
              <a:gd name="connsiteY50" fmla="*/ 645122 h 2933928"/>
              <a:gd name="connsiteX51" fmla="*/ 2496488 w 8586367"/>
              <a:gd name="connsiteY51" fmla="*/ 479633 h 2933928"/>
              <a:gd name="connsiteX52" fmla="*/ 2347613 w 8586367"/>
              <a:gd name="connsiteY52" fmla="*/ 458877 h 2933928"/>
              <a:gd name="connsiteX53" fmla="*/ 2204778 w 8586367"/>
              <a:gd name="connsiteY53" fmla="*/ 381461 h 2933928"/>
              <a:gd name="connsiteX54" fmla="*/ 2036803 w 8586367"/>
              <a:gd name="connsiteY54" fmla="*/ 331882 h 2933928"/>
              <a:gd name="connsiteX55" fmla="*/ 1950830 w 8586367"/>
              <a:gd name="connsiteY55" fmla="*/ 286896 h 2933928"/>
              <a:gd name="connsiteX56" fmla="*/ 1913487 w 8586367"/>
              <a:gd name="connsiteY56" fmla="*/ 253555 h 2933928"/>
              <a:gd name="connsiteX57" fmla="*/ 1875154 w 8586367"/>
              <a:gd name="connsiteY57" fmla="*/ 276442 h 2933928"/>
              <a:gd name="connsiteX58" fmla="*/ 1831797 w 8586367"/>
              <a:gd name="connsiteY58" fmla="*/ 297098 h 2933928"/>
              <a:gd name="connsiteX59" fmla="*/ 1769274 w 8586367"/>
              <a:gd name="connsiteY59" fmla="*/ 242390 h 2933928"/>
              <a:gd name="connsiteX60" fmla="*/ 1722382 w 8586367"/>
              <a:gd name="connsiteY60" fmla="*/ 234574 h 2933928"/>
              <a:gd name="connsiteX61" fmla="*/ 1698936 w 8586367"/>
              <a:gd name="connsiteY61" fmla="*/ 242390 h 2933928"/>
              <a:gd name="connsiteX62" fmla="*/ 1667674 w 8586367"/>
              <a:gd name="connsiteY62" fmla="*/ 250205 h 2933928"/>
              <a:gd name="connsiteX63" fmla="*/ 1636413 w 8586367"/>
              <a:gd name="connsiteY63" fmla="*/ 273651 h 2933928"/>
              <a:gd name="connsiteX64" fmla="*/ 1605151 w 8586367"/>
              <a:gd name="connsiteY64" fmla="*/ 289282 h 2933928"/>
              <a:gd name="connsiteX65" fmla="*/ 1436399 w 8586367"/>
              <a:gd name="connsiteY65" fmla="*/ 307038 h 2933928"/>
              <a:gd name="connsiteX66" fmla="*/ 1386320 w 8586367"/>
              <a:gd name="connsiteY66" fmla="*/ 273651 h 2933928"/>
              <a:gd name="connsiteX67" fmla="*/ 1362874 w 8586367"/>
              <a:gd name="connsiteY67" fmla="*/ 265836 h 2933928"/>
              <a:gd name="connsiteX68" fmla="*/ 1331613 w 8586367"/>
              <a:gd name="connsiteY68" fmla="*/ 258021 h 2933928"/>
              <a:gd name="connsiteX69" fmla="*/ 1300351 w 8586367"/>
              <a:gd name="connsiteY69" fmla="*/ 234574 h 2933928"/>
              <a:gd name="connsiteX70" fmla="*/ 1245643 w 8586367"/>
              <a:gd name="connsiteY70" fmla="*/ 195498 h 2933928"/>
              <a:gd name="connsiteX71" fmla="*/ 1214382 w 8586367"/>
              <a:gd name="connsiteY71" fmla="*/ 187682 h 2933928"/>
              <a:gd name="connsiteX72" fmla="*/ 1167489 w 8586367"/>
              <a:gd name="connsiteY72" fmla="*/ 203313 h 2933928"/>
              <a:gd name="connsiteX73" fmla="*/ 1120597 w 8586367"/>
              <a:gd name="connsiteY73" fmla="*/ 242390 h 2933928"/>
              <a:gd name="connsiteX74" fmla="*/ 1065889 w 8586367"/>
              <a:gd name="connsiteY74" fmla="*/ 281467 h 2933928"/>
              <a:gd name="connsiteX75" fmla="*/ 1042443 w 8586367"/>
              <a:gd name="connsiteY75" fmla="*/ 273651 h 2933928"/>
              <a:gd name="connsiteX76" fmla="*/ 972105 w 8586367"/>
              <a:gd name="connsiteY76" fmla="*/ 250205 h 2933928"/>
              <a:gd name="connsiteX77" fmla="*/ 957404 w 8586367"/>
              <a:gd name="connsiteY77" fmla="*/ 216525 h 2933928"/>
              <a:gd name="connsiteX78" fmla="*/ 896370 w 8586367"/>
              <a:gd name="connsiteY78" fmla="*/ 188240 h 2933928"/>
              <a:gd name="connsiteX79" fmla="*/ 870505 w 8586367"/>
              <a:gd name="connsiteY79" fmla="*/ 164236 h 2933928"/>
              <a:gd name="connsiteX80" fmla="*/ 824916 w 8586367"/>
              <a:gd name="connsiteY80" fmla="*/ 137068 h 2933928"/>
              <a:gd name="connsiteX81" fmla="*/ 706382 w 8586367"/>
              <a:gd name="connsiteY81" fmla="*/ 179867 h 2933928"/>
              <a:gd name="connsiteX82" fmla="*/ 654279 w 8586367"/>
              <a:gd name="connsiteY82" fmla="*/ 119576 h 2933928"/>
              <a:gd name="connsiteX83" fmla="*/ 581336 w 8586367"/>
              <a:gd name="connsiteY83" fmla="*/ 156421 h 2933928"/>
              <a:gd name="connsiteX84" fmla="*/ 550074 w 8586367"/>
              <a:gd name="connsiteY84" fmla="*/ 148605 h 2933928"/>
              <a:gd name="connsiteX85" fmla="*/ 503182 w 8586367"/>
              <a:gd name="connsiteY85" fmla="*/ 109528 h 2933928"/>
              <a:gd name="connsiteX86" fmla="*/ 420220 w 8586367"/>
              <a:gd name="connsiteY86" fmla="*/ 59448 h 2933928"/>
              <a:gd name="connsiteX87" fmla="*/ 411749 w 8586367"/>
              <a:gd name="connsiteY87" fmla="*/ 85854 h 2933928"/>
              <a:gd name="connsiteX88" fmla="*/ 346874 w 8586367"/>
              <a:gd name="connsiteY88" fmla="*/ 117344 h 2933928"/>
              <a:gd name="connsiteX89" fmla="*/ 331243 w 8586367"/>
              <a:gd name="connsiteY89" fmla="*/ 148605 h 2933928"/>
              <a:gd name="connsiteX90" fmla="*/ 307797 w 8586367"/>
              <a:gd name="connsiteY90" fmla="*/ 132974 h 2933928"/>
              <a:gd name="connsiteX91" fmla="*/ 299982 w 8586367"/>
              <a:gd name="connsiteY91" fmla="*/ 101713 h 2933928"/>
              <a:gd name="connsiteX92" fmla="*/ 292166 w 8586367"/>
              <a:gd name="connsiteY92" fmla="*/ 78267 h 2933928"/>
              <a:gd name="connsiteX93" fmla="*/ 253089 w 8586367"/>
              <a:gd name="connsiteY93" fmla="*/ 70451 h 2933928"/>
              <a:gd name="connsiteX94" fmla="*/ 196707 w 8586367"/>
              <a:gd name="connsiteY94" fmla="*/ 81244 h 2933928"/>
              <a:gd name="connsiteX95" fmla="*/ 156327 w 8586367"/>
              <a:gd name="connsiteY95" fmla="*/ 112134 h 2933928"/>
              <a:gd name="connsiteX96" fmla="*/ 96782 w 8586367"/>
              <a:gd name="connsiteY96" fmla="*/ 62636 h 2933928"/>
              <a:gd name="connsiteX97" fmla="*/ 0 w 8586367"/>
              <a:gd name="connsiteY97" fmla="*/ 63835 h 2933928"/>
              <a:gd name="connsiteX98" fmla="*/ 30974 w 8586367"/>
              <a:gd name="connsiteY98" fmla="*/ 19627 h 2933928"/>
              <a:gd name="connsiteX99" fmla="*/ 151585 w 8586367"/>
              <a:gd name="connsiteY99" fmla="*/ 30846 h 2933928"/>
              <a:gd name="connsiteX100" fmla="*/ 279748 w 8586367"/>
              <a:gd name="connsiteY100" fmla="*/ 43602 h 2933928"/>
              <a:gd name="connsiteX101" fmla="*/ 413040 w 8586367"/>
              <a:gd name="connsiteY101" fmla="*/ 27125 h 2933928"/>
              <a:gd name="connsiteX102" fmla="*/ 487551 w 8586367"/>
              <a:gd name="connsiteY102" fmla="*/ 70451 h 2933928"/>
              <a:gd name="connsiteX103" fmla="*/ 671212 w 8586367"/>
              <a:gd name="connsiteY103" fmla="*/ 44773 h 2933928"/>
              <a:gd name="connsiteX104" fmla="*/ 919630 w 8586367"/>
              <a:gd name="connsiteY104" fmla="*/ 40306 h 2933928"/>
              <a:gd name="connsiteX105" fmla="*/ 1081520 w 8586367"/>
              <a:gd name="connsiteY105" fmla="*/ 78267 h 2933928"/>
              <a:gd name="connsiteX106" fmla="*/ 1120597 w 8586367"/>
              <a:gd name="connsiteY106" fmla="*/ 70451 h 2933928"/>
              <a:gd name="connsiteX107" fmla="*/ 1174015 w 8586367"/>
              <a:gd name="connsiteY107" fmla="*/ 30312 h 2933928"/>
              <a:gd name="connsiteX108" fmla="*/ 1252624 w 8586367"/>
              <a:gd name="connsiteY108" fmla="*/ 31147 h 2933928"/>
              <a:gd name="connsiteX109" fmla="*/ 1362874 w 8586367"/>
              <a:gd name="connsiteY109" fmla="*/ 62636 h 2933928"/>
              <a:gd name="connsiteX110" fmla="*/ 1374705 w 8586367"/>
              <a:gd name="connsiteY110" fmla="*/ 61157 h 2933928"/>
              <a:gd name="connsiteX111" fmla="*/ 1300945 w 8586367"/>
              <a:gd name="connsiteY111" fmla="*/ 31680 h 2933928"/>
              <a:gd name="connsiteX112" fmla="*/ 1446212 w 8586367"/>
              <a:gd name="connsiteY112" fmla="*/ 37620 h 2933928"/>
              <a:gd name="connsiteX113" fmla="*/ 1441569 w 8586367"/>
              <a:gd name="connsiteY113" fmla="*/ 21059 h 2933928"/>
              <a:gd name="connsiteX114" fmla="*/ 1523275 w 8586367"/>
              <a:gd name="connsiteY114" fmla="*/ 70265 h 2933928"/>
              <a:gd name="connsiteX115" fmla="*/ 1609059 w 8586367"/>
              <a:gd name="connsiteY115" fmla="*/ 61334 h 2933928"/>
              <a:gd name="connsiteX0" fmla="*/ 1609059 w 8586367"/>
              <a:gd name="connsiteY0" fmla="*/ 41707 h 2914301"/>
              <a:gd name="connsiteX1" fmla="*/ 1700424 w 8586367"/>
              <a:gd name="connsiteY1" fmla="*/ 4676 h 2914301"/>
              <a:gd name="connsiteX2" fmla="*/ 1793818 w 8586367"/>
              <a:gd name="connsiteY2" fmla="*/ 27788 h 2914301"/>
              <a:gd name="connsiteX3" fmla="*/ 1806646 w 8586367"/>
              <a:gd name="connsiteY3" fmla="*/ 32730 h 2914301"/>
              <a:gd name="connsiteX4" fmla="*/ 2103801 w 8586367"/>
              <a:gd name="connsiteY4" fmla="*/ 44879 h 2914301"/>
              <a:gd name="connsiteX5" fmla="*/ 2173925 w 8586367"/>
              <a:gd name="connsiteY5" fmla="*/ 16830 h 2914301"/>
              <a:gd name="connsiteX6" fmla="*/ 8583562 w 8586367"/>
              <a:gd name="connsiteY6" fmla="*/ 12053 h 2914301"/>
              <a:gd name="connsiteX7" fmla="*/ 8586367 w 8586367"/>
              <a:gd name="connsiteY7" fmla="*/ 2866235 h 2914301"/>
              <a:gd name="connsiteX8" fmla="*/ 8428870 w 8586367"/>
              <a:gd name="connsiteY8" fmla="*/ 2776859 h 2914301"/>
              <a:gd name="connsiteX9" fmla="*/ 8339111 w 8586367"/>
              <a:gd name="connsiteY9" fmla="*/ 2905885 h 2914301"/>
              <a:gd name="connsiteX10" fmla="*/ 8288623 w 8586367"/>
              <a:gd name="connsiteY10" fmla="*/ 2746006 h 2914301"/>
              <a:gd name="connsiteX11" fmla="*/ 8187648 w 8586367"/>
              <a:gd name="connsiteY11" fmla="*/ 2827348 h 2914301"/>
              <a:gd name="connsiteX12" fmla="*/ 8055817 w 8586367"/>
              <a:gd name="connsiteY12" fmla="*/ 2914301 h 2914301"/>
              <a:gd name="connsiteX13" fmla="*/ 8013744 w 8586367"/>
              <a:gd name="connsiteY13" fmla="*/ 2821739 h 2914301"/>
              <a:gd name="connsiteX14" fmla="*/ 7923985 w 8586367"/>
              <a:gd name="connsiteY14" fmla="*/ 2863813 h 2914301"/>
              <a:gd name="connsiteX15" fmla="*/ 7834229 w 8586367"/>
              <a:gd name="connsiteY15" fmla="*/ 2790885 h 2914301"/>
              <a:gd name="connsiteX16" fmla="*/ 7733253 w 8586367"/>
              <a:gd name="connsiteY16" fmla="*/ 2861008 h 2914301"/>
              <a:gd name="connsiteX17" fmla="*/ 7584592 w 8586367"/>
              <a:gd name="connsiteY17" fmla="*/ 2796494 h 2914301"/>
              <a:gd name="connsiteX18" fmla="*/ 7385444 w 8586367"/>
              <a:gd name="connsiteY18" fmla="*/ 2883447 h 2914301"/>
              <a:gd name="connsiteX19" fmla="*/ 7245199 w 8586367"/>
              <a:gd name="connsiteY19" fmla="*/ 2760031 h 2914301"/>
              <a:gd name="connsiteX20" fmla="*/ 7169466 w 8586367"/>
              <a:gd name="connsiteY20" fmla="*/ 2905886 h 2914301"/>
              <a:gd name="connsiteX21" fmla="*/ 7110562 w 8586367"/>
              <a:gd name="connsiteY21" fmla="*/ 2754421 h 2914301"/>
              <a:gd name="connsiteX22" fmla="*/ 6945074 w 8586367"/>
              <a:gd name="connsiteY22" fmla="*/ 2889057 h 2914301"/>
              <a:gd name="connsiteX23" fmla="*/ 6855316 w 8586367"/>
              <a:gd name="connsiteY23" fmla="*/ 2816129 h 2914301"/>
              <a:gd name="connsiteX24" fmla="*/ 6768364 w 8586367"/>
              <a:gd name="connsiteY24" fmla="*/ 2900276 h 2914301"/>
              <a:gd name="connsiteX25" fmla="*/ 6672997 w 8586367"/>
              <a:gd name="connsiteY25" fmla="*/ 2796494 h 2914301"/>
              <a:gd name="connsiteX26" fmla="*/ 6563606 w 8586367"/>
              <a:gd name="connsiteY26" fmla="*/ 2866617 h 2914301"/>
              <a:gd name="connsiteX27" fmla="*/ 6293601 w 8586367"/>
              <a:gd name="connsiteY27" fmla="*/ 2802622 h 2914301"/>
              <a:gd name="connsiteX28" fmla="*/ 6300635 w 8586367"/>
              <a:gd name="connsiteY28" fmla="*/ 1972629 h 2914301"/>
              <a:gd name="connsiteX29" fmla="*/ 6133462 w 8586367"/>
              <a:gd name="connsiteY29" fmla="*/ 1854477 h 2914301"/>
              <a:gd name="connsiteX30" fmla="*/ 5946525 w 8586367"/>
              <a:gd name="connsiteY30" fmla="*/ 1730628 h 2914301"/>
              <a:gd name="connsiteX31" fmla="*/ 5811889 w 8586367"/>
              <a:gd name="connsiteY31" fmla="*/ 1739044 h 2914301"/>
              <a:gd name="connsiteX32" fmla="*/ 5321031 w 8586367"/>
              <a:gd name="connsiteY32" fmla="*/ 1537090 h 2914301"/>
              <a:gd name="connsiteX33" fmla="*/ 5301397 w 8586367"/>
              <a:gd name="connsiteY33" fmla="*/ 1497821 h 2914301"/>
              <a:gd name="connsiteX34" fmla="*/ 5147127 w 8586367"/>
              <a:gd name="connsiteY34" fmla="*/ 1497821 h 2914301"/>
              <a:gd name="connsiteX35" fmla="*/ 4992857 w 8586367"/>
              <a:gd name="connsiteY35" fmla="*/ 1430504 h 2914301"/>
              <a:gd name="connsiteX36" fmla="*/ 4976027 w 8586367"/>
              <a:gd name="connsiteY36" fmla="*/ 1394039 h 2914301"/>
              <a:gd name="connsiteX37" fmla="*/ 4908709 w 8586367"/>
              <a:gd name="connsiteY37" fmla="*/ 1408064 h 2914301"/>
              <a:gd name="connsiteX38" fmla="*/ 4824562 w 8586367"/>
              <a:gd name="connsiteY38" fmla="*/ 1326722 h 2914301"/>
              <a:gd name="connsiteX39" fmla="*/ 4734804 w 8586367"/>
              <a:gd name="connsiteY39" fmla="*/ 1312697 h 2914301"/>
              <a:gd name="connsiteX40" fmla="*/ 4647853 w 8586367"/>
              <a:gd name="connsiteY40" fmla="*/ 1332332 h 2914301"/>
              <a:gd name="connsiteX41" fmla="*/ 4462729 w 8586367"/>
              <a:gd name="connsiteY41" fmla="*/ 1217330 h 2914301"/>
              <a:gd name="connsiteX42" fmla="*/ 4145774 w 8586367"/>
              <a:gd name="connsiteY42" fmla="*/ 1074279 h 2914301"/>
              <a:gd name="connsiteX43" fmla="*/ 3938211 w 8586367"/>
              <a:gd name="connsiteY43" fmla="*/ 1043426 h 2914301"/>
              <a:gd name="connsiteX44" fmla="*/ 3699794 w 8586367"/>
              <a:gd name="connsiteY44" fmla="*/ 905986 h 2914301"/>
              <a:gd name="connsiteX45" fmla="*/ 3598817 w 8586367"/>
              <a:gd name="connsiteY45" fmla="*/ 866717 h 2914301"/>
              <a:gd name="connsiteX46" fmla="*/ 3475401 w 8586367"/>
              <a:gd name="connsiteY46" fmla="*/ 863912 h 2914301"/>
              <a:gd name="connsiteX47" fmla="*/ 3225764 w 8586367"/>
              <a:gd name="connsiteY47" fmla="*/ 740496 h 2914301"/>
              <a:gd name="connsiteX48" fmla="*/ 3029421 w 8586367"/>
              <a:gd name="connsiteY48" fmla="*/ 687203 h 2914301"/>
              <a:gd name="connsiteX49" fmla="*/ 2964907 w 8586367"/>
              <a:gd name="connsiteY49" fmla="*/ 636715 h 2914301"/>
              <a:gd name="connsiteX50" fmla="*/ 2858321 w 8586367"/>
              <a:gd name="connsiteY50" fmla="*/ 625495 h 2914301"/>
              <a:gd name="connsiteX51" fmla="*/ 2496488 w 8586367"/>
              <a:gd name="connsiteY51" fmla="*/ 460006 h 2914301"/>
              <a:gd name="connsiteX52" fmla="*/ 2347613 w 8586367"/>
              <a:gd name="connsiteY52" fmla="*/ 439250 h 2914301"/>
              <a:gd name="connsiteX53" fmla="*/ 2204778 w 8586367"/>
              <a:gd name="connsiteY53" fmla="*/ 361834 h 2914301"/>
              <a:gd name="connsiteX54" fmla="*/ 2036803 w 8586367"/>
              <a:gd name="connsiteY54" fmla="*/ 312255 h 2914301"/>
              <a:gd name="connsiteX55" fmla="*/ 1950830 w 8586367"/>
              <a:gd name="connsiteY55" fmla="*/ 267269 h 2914301"/>
              <a:gd name="connsiteX56" fmla="*/ 1913487 w 8586367"/>
              <a:gd name="connsiteY56" fmla="*/ 233928 h 2914301"/>
              <a:gd name="connsiteX57" fmla="*/ 1875154 w 8586367"/>
              <a:gd name="connsiteY57" fmla="*/ 256815 h 2914301"/>
              <a:gd name="connsiteX58" fmla="*/ 1831797 w 8586367"/>
              <a:gd name="connsiteY58" fmla="*/ 277471 h 2914301"/>
              <a:gd name="connsiteX59" fmla="*/ 1769274 w 8586367"/>
              <a:gd name="connsiteY59" fmla="*/ 222763 h 2914301"/>
              <a:gd name="connsiteX60" fmla="*/ 1722382 w 8586367"/>
              <a:gd name="connsiteY60" fmla="*/ 214947 h 2914301"/>
              <a:gd name="connsiteX61" fmla="*/ 1698936 w 8586367"/>
              <a:gd name="connsiteY61" fmla="*/ 222763 h 2914301"/>
              <a:gd name="connsiteX62" fmla="*/ 1667674 w 8586367"/>
              <a:gd name="connsiteY62" fmla="*/ 230578 h 2914301"/>
              <a:gd name="connsiteX63" fmla="*/ 1636413 w 8586367"/>
              <a:gd name="connsiteY63" fmla="*/ 254024 h 2914301"/>
              <a:gd name="connsiteX64" fmla="*/ 1605151 w 8586367"/>
              <a:gd name="connsiteY64" fmla="*/ 269655 h 2914301"/>
              <a:gd name="connsiteX65" fmla="*/ 1436399 w 8586367"/>
              <a:gd name="connsiteY65" fmla="*/ 287411 h 2914301"/>
              <a:gd name="connsiteX66" fmla="*/ 1386320 w 8586367"/>
              <a:gd name="connsiteY66" fmla="*/ 254024 h 2914301"/>
              <a:gd name="connsiteX67" fmla="*/ 1362874 w 8586367"/>
              <a:gd name="connsiteY67" fmla="*/ 246209 h 2914301"/>
              <a:gd name="connsiteX68" fmla="*/ 1331613 w 8586367"/>
              <a:gd name="connsiteY68" fmla="*/ 238394 h 2914301"/>
              <a:gd name="connsiteX69" fmla="*/ 1300351 w 8586367"/>
              <a:gd name="connsiteY69" fmla="*/ 214947 h 2914301"/>
              <a:gd name="connsiteX70" fmla="*/ 1245643 w 8586367"/>
              <a:gd name="connsiteY70" fmla="*/ 175871 h 2914301"/>
              <a:gd name="connsiteX71" fmla="*/ 1214382 w 8586367"/>
              <a:gd name="connsiteY71" fmla="*/ 168055 h 2914301"/>
              <a:gd name="connsiteX72" fmla="*/ 1167489 w 8586367"/>
              <a:gd name="connsiteY72" fmla="*/ 183686 h 2914301"/>
              <a:gd name="connsiteX73" fmla="*/ 1120597 w 8586367"/>
              <a:gd name="connsiteY73" fmla="*/ 222763 h 2914301"/>
              <a:gd name="connsiteX74" fmla="*/ 1065889 w 8586367"/>
              <a:gd name="connsiteY74" fmla="*/ 261840 h 2914301"/>
              <a:gd name="connsiteX75" fmla="*/ 1042443 w 8586367"/>
              <a:gd name="connsiteY75" fmla="*/ 254024 h 2914301"/>
              <a:gd name="connsiteX76" fmla="*/ 972105 w 8586367"/>
              <a:gd name="connsiteY76" fmla="*/ 230578 h 2914301"/>
              <a:gd name="connsiteX77" fmla="*/ 957404 w 8586367"/>
              <a:gd name="connsiteY77" fmla="*/ 196898 h 2914301"/>
              <a:gd name="connsiteX78" fmla="*/ 896370 w 8586367"/>
              <a:gd name="connsiteY78" fmla="*/ 168613 h 2914301"/>
              <a:gd name="connsiteX79" fmla="*/ 870505 w 8586367"/>
              <a:gd name="connsiteY79" fmla="*/ 144609 h 2914301"/>
              <a:gd name="connsiteX80" fmla="*/ 824916 w 8586367"/>
              <a:gd name="connsiteY80" fmla="*/ 117441 h 2914301"/>
              <a:gd name="connsiteX81" fmla="*/ 706382 w 8586367"/>
              <a:gd name="connsiteY81" fmla="*/ 160240 h 2914301"/>
              <a:gd name="connsiteX82" fmla="*/ 654279 w 8586367"/>
              <a:gd name="connsiteY82" fmla="*/ 99949 h 2914301"/>
              <a:gd name="connsiteX83" fmla="*/ 581336 w 8586367"/>
              <a:gd name="connsiteY83" fmla="*/ 136794 h 2914301"/>
              <a:gd name="connsiteX84" fmla="*/ 550074 w 8586367"/>
              <a:gd name="connsiteY84" fmla="*/ 128978 h 2914301"/>
              <a:gd name="connsiteX85" fmla="*/ 503182 w 8586367"/>
              <a:gd name="connsiteY85" fmla="*/ 89901 h 2914301"/>
              <a:gd name="connsiteX86" fmla="*/ 420220 w 8586367"/>
              <a:gd name="connsiteY86" fmla="*/ 39821 h 2914301"/>
              <a:gd name="connsiteX87" fmla="*/ 411749 w 8586367"/>
              <a:gd name="connsiteY87" fmla="*/ 66227 h 2914301"/>
              <a:gd name="connsiteX88" fmla="*/ 346874 w 8586367"/>
              <a:gd name="connsiteY88" fmla="*/ 97717 h 2914301"/>
              <a:gd name="connsiteX89" fmla="*/ 331243 w 8586367"/>
              <a:gd name="connsiteY89" fmla="*/ 128978 h 2914301"/>
              <a:gd name="connsiteX90" fmla="*/ 307797 w 8586367"/>
              <a:gd name="connsiteY90" fmla="*/ 113347 h 2914301"/>
              <a:gd name="connsiteX91" fmla="*/ 299982 w 8586367"/>
              <a:gd name="connsiteY91" fmla="*/ 82086 h 2914301"/>
              <a:gd name="connsiteX92" fmla="*/ 292166 w 8586367"/>
              <a:gd name="connsiteY92" fmla="*/ 58640 h 2914301"/>
              <a:gd name="connsiteX93" fmla="*/ 253089 w 8586367"/>
              <a:gd name="connsiteY93" fmla="*/ 50824 h 2914301"/>
              <a:gd name="connsiteX94" fmla="*/ 196707 w 8586367"/>
              <a:gd name="connsiteY94" fmla="*/ 61617 h 2914301"/>
              <a:gd name="connsiteX95" fmla="*/ 156327 w 8586367"/>
              <a:gd name="connsiteY95" fmla="*/ 92507 h 2914301"/>
              <a:gd name="connsiteX96" fmla="*/ 96782 w 8586367"/>
              <a:gd name="connsiteY96" fmla="*/ 43009 h 2914301"/>
              <a:gd name="connsiteX97" fmla="*/ 0 w 8586367"/>
              <a:gd name="connsiteY97" fmla="*/ 44208 h 2914301"/>
              <a:gd name="connsiteX98" fmla="*/ 30974 w 8586367"/>
              <a:gd name="connsiteY98" fmla="*/ 0 h 2914301"/>
              <a:gd name="connsiteX99" fmla="*/ 151585 w 8586367"/>
              <a:gd name="connsiteY99" fmla="*/ 11219 h 2914301"/>
              <a:gd name="connsiteX100" fmla="*/ 279748 w 8586367"/>
              <a:gd name="connsiteY100" fmla="*/ 23975 h 2914301"/>
              <a:gd name="connsiteX101" fmla="*/ 413040 w 8586367"/>
              <a:gd name="connsiteY101" fmla="*/ 7498 h 2914301"/>
              <a:gd name="connsiteX102" fmla="*/ 487551 w 8586367"/>
              <a:gd name="connsiteY102" fmla="*/ 50824 h 2914301"/>
              <a:gd name="connsiteX103" fmla="*/ 671212 w 8586367"/>
              <a:gd name="connsiteY103" fmla="*/ 25146 h 2914301"/>
              <a:gd name="connsiteX104" fmla="*/ 919630 w 8586367"/>
              <a:gd name="connsiteY104" fmla="*/ 20679 h 2914301"/>
              <a:gd name="connsiteX105" fmla="*/ 1081520 w 8586367"/>
              <a:gd name="connsiteY105" fmla="*/ 58640 h 2914301"/>
              <a:gd name="connsiteX106" fmla="*/ 1120597 w 8586367"/>
              <a:gd name="connsiteY106" fmla="*/ 50824 h 2914301"/>
              <a:gd name="connsiteX107" fmla="*/ 1174015 w 8586367"/>
              <a:gd name="connsiteY107" fmla="*/ 10685 h 2914301"/>
              <a:gd name="connsiteX108" fmla="*/ 1252624 w 8586367"/>
              <a:gd name="connsiteY108" fmla="*/ 11520 h 2914301"/>
              <a:gd name="connsiteX109" fmla="*/ 1362874 w 8586367"/>
              <a:gd name="connsiteY109" fmla="*/ 43009 h 2914301"/>
              <a:gd name="connsiteX110" fmla="*/ 1374705 w 8586367"/>
              <a:gd name="connsiteY110" fmla="*/ 41530 h 2914301"/>
              <a:gd name="connsiteX111" fmla="*/ 1300945 w 8586367"/>
              <a:gd name="connsiteY111" fmla="*/ 12053 h 2914301"/>
              <a:gd name="connsiteX112" fmla="*/ 1446212 w 8586367"/>
              <a:gd name="connsiteY112" fmla="*/ 17993 h 2914301"/>
              <a:gd name="connsiteX113" fmla="*/ 1441569 w 8586367"/>
              <a:gd name="connsiteY113" fmla="*/ 1432 h 2914301"/>
              <a:gd name="connsiteX114" fmla="*/ 1523275 w 8586367"/>
              <a:gd name="connsiteY114" fmla="*/ 50638 h 2914301"/>
              <a:gd name="connsiteX115" fmla="*/ 1609059 w 8586367"/>
              <a:gd name="connsiteY115" fmla="*/ 41707 h 2914301"/>
              <a:gd name="connsiteX0" fmla="*/ 1609059 w 8586367"/>
              <a:gd name="connsiteY0" fmla="*/ 47990 h 2920584"/>
              <a:gd name="connsiteX1" fmla="*/ 1700424 w 8586367"/>
              <a:gd name="connsiteY1" fmla="*/ 10959 h 2920584"/>
              <a:gd name="connsiteX2" fmla="*/ 1820427 w 8586367"/>
              <a:gd name="connsiteY2" fmla="*/ 7461 h 2920584"/>
              <a:gd name="connsiteX3" fmla="*/ 1806646 w 8586367"/>
              <a:gd name="connsiteY3" fmla="*/ 39013 h 2920584"/>
              <a:gd name="connsiteX4" fmla="*/ 2103801 w 8586367"/>
              <a:gd name="connsiteY4" fmla="*/ 51162 h 2920584"/>
              <a:gd name="connsiteX5" fmla="*/ 2173925 w 8586367"/>
              <a:gd name="connsiteY5" fmla="*/ 23113 h 2920584"/>
              <a:gd name="connsiteX6" fmla="*/ 8583562 w 8586367"/>
              <a:gd name="connsiteY6" fmla="*/ 18336 h 2920584"/>
              <a:gd name="connsiteX7" fmla="*/ 8586367 w 8586367"/>
              <a:gd name="connsiteY7" fmla="*/ 2872518 h 2920584"/>
              <a:gd name="connsiteX8" fmla="*/ 8428870 w 8586367"/>
              <a:gd name="connsiteY8" fmla="*/ 2783142 h 2920584"/>
              <a:gd name="connsiteX9" fmla="*/ 8339111 w 8586367"/>
              <a:gd name="connsiteY9" fmla="*/ 2912168 h 2920584"/>
              <a:gd name="connsiteX10" fmla="*/ 8288623 w 8586367"/>
              <a:gd name="connsiteY10" fmla="*/ 2752289 h 2920584"/>
              <a:gd name="connsiteX11" fmla="*/ 8187648 w 8586367"/>
              <a:gd name="connsiteY11" fmla="*/ 2833631 h 2920584"/>
              <a:gd name="connsiteX12" fmla="*/ 8055817 w 8586367"/>
              <a:gd name="connsiteY12" fmla="*/ 2920584 h 2920584"/>
              <a:gd name="connsiteX13" fmla="*/ 8013744 w 8586367"/>
              <a:gd name="connsiteY13" fmla="*/ 2828022 h 2920584"/>
              <a:gd name="connsiteX14" fmla="*/ 7923985 w 8586367"/>
              <a:gd name="connsiteY14" fmla="*/ 2870096 h 2920584"/>
              <a:gd name="connsiteX15" fmla="*/ 7834229 w 8586367"/>
              <a:gd name="connsiteY15" fmla="*/ 2797168 h 2920584"/>
              <a:gd name="connsiteX16" fmla="*/ 7733253 w 8586367"/>
              <a:gd name="connsiteY16" fmla="*/ 2867291 h 2920584"/>
              <a:gd name="connsiteX17" fmla="*/ 7584592 w 8586367"/>
              <a:gd name="connsiteY17" fmla="*/ 2802777 h 2920584"/>
              <a:gd name="connsiteX18" fmla="*/ 7385444 w 8586367"/>
              <a:gd name="connsiteY18" fmla="*/ 2889730 h 2920584"/>
              <a:gd name="connsiteX19" fmla="*/ 7245199 w 8586367"/>
              <a:gd name="connsiteY19" fmla="*/ 2766314 h 2920584"/>
              <a:gd name="connsiteX20" fmla="*/ 7169466 w 8586367"/>
              <a:gd name="connsiteY20" fmla="*/ 2912169 h 2920584"/>
              <a:gd name="connsiteX21" fmla="*/ 7110562 w 8586367"/>
              <a:gd name="connsiteY21" fmla="*/ 2760704 h 2920584"/>
              <a:gd name="connsiteX22" fmla="*/ 6945074 w 8586367"/>
              <a:gd name="connsiteY22" fmla="*/ 2895340 h 2920584"/>
              <a:gd name="connsiteX23" fmla="*/ 6855316 w 8586367"/>
              <a:gd name="connsiteY23" fmla="*/ 2822412 h 2920584"/>
              <a:gd name="connsiteX24" fmla="*/ 6768364 w 8586367"/>
              <a:gd name="connsiteY24" fmla="*/ 2906559 h 2920584"/>
              <a:gd name="connsiteX25" fmla="*/ 6672997 w 8586367"/>
              <a:gd name="connsiteY25" fmla="*/ 2802777 h 2920584"/>
              <a:gd name="connsiteX26" fmla="*/ 6563606 w 8586367"/>
              <a:gd name="connsiteY26" fmla="*/ 2872900 h 2920584"/>
              <a:gd name="connsiteX27" fmla="*/ 6293601 w 8586367"/>
              <a:gd name="connsiteY27" fmla="*/ 2808905 h 2920584"/>
              <a:gd name="connsiteX28" fmla="*/ 6300635 w 8586367"/>
              <a:gd name="connsiteY28" fmla="*/ 1978912 h 2920584"/>
              <a:gd name="connsiteX29" fmla="*/ 6133462 w 8586367"/>
              <a:gd name="connsiteY29" fmla="*/ 1860760 h 2920584"/>
              <a:gd name="connsiteX30" fmla="*/ 5946525 w 8586367"/>
              <a:gd name="connsiteY30" fmla="*/ 1736911 h 2920584"/>
              <a:gd name="connsiteX31" fmla="*/ 5811889 w 8586367"/>
              <a:gd name="connsiteY31" fmla="*/ 1745327 h 2920584"/>
              <a:gd name="connsiteX32" fmla="*/ 5321031 w 8586367"/>
              <a:gd name="connsiteY32" fmla="*/ 1543373 h 2920584"/>
              <a:gd name="connsiteX33" fmla="*/ 5301397 w 8586367"/>
              <a:gd name="connsiteY33" fmla="*/ 1504104 h 2920584"/>
              <a:gd name="connsiteX34" fmla="*/ 5147127 w 8586367"/>
              <a:gd name="connsiteY34" fmla="*/ 1504104 h 2920584"/>
              <a:gd name="connsiteX35" fmla="*/ 4992857 w 8586367"/>
              <a:gd name="connsiteY35" fmla="*/ 1436787 h 2920584"/>
              <a:gd name="connsiteX36" fmla="*/ 4976027 w 8586367"/>
              <a:gd name="connsiteY36" fmla="*/ 1400322 h 2920584"/>
              <a:gd name="connsiteX37" fmla="*/ 4908709 w 8586367"/>
              <a:gd name="connsiteY37" fmla="*/ 1414347 h 2920584"/>
              <a:gd name="connsiteX38" fmla="*/ 4824562 w 8586367"/>
              <a:gd name="connsiteY38" fmla="*/ 1333005 h 2920584"/>
              <a:gd name="connsiteX39" fmla="*/ 4734804 w 8586367"/>
              <a:gd name="connsiteY39" fmla="*/ 1318980 h 2920584"/>
              <a:gd name="connsiteX40" fmla="*/ 4647853 w 8586367"/>
              <a:gd name="connsiteY40" fmla="*/ 1338615 h 2920584"/>
              <a:gd name="connsiteX41" fmla="*/ 4462729 w 8586367"/>
              <a:gd name="connsiteY41" fmla="*/ 1223613 h 2920584"/>
              <a:gd name="connsiteX42" fmla="*/ 4145774 w 8586367"/>
              <a:gd name="connsiteY42" fmla="*/ 1080562 h 2920584"/>
              <a:gd name="connsiteX43" fmla="*/ 3938211 w 8586367"/>
              <a:gd name="connsiteY43" fmla="*/ 1049709 h 2920584"/>
              <a:gd name="connsiteX44" fmla="*/ 3699794 w 8586367"/>
              <a:gd name="connsiteY44" fmla="*/ 912269 h 2920584"/>
              <a:gd name="connsiteX45" fmla="*/ 3598817 w 8586367"/>
              <a:gd name="connsiteY45" fmla="*/ 873000 h 2920584"/>
              <a:gd name="connsiteX46" fmla="*/ 3475401 w 8586367"/>
              <a:gd name="connsiteY46" fmla="*/ 870195 h 2920584"/>
              <a:gd name="connsiteX47" fmla="*/ 3225764 w 8586367"/>
              <a:gd name="connsiteY47" fmla="*/ 746779 h 2920584"/>
              <a:gd name="connsiteX48" fmla="*/ 3029421 w 8586367"/>
              <a:gd name="connsiteY48" fmla="*/ 693486 h 2920584"/>
              <a:gd name="connsiteX49" fmla="*/ 2964907 w 8586367"/>
              <a:gd name="connsiteY49" fmla="*/ 642998 h 2920584"/>
              <a:gd name="connsiteX50" fmla="*/ 2858321 w 8586367"/>
              <a:gd name="connsiteY50" fmla="*/ 631778 h 2920584"/>
              <a:gd name="connsiteX51" fmla="*/ 2496488 w 8586367"/>
              <a:gd name="connsiteY51" fmla="*/ 466289 h 2920584"/>
              <a:gd name="connsiteX52" fmla="*/ 2347613 w 8586367"/>
              <a:gd name="connsiteY52" fmla="*/ 445533 h 2920584"/>
              <a:gd name="connsiteX53" fmla="*/ 2204778 w 8586367"/>
              <a:gd name="connsiteY53" fmla="*/ 368117 h 2920584"/>
              <a:gd name="connsiteX54" fmla="*/ 2036803 w 8586367"/>
              <a:gd name="connsiteY54" fmla="*/ 318538 h 2920584"/>
              <a:gd name="connsiteX55" fmla="*/ 1950830 w 8586367"/>
              <a:gd name="connsiteY55" fmla="*/ 273552 h 2920584"/>
              <a:gd name="connsiteX56" fmla="*/ 1913487 w 8586367"/>
              <a:gd name="connsiteY56" fmla="*/ 240211 h 2920584"/>
              <a:gd name="connsiteX57" fmla="*/ 1875154 w 8586367"/>
              <a:gd name="connsiteY57" fmla="*/ 263098 h 2920584"/>
              <a:gd name="connsiteX58" fmla="*/ 1831797 w 8586367"/>
              <a:gd name="connsiteY58" fmla="*/ 283754 h 2920584"/>
              <a:gd name="connsiteX59" fmla="*/ 1769274 w 8586367"/>
              <a:gd name="connsiteY59" fmla="*/ 229046 h 2920584"/>
              <a:gd name="connsiteX60" fmla="*/ 1722382 w 8586367"/>
              <a:gd name="connsiteY60" fmla="*/ 221230 h 2920584"/>
              <a:gd name="connsiteX61" fmla="*/ 1698936 w 8586367"/>
              <a:gd name="connsiteY61" fmla="*/ 229046 h 2920584"/>
              <a:gd name="connsiteX62" fmla="*/ 1667674 w 8586367"/>
              <a:gd name="connsiteY62" fmla="*/ 236861 h 2920584"/>
              <a:gd name="connsiteX63" fmla="*/ 1636413 w 8586367"/>
              <a:gd name="connsiteY63" fmla="*/ 260307 h 2920584"/>
              <a:gd name="connsiteX64" fmla="*/ 1605151 w 8586367"/>
              <a:gd name="connsiteY64" fmla="*/ 275938 h 2920584"/>
              <a:gd name="connsiteX65" fmla="*/ 1436399 w 8586367"/>
              <a:gd name="connsiteY65" fmla="*/ 293694 h 2920584"/>
              <a:gd name="connsiteX66" fmla="*/ 1386320 w 8586367"/>
              <a:gd name="connsiteY66" fmla="*/ 260307 h 2920584"/>
              <a:gd name="connsiteX67" fmla="*/ 1362874 w 8586367"/>
              <a:gd name="connsiteY67" fmla="*/ 252492 h 2920584"/>
              <a:gd name="connsiteX68" fmla="*/ 1331613 w 8586367"/>
              <a:gd name="connsiteY68" fmla="*/ 244677 h 2920584"/>
              <a:gd name="connsiteX69" fmla="*/ 1300351 w 8586367"/>
              <a:gd name="connsiteY69" fmla="*/ 221230 h 2920584"/>
              <a:gd name="connsiteX70" fmla="*/ 1245643 w 8586367"/>
              <a:gd name="connsiteY70" fmla="*/ 182154 h 2920584"/>
              <a:gd name="connsiteX71" fmla="*/ 1214382 w 8586367"/>
              <a:gd name="connsiteY71" fmla="*/ 174338 h 2920584"/>
              <a:gd name="connsiteX72" fmla="*/ 1167489 w 8586367"/>
              <a:gd name="connsiteY72" fmla="*/ 189969 h 2920584"/>
              <a:gd name="connsiteX73" fmla="*/ 1120597 w 8586367"/>
              <a:gd name="connsiteY73" fmla="*/ 229046 h 2920584"/>
              <a:gd name="connsiteX74" fmla="*/ 1065889 w 8586367"/>
              <a:gd name="connsiteY74" fmla="*/ 268123 h 2920584"/>
              <a:gd name="connsiteX75" fmla="*/ 1042443 w 8586367"/>
              <a:gd name="connsiteY75" fmla="*/ 260307 h 2920584"/>
              <a:gd name="connsiteX76" fmla="*/ 972105 w 8586367"/>
              <a:gd name="connsiteY76" fmla="*/ 236861 h 2920584"/>
              <a:gd name="connsiteX77" fmla="*/ 957404 w 8586367"/>
              <a:gd name="connsiteY77" fmla="*/ 203181 h 2920584"/>
              <a:gd name="connsiteX78" fmla="*/ 896370 w 8586367"/>
              <a:gd name="connsiteY78" fmla="*/ 174896 h 2920584"/>
              <a:gd name="connsiteX79" fmla="*/ 870505 w 8586367"/>
              <a:gd name="connsiteY79" fmla="*/ 150892 h 2920584"/>
              <a:gd name="connsiteX80" fmla="*/ 824916 w 8586367"/>
              <a:gd name="connsiteY80" fmla="*/ 123724 h 2920584"/>
              <a:gd name="connsiteX81" fmla="*/ 706382 w 8586367"/>
              <a:gd name="connsiteY81" fmla="*/ 166523 h 2920584"/>
              <a:gd name="connsiteX82" fmla="*/ 654279 w 8586367"/>
              <a:gd name="connsiteY82" fmla="*/ 106232 h 2920584"/>
              <a:gd name="connsiteX83" fmla="*/ 581336 w 8586367"/>
              <a:gd name="connsiteY83" fmla="*/ 143077 h 2920584"/>
              <a:gd name="connsiteX84" fmla="*/ 550074 w 8586367"/>
              <a:gd name="connsiteY84" fmla="*/ 135261 h 2920584"/>
              <a:gd name="connsiteX85" fmla="*/ 503182 w 8586367"/>
              <a:gd name="connsiteY85" fmla="*/ 96184 h 2920584"/>
              <a:gd name="connsiteX86" fmla="*/ 420220 w 8586367"/>
              <a:gd name="connsiteY86" fmla="*/ 46104 h 2920584"/>
              <a:gd name="connsiteX87" fmla="*/ 411749 w 8586367"/>
              <a:gd name="connsiteY87" fmla="*/ 72510 h 2920584"/>
              <a:gd name="connsiteX88" fmla="*/ 346874 w 8586367"/>
              <a:gd name="connsiteY88" fmla="*/ 104000 h 2920584"/>
              <a:gd name="connsiteX89" fmla="*/ 331243 w 8586367"/>
              <a:gd name="connsiteY89" fmla="*/ 135261 h 2920584"/>
              <a:gd name="connsiteX90" fmla="*/ 307797 w 8586367"/>
              <a:gd name="connsiteY90" fmla="*/ 119630 h 2920584"/>
              <a:gd name="connsiteX91" fmla="*/ 299982 w 8586367"/>
              <a:gd name="connsiteY91" fmla="*/ 88369 h 2920584"/>
              <a:gd name="connsiteX92" fmla="*/ 292166 w 8586367"/>
              <a:gd name="connsiteY92" fmla="*/ 64923 h 2920584"/>
              <a:gd name="connsiteX93" fmla="*/ 253089 w 8586367"/>
              <a:gd name="connsiteY93" fmla="*/ 57107 h 2920584"/>
              <a:gd name="connsiteX94" fmla="*/ 196707 w 8586367"/>
              <a:gd name="connsiteY94" fmla="*/ 67900 h 2920584"/>
              <a:gd name="connsiteX95" fmla="*/ 156327 w 8586367"/>
              <a:gd name="connsiteY95" fmla="*/ 98790 h 2920584"/>
              <a:gd name="connsiteX96" fmla="*/ 96782 w 8586367"/>
              <a:gd name="connsiteY96" fmla="*/ 49292 h 2920584"/>
              <a:gd name="connsiteX97" fmla="*/ 0 w 8586367"/>
              <a:gd name="connsiteY97" fmla="*/ 50491 h 2920584"/>
              <a:gd name="connsiteX98" fmla="*/ 30974 w 8586367"/>
              <a:gd name="connsiteY98" fmla="*/ 6283 h 2920584"/>
              <a:gd name="connsiteX99" fmla="*/ 151585 w 8586367"/>
              <a:gd name="connsiteY99" fmla="*/ 17502 h 2920584"/>
              <a:gd name="connsiteX100" fmla="*/ 279748 w 8586367"/>
              <a:gd name="connsiteY100" fmla="*/ 30258 h 2920584"/>
              <a:gd name="connsiteX101" fmla="*/ 413040 w 8586367"/>
              <a:gd name="connsiteY101" fmla="*/ 13781 h 2920584"/>
              <a:gd name="connsiteX102" fmla="*/ 487551 w 8586367"/>
              <a:gd name="connsiteY102" fmla="*/ 57107 h 2920584"/>
              <a:gd name="connsiteX103" fmla="*/ 671212 w 8586367"/>
              <a:gd name="connsiteY103" fmla="*/ 31429 h 2920584"/>
              <a:gd name="connsiteX104" fmla="*/ 919630 w 8586367"/>
              <a:gd name="connsiteY104" fmla="*/ 26962 h 2920584"/>
              <a:gd name="connsiteX105" fmla="*/ 1081520 w 8586367"/>
              <a:gd name="connsiteY105" fmla="*/ 64923 h 2920584"/>
              <a:gd name="connsiteX106" fmla="*/ 1120597 w 8586367"/>
              <a:gd name="connsiteY106" fmla="*/ 57107 h 2920584"/>
              <a:gd name="connsiteX107" fmla="*/ 1174015 w 8586367"/>
              <a:gd name="connsiteY107" fmla="*/ 16968 h 2920584"/>
              <a:gd name="connsiteX108" fmla="*/ 1252624 w 8586367"/>
              <a:gd name="connsiteY108" fmla="*/ 17803 h 2920584"/>
              <a:gd name="connsiteX109" fmla="*/ 1362874 w 8586367"/>
              <a:gd name="connsiteY109" fmla="*/ 49292 h 2920584"/>
              <a:gd name="connsiteX110" fmla="*/ 1374705 w 8586367"/>
              <a:gd name="connsiteY110" fmla="*/ 47813 h 2920584"/>
              <a:gd name="connsiteX111" fmla="*/ 1300945 w 8586367"/>
              <a:gd name="connsiteY111" fmla="*/ 18336 h 2920584"/>
              <a:gd name="connsiteX112" fmla="*/ 1446212 w 8586367"/>
              <a:gd name="connsiteY112" fmla="*/ 24276 h 2920584"/>
              <a:gd name="connsiteX113" fmla="*/ 1441569 w 8586367"/>
              <a:gd name="connsiteY113" fmla="*/ 7715 h 2920584"/>
              <a:gd name="connsiteX114" fmla="*/ 1523275 w 8586367"/>
              <a:gd name="connsiteY114" fmla="*/ 56921 h 2920584"/>
              <a:gd name="connsiteX115" fmla="*/ 1609059 w 8586367"/>
              <a:gd name="connsiteY115" fmla="*/ 47990 h 2920584"/>
              <a:gd name="connsiteX0" fmla="*/ 1609059 w 8586367"/>
              <a:gd name="connsiteY0" fmla="*/ 47990 h 2920584"/>
              <a:gd name="connsiteX1" fmla="*/ 1700424 w 8586367"/>
              <a:gd name="connsiteY1" fmla="*/ 10959 h 2920584"/>
              <a:gd name="connsiteX2" fmla="*/ 1820427 w 8586367"/>
              <a:gd name="connsiteY2" fmla="*/ 7461 h 2920584"/>
              <a:gd name="connsiteX3" fmla="*/ 1997751 w 8586367"/>
              <a:gd name="connsiteY3" fmla="*/ 2727 h 2920584"/>
              <a:gd name="connsiteX4" fmla="*/ 2103801 w 8586367"/>
              <a:gd name="connsiteY4" fmla="*/ 51162 h 2920584"/>
              <a:gd name="connsiteX5" fmla="*/ 2173925 w 8586367"/>
              <a:gd name="connsiteY5" fmla="*/ 23113 h 2920584"/>
              <a:gd name="connsiteX6" fmla="*/ 8583562 w 8586367"/>
              <a:gd name="connsiteY6" fmla="*/ 18336 h 2920584"/>
              <a:gd name="connsiteX7" fmla="*/ 8586367 w 8586367"/>
              <a:gd name="connsiteY7" fmla="*/ 2872518 h 2920584"/>
              <a:gd name="connsiteX8" fmla="*/ 8428870 w 8586367"/>
              <a:gd name="connsiteY8" fmla="*/ 2783142 h 2920584"/>
              <a:gd name="connsiteX9" fmla="*/ 8339111 w 8586367"/>
              <a:gd name="connsiteY9" fmla="*/ 2912168 h 2920584"/>
              <a:gd name="connsiteX10" fmla="*/ 8288623 w 8586367"/>
              <a:gd name="connsiteY10" fmla="*/ 2752289 h 2920584"/>
              <a:gd name="connsiteX11" fmla="*/ 8187648 w 8586367"/>
              <a:gd name="connsiteY11" fmla="*/ 2833631 h 2920584"/>
              <a:gd name="connsiteX12" fmla="*/ 8055817 w 8586367"/>
              <a:gd name="connsiteY12" fmla="*/ 2920584 h 2920584"/>
              <a:gd name="connsiteX13" fmla="*/ 8013744 w 8586367"/>
              <a:gd name="connsiteY13" fmla="*/ 2828022 h 2920584"/>
              <a:gd name="connsiteX14" fmla="*/ 7923985 w 8586367"/>
              <a:gd name="connsiteY14" fmla="*/ 2870096 h 2920584"/>
              <a:gd name="connsiteX15" fmla="*/ 7834229 w 8586367"/>
              <a:gd name="connsiteY15" fmla="*/ 2797168 h 2920584"/>
              <a:gd name="connsiteX16" fmla="*/ 7733253 w 8586367"/>
              <a:gd name="connsiteY16" fmla="*/ 2867291 h 2920584"/>
              <a:gd name="connsiteX17" fmla="*/ 7584592 w 8586367"/>
              <a:gd name="connsiteY17" fmla="*/ 2802777 h 2920584"/>
              <a:gd name="connsiteX18" fmla="*/ 7385444 w 8586367"/>
              <a:gd name="connsiteY18" fmla="*/ 2889730 h 2920584"/>
              <a:gd name="connsiteX19" fmla="*/ 7245199 w 8586367"/>
              <a:gd name="connsiteY19" fmla="*/ 2766314 h 2920584"/>
              <a:gd name="connsiteX20" fmla="*/ 7169466 w 8586367"/>
              <a:gd name="connsiteY20" fmla="*/ 2912169 h 2920584"/>
              <a:gd name="connsiteX21" fmla="*/ 7110562 w 8586367"/>
              <a:gd name="connsiteY21" fmla="*/ 2760704 h 2920584"/>
              <a:gd name="connsiteX22" fmla="*/ 6945074 w 8586367"/>
              <a:gd name="connsiteY22" fmla="*/ 2895340 h 2920584"/>
              <a:gd name="connsiteX23" fmla="*/ 6855316 w 8586367"/>
              <a:gd name="connsiteY23" fmla="*/ 2822412 h 2920584"/>
              <a:gd name="connsiteX24" fmla="*/ 6768364 w 8586367"/>
              <a:gd name="connsiteY24" fmla="*/ 2906559 h 2920584"/>
              <a:gd name="connsiteX25" fmla="*/ 6672997 w 8586367"/>
              <a:gd name="connsiteY25" fmla="*/ 2802777 h 2920584"/>
              <a:gd name="connsiteX26" fmla="*/ 6563606 w 8586367"/>
              <a:gd name="connsiteY26" fmla="*/ 2872900 h 2920584"/>
              <a:gd name="connsiteX27" fmla="*/ 6293601 w 8586367"/>
              <a:gd name="connsiteY27" fmla="*/ 2808905 h 2920584"/>
              <a:gd name="connsiteX28" fmla="*/ 6300635 w 8586367"/>
              <a:gd name="connsiteY28" fmla="*/ 1978912 h 2920584"/>
              <a:gd name="connsiteX29" fmla="*/ 6133462 w 8586367"/>
              <a:gd name="connsiteY29" fmla="*/ 1860760 h 2920584"/>
              <a:gd name="connsiteX30" fmla="*/ 5946525 w 8586367"/>
              <a:gd name="connsiteY30" fmla="*/ 1736911 h 2920584"/>
              <a:gd name="connsiteX31" fmla="*/ 5811889 w 8586367"/>
              <a:gd name="connsiteY31" fmla="*/ 1745327 h 2920584"/>
              <a:gd name="connsiteX32" fmla="*/ 5321031 w 8586367"/>
              <a:gd name="connsiteY32" fmla="*/ 1543373 h 2920584"/>
              <a:gd name="connsiteX33" fmla="*/ 5301397 w 8586367"/>
              <a:gd name="connsiteY33" fmla="*/ 1504104 h 2920584"/>
              <a:gd name="connsiteX34" fmla="*/ 5147127 w 8586367"/>
              <a:gd name="connsiteY34" fmla="*/ 1504104 h 2920584"/>
              <a:gd name="connsiteX35" fmla="*/ 4992857 w 8586367"/>
              <a:gd name="connsiteY35" fmla="*/ 1436787 h 2920584"/>
              <a:gd name="connsiteX36" fmla="*/ 4976027 w 8586367"/>
              <a:gd name="connsiteY36" fmla="*/ 1400322 h 2920584"/>
              <a:gd name="connsiteX37" fmla="*/ 4908709 w 8586367"/>
              <a:gd name="connsiteY37" fmla="*/ 1414347 h 2920584"/>
              <a:gd name="connsiteX38" fmla="*/ 4824562 w 8586367"/>
              <a:gd name="connsiteY38" fmla="*/ 1333005 h 2920584"/>
              <a:gd name="connsiteX39" fmla="*/ 4734804 w 8586367"/>
              <a:gd name="connsiteY39" fmla="*/ 1318980 h 2920584"/>
              <a:gd name="connsiteX40" fmla="*/ 4647853 w 8586367"/>
              <a:gd name="connsiteY40" fmla="*/ 1338615 h 2920584"/>
              <a:gd name="connsiteX41" fmla="*/ 4462729 w 8586367"/>
              <a:gd name="connsiteY41" fmla="*/ 1223613 h 2920584"/>
              <a:gd name="connsiteX42" fmla="*/ 4145774 w 8586367"/>
              <a:gd name="connsiteY42" fmla="*/ 1080562 h 2920584"/>
              <a:gd name="connsiteX43" fmla="*/ 3938211 w 8586367"/>
              <a:gd name="connsiteY43" fmla="*/ 1049709 h 2920584"/>
              <a:gd name="connsiteX44" fmla="*/ 3699794 w 8586367"/>
              <a:gd name="connsiteY44" fmla="*/ 912269 h 2920584"/>
              <a:gd name="connsiteX45" fmla="*/ 3598817 w 8586367"/>
              <a:gd name="connsiteY45" fmla="*/ 873000 h 2920584"/>
              <a:gd name="connsiteX46" fmla="*/ 3475401 w 8586367"/>
              <a:gd name="connsiteY46" fmla="*/ 870195 h 2920584"/>
              <a:gd name="connsiteX47" fmla="*/ 3225764 w 8586367"/>
              <a:gd name="connsiteY47" fmla="*/ 746779 h 2920584"/>
              <a:gd name="connsiteX48" fmla="*/ 3029421 w 8586367"/>
              <a:gd name="connsiteY48" fmla="*/ 693486 h 2920584"/>
              <a:gd name="connsiteX49" fmla="*/ 2964907 w 8586367"/>
              <a:gd name="connsiteY49" fmla="*/ 642998 h 2920584"/>
              <a:gd name="connsiteX50" fmla="*/ 2858321 w 8586367"/>
              <a:gd name="connsiteY50" fmla="*/ 631778 h 2920584"/>
              <a:gd name="connsiteX51" fmla="*/ 2496488 w 8586367"/>
              <a:gd name="connsiteY51" fmla="*/ 466289 h 2920584"/>
              <a:gd name="connsiteX52" fmla="*/ 2347613 w 8586367"/>
              <a:gd name="connsiteY52" fmla="*/ 445533 h 2920584"/>
              <a:gd name="connsiteX53" fmla="*/ 2204778 w 8586367"/>
              <a:gd name="connsiteY53" fmla="*/ 368117 h 2920584"/>
              <a:gd name="connsiteX54" fmla="*/ 2036803 w 8586367"/>
              <a:gd name="connsiteY54" fmla="*/ 318538 h 2920584"/>
              <a:gd name="connsiteX55" fmla="*/ 1950830 w 8586367"/>
              <a:gd name="connsiteY55" fmla="*/ 273552 h 2920584"/>
              <a:gd name="connsiteX56" fmla="*/ 1913487 w 8586367"/>
              <a:gd name="connsiteY56" fmla="*/ 240211 h 2920584"/>
              <a:gd name="connsiteX57" fmla="*/ 1875154 w 8586367"/>
              <a:gd name="connsiteY57" fmla="*/ 263098 h 2920584"/>
              <a:gd name="connsiteX58" fmla="*/ 1831797 w 8586367"/>
              <a:gd name="connsiteY58" fmla="*/ 283754 h 2920584"/>
              <a:gd name="connsiteX59" fmla="*/ 1769274 w 8586367"/>
              <a:gd name="connsiteY59" fmla="*/ 229046 h 2920584"/>
              <a:gd name="connsiteX60" fmla="*/ 1722382 w 8586367"/>
              <a:gd name="connsiteY60" fmla="*/ 221230 h 2920584"/>
              <a:gd name="connsiteX61" fmla="*/ 1698936 w 8586367"/>
              <a:gd name="connsiteY61" fmla="*/ 229046 h 2920584"/>
              <a:gd name="connsiteX62" fmla="*/ 1667674 w 8586367"/>
              <a:gd name="connsiteY62" fmla="*/ 236861 h 2920584"/>
              <a:gd name="connsiteX63" fmla="*/ 1636413 w 8586367"/>
              <a:gd name="connsiteY63" fmla="*/ 260307 h 2920584"/>
              <a:gd name="connsiteX64" fmla="*/ 1605151 w 8586367"/>
              <a:gd name="connsiteY64" fmla="*/ 275938 h 2920584"/>
              <a:gd name="connsiteX65" fmla="*/ 1436399 w 8586367"/>
              <a:gd name="connsiteY65" fmla="*/ 293694 h 2920584"/>
              <a:gd name="connsiteX66" fmla="*/ 1386320 w 8586367"/>
              <a:gd name="connsiteY66" fmla="*/ 260307 h 2920584"/>
              <a:gd name="connsiteX67" fmla="*/ 1362874 w 8586367"/>
              <a:gd name="connsiteY67" fmla="*/ 252492 h 2920584"/>
              <a:gd name="connsiteX68" fmla="*/ 1331613 w 8586367"/>
              <a:gd name="connsiteY68" fmla="*/ 244677 h 2920584"/>
              <a:gd name="connsiteX69" fmla="*/ 1300351 w 8586367"/>
              <a:gd name="connsiteY69" fmla="*/ 221230 h 2920584"/>
              <a:gd name="connsiteX70" fmla="*/ 1245643 w 8586367"/>
              <a:gd name="connsiteY70" fmla="*/ 182154 h 2920584"/>
              <a:gd name="connsiteX71" fmla="*/ 1214382 w 8586367"/>
              <a:gd name="connsiteY71" fmla="*/ 174338 h 2920584"/>
              <a:gd name="connsiteX72" fmla="*/ 1167489 w 8586367"/>
              <a:gd name="connsiteY72" fmla="*/ 189969 h 2920584"/>
              <a:gd name="connsiteX73" fmla="*/ 1120597 w 8586367"/>
              <a:gd name="connsiteY73" fmla="*/ 229046 h 2920584"/>
              <a:gd name="connsiteX74" fmla="*/ 1065889 w 8586367"/>
              <a:gd name="connsiteY74" fmla="*/ 268123 h 2920584"/>
              <a:gd name="connsiteX75" fmla="*/ 1042443 w 8586367"/>
              <a:gd name="connsiteY75" fmla="*/ 260307 h 2920584"/>
              <a:gd name="connsiteX76" fmla="*/ 972105 w 8586367"/>
              <a:gd name="connsiteY76" fmla="*/ 236861 h 2920584"/>
              <a:gd name="connsiteX77" fmla="*/ 957404 w 8586367"/>
              <a:gd name="connsiteY77" fmla="*/ 203181 h 2920584"/>
              <a:gd name="connsiteX78" fmla="*/ 896370 w 8586367"/>
              <a:gd name="connsiteY78" fmla="*/ 174896 h 2920584"/>
              <a:gd name="connsiteX79" fmla="*/ 870505 w 8586367"/>
              <a:gd name="connsiteY79" fmla="*/ 150892 h 2920584"/>
              <a:gd name="connsiteX80" fmla="*/ 824916 w 8586367"/>
              <a:gd name="connsiteY80" fmla="*/ 123724 h 2920584"/>
              <a:gd name="connsiteX81" fmla="*/ 706382 w 8586367"/>
              <a:gd name="connsiteY81" fmla="*/ 166523 h 2920584"/>
              <a:gd name="connsiteX82" fmla="*/ 654279 w 8586367"/>
              <a:gd name="connsiteY82" fmla="*/ 106232 h 2920584"/>
              <a:gd name="connsiteX83" fmla="*/ 581336 w 8586367"/>
              <a:gd name="connsiteY83" fmla="*/ 143077 h 2920584"/>
              <a:gd name="connsiteX84" fmla="*/ 550074 w 8586367"/>
              <a:gd name="connsiteY84" fmla="*/ 135261 h 2920584"/>
              <a:gd name="connsiteX85" fmla="*/ 503182 w 8586367"/>
              <a:gd name="connsiteY85" fmla="*/ 96184 h 2920584"/>
              <a:gd name="connsiteX86" fmla="*/ 420220 w 8586367"/>
              <a:gd name="connsiteY86" fmla="*/ 46104 h 2920584"/>
              <a:gd name="connsiteX87" fmla="*/ 411749 w 8586367"/>
              <a:gd name="connsiteY87" fmla="*/ 72510 h 2920584"/>
              <a:gd name="connsiteX88" fmla="*/ 346874 w 8586367"/>
              <a:gd name="connsiteY88" fmla="*/ 104000 h 2920584"/>
              <a:gd name="connsiteX89" fmla="*/ 331243 w 8586367"/>
              <a:gd name="connsiteY89" fmla="*/ 135261 h 2920584"/>
              <a:gd name="connsiteX90" fmla="*/ 307797 w 8586367"/>
              <a:gd name="connsiteY90" fmla="*/ 119630 h 2920584"/>
              <a:gd name="connsiteX91" fmla="*/ 299982 w 8586367"/>
              <a:gd name="connsiteY91" fmla="*/ 88369 h 2920584"/>
              <a:gd name="connsiteX92" fmla="*/ 292166 w 8586367"/>
              <a:gd name="connsiteY92" fmla="*/ 64923 h 2920584"/>
              <a:gd name="connsiteX93" fmla="*/ 253089 w 8586367"/>
              <a:gd name="connsiteY93" fmla="*/ 57107 h 2920584"/>
              <a:gd name="connsiteX94" fmla="*/ 196707 w 8586367"/>
              <a:gd name="connsiteY94" fmla="*/ 67900 h 2920584"/>
              <a:gd name="connsiteX95" fmla="*/ 156327 w 8586367"/>
              <a:gd name="connsiteY95" fmla="*/ 98790 h 2920584"/>
              <a:gd name="connsiteX96" fmla="*/ 96782 w 8586367"/>
              <a:gd name="connsiteY96" fmla="*/ 49292 h 2920584"/>
              <a:gd name="connsiteX97" fmla="*/ 0 w 8586367"/>
              <a:gd name="connsiteY97" fmla="*/ 50491 h 2920584"/>
              <a:gd name="connsiteX98" fmla="*/ 30974 w 8586367"/>
              <a:gd name="connsiteY98" fmla="*/ 6283 h 2920584"/>
              <a:gd name="connsiteX99" fmla="*/ 151585 w 8586367"/>
              <a:gd name="connsiteY99" fmla="*/ 17502 h 2920584"/>
              <a:gd name="connsiteX100" fmla="*/ 279748 w 8586367"/>
              <a:gd name="connsiteY100" fmla="*/ 30258 h 2920584"/>
              <a:gd name="connsiteX101" fmla="*/ 413040 w 8586367"/>
              <a:gd name="connsiteY101" fmla="*/ 13781 h 2920584"/>
              <a:gd name="connsiteX102" fmla="*/ 487551 w 8586367"/>
              <a:gd name="connsiteY102" fmla="*/ 57107 h 2920584"/>
              <a:gd name="connsiteX103" fmla="*/ 671212 w 8586367"/>
              <a:gd name="connsiteY103" fmla="*/ 31429 h 2920584"/>
              <a:gd name="connsiteX104" fmla="*/ 919630 w 8586367"/>
              <a:gd name="connsiteY104" fmla="*/ 26962 h 2920584"/>
              <a:gd name="connsiteX105" fmla="*/ 1081520 w 8586367"/>
              <a:gd name="connsiteY105" fmla="*/ 64923 h 2920584"/>
              <a:gd name="connsiteX106" fmla="*/ 1120597 w 8586367"/>
              <a:gd name="connsiteY106" fmla="*/ 57107 h 2920584"/>
              <a:gd name="connsiteX107" fmla="*/ 1174015 w 8586367"/>
              <a:gd name="connsiteY107" fmla="*/ 16968 h 2920584"/>
              <a:gd name="connsiteX108" fmla="*/ 1252624 w 8586367"/>
              <a:gd name="connsiteY108" fmla="*/ 17803 h 2920584"/>
              <a:gd name="connsiteX109" fmla="*/ 1362874 w 8586367"/>
              <a:gd name="connsiteY109" fmla="*/ 49292 h 2920584"/>
              <a:gd name="connsiteX110" fmla="*/ 1374705 w 8586367"/>
              <a:gd name="connsiteY110" fmla="*/ 47813 h 2920584"/>
              <a:gd name="connsiteX111" fmla="*/ 1300945 w 8586367"/>
              <a:gd name="connsiteY111" fmla="*/ 18336 h 2920584"/>
              <a:gd name="connsiteX112" fmla="*/ 1446212 w 8586367"/>
              <a:gd name="connsiteY112" fmla="*/ 24276 h 2920584"/>
              <a:gd name="connsiteX113" fmla="*/ 1441569 w 8586367"/>
              <a:gd name="connsiteY113" fmla="*/ 7715 h 2920584"/>
              <a:gd name="connsiteX114" fmla="*/ 1523275 w 8586367"/>
              <a:gd name="connsiteY114" fmla="*/ 56921 h 2920584"/>
              <a:gd name="connsiteX115" fmla="*/ 1609059 w 8586367"/>
              <a:gd name="connsiteY115" fmla="*/ 47990 h 2920584"/>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8583562 w 8586367"/>
              <a:gd name="connsiteY6" fmla="*/ 15609 h 2917857"/>
              <a:gd name="connsiteX7" fmla="*/ 8586367 w 8586367"/>
              <a:gd name="connsiteY7" fmla="*/ 2869791 h 2917857"/>
              <a:gd name="connsiteX8" fmla="*/ 8428870 w 8586367"/>
              <a:gd name="connsiteY8" fmla="*/ 2780415 h 2917857"/>
              <a:gd name="connsiteX9" fmla="*/ 8339111 w 8586367"/>
              <a:gd name="connsiteY9" fmla="*/ 2909441 h 2917857"/>
              <a:gd name="connsiteX10" fmla="*/ 8288623 w 8586367"/>
              <a:gd name="connsiteY10" fmla="*/ 2749562 h 2917857"/>
              <a:gd name="connsiteX11" fmla="*/ 8187648 w 8586367"/>
              <a:gd name="connsiteY11" fmla="*/ 2830904 h 2917857"/>
              <a:gd name="connsiteX12" fmla="*/ 8055817 w 8586367"/>
              <a:gd name="connsiteY12" fmla="*/ 2917857 h 2917857"/>
              <a:gd name="connsiteX13" fmla="*/ 8013744 w 8586367"/>
              <a:gd name="connsiteY13" fmla="*/ 2825295 h 2917857"/>
              <a:gd name="connsiteX14" fmla="*/ 7923985 w 8586367"/>
              <a:gd name="connsiteY14" fmla="*/ 2867369 h 2917857"/>
              <a:gd name="connsiteX15" fmla="*/ 7834229 w 8586367"/>
              <a:gd name="connsiteY15" fmla="*/ 2794441 h 2917857"/>
              <a:gd name="connsiteX16" fmla="*/ 7733253 w 8586367"/>
              <a:gd name="connsiteY16" fmla="*/ 2864564 h 2917857"/>
              <a:gd name="connsiteX17" fmla="*/ 7584592 w 8586367"/>
              <a:gd name="connsiteY17" fmla="*/ 2800050 h 2917857"/>
              <a:gd name="connsiteX18" fmla="*/ 7385444 w 8586367"/>
              <a:gd name="connsiteY18" fmla="*/ 2887003 h 2917857"/>
              <a:gd name="connsiteX19" fmla="*/ 7245199 w 8586367"/>
              <a:gd name="connsiteY19" fmla="*/ 2763587 h 2917857"/>
              <a:gd name="connsiteX20" fmla="*/ 7169466 w 8586367"/>
              <a:gd name="connsiteY20" fmla="*/ 2909442 h 2917857"/>
              <a:gd name="connsiteX21" fmla="*/ 7110562 w 8586367"/>
              <a:gd name="connsiteY21" fmla="*/ 2757977 h 2917857"/>
              <a:gd name="connsiteX22" fmla="*/ 6945074 w 8586367"/>
              <a:gd name="connsiteY22" fmla="*/ 2892613 h 2917857"/>
              <a:gd name="connsiteX23" fmla="*/ 6855316 w 8586367"/>
              <a:gd name="connsiteY23" fmla="*/ 2819685 h 2917857"/>
              <a:gd name="connsiteX24" fmla="*/ 6768364 w 8586367"/>
              <a:gd name="connsiteY24" fmla="*/ 2903832 h 2917857"/>
              <a:gd name="connsiteX25" fmla="*/ 6672997 w 8586367"/>
              <a:gd name="connsiteY25" fmla="*/ 2800050 h 2917857"/>
              <a:gd name="connsiteX26" fmla="*/ 6563606 w 8586367"/>
              <a:gd name="connsiteY26" fmla="*/ 2870173 h 2917857"/>
              <a:gd name="connsiteX27" fmla="*/ 6293601 w 8586367"/>
              <a:gd name="connsiteY27" fmla="*/ 2806178 h 2917857"/>
              <a:gd name="connsiteX28" fmla="*/ 6300635 w 8586367"/>
              <a:gd name="connsiteY28" fmla="*/ 1976185 h 2917857"/>
              <a:gd name="connsiteX29" fmla="*/ 6133462 w 8586367"/>
              <a:gd name="connsiteY29" fmla="*/ 1858033 h 2917857"/>
              <a:gd name="connsiteX30" fmla="*/ 5946525 w 8586367"/>
              <a:gd name="connsiteY30" fmla="*/ 1734184 h 2917857"/>
              <a:gd name="connsiteX31" fmla="*/ 5811889 w 8586367"/>
              <a:gd name="connsiteY31" fmla="*/ 1742600 h 2917857"/>
              <a:gd name="connsiteX32" fmla="*/ 5321031 w 8586367"/>
              <a:gd name="connsiteY32" fmla="*/ 1540646 h 2917857"/>
              <a:gd name="connsiteX33" fmla="*/ 5301397 w 8586367"/>
              <a:gd name="connsiteY33" fmla="*/ 1501377 h 2917857"/>
              <a:gd name="connsiteX34" fmla="*/ 5147127 w 8586367"/>
              <a:gd name="connsiteY34" fmla="*/ 1501377 h 2917857"/>
              <a:gd name="connsiteX35" fmla="*/ 4992857 w 8586367"/>
              <a:gd name="connsiteY35" fmla="*/ 1434060 h 2917857"/>
              <a:gd name="connsiteX36" fmla="*/ 4976027 w 8586367"/>
              <a:gd name="connsiteY36" fmla="*/ 1397595 h 2917857"/>
              <a:gd name="connsiteX37" fmla="*/ 4908709 w 8586367"/>
              <a:gd name="connsiteY37" fmla="*/ 1411620 h 2917857"/>
              <a:gd name="connsiteX38" fmla="*/ 4824562 w 8586367"/>
              <a:gd name="connsiteY38" fmla="*/ 1330278 h 2917857"/>
              <a:gd name="connsiteX39" fmla="*/ 4734804 w 8586367"/>
              <a:gd name="connsiteY39" fmla="*/ 1316253 h 2917857"/>
              <a:gd name="connsiteX40" fmla="*/ 4647853 w 8586367"/>
              <a:gd name="connsiteY40" fmla="*/ 1335888 h 2917857"/>
              <a:gd name="connsiteX41" fmla="*/ 4462729 w 8586367"/>
              <a:gd name="connsiteY41" fmla="*/ 1220886 h 2917857"/>
              <a:gd name="connsiteX42" fmla="*/ 4145774 w 8586367"/>
              <a:gd name="connsiteY42" fmla="*/ 1077835 h 2917857"/>
              <a:gd name="connsiteX43" fmla="*/ 3938211 w 8586367"/>
              <a:gd name="connsiteY43" fmla="*/ 1046982 h 2917857"/>
              <a:gd name="connsiteX44" fmla="*/ 3699794 w 8586367"/>
              <a:gd name="connsiteY44" fmla="*/ 909542 h 2917857"/>
              <a:gd name="connsiteX45" fmla="*/ 3598817 w 8586367"/>
              <a:gd name="connsiteY45" fmla="*/ 870273 h 2917857"/>
              <a:gd name="connsiteX46" fmla="*/ 3475401 w 8586367"/>
              <a:gd name="connsiteY46" fmla="*/ 867468 h 2917857"/>
              <a:gd name="connsiteX47" fmla="*/ 3225764 w 8586367"/>
              <a:gd name="connsiteY47" fmla="*/ 744052 h 2917857"/>
              <a:gd name="connsiteX48" fmla="*/ 3029421 w 8586367"/>
              <a:gd name="connsiteY48" fmla="*/ 690759 h 2917857"/>
              <a:gd name="connsiteX49" fmla="*/ 2964907 w 8586367"/>
              <a:gd name="connsiteY49" fmla="*/ 640271 h 2917857"/>
              <a:gd name="connsiteX50" fmla="*/ 2858321 w 8586367"/>
              <a:gd name="connsiteY50" fmla="*/ 629051 h 2917857"/>
              <a:gd name="connsiteX51" fmla="*/ 2496488 w 8586367"/>
              <a:gd name="connsiteY51" fmla="*/ 463562 h 2917857"/>
              <a:gd name="connsiteX52" fmla="*/ 2347613 w 8586367"/>
              <a:gd name="connsiteY52" fmla="*/ 442806 h 2917857"/>
              <a:gd name="connsiteX53" fmla="*/ 2204778 w 8586367"/>
              <a:gd name="connsiteY53" fmla="*/ 365390 h 2917857"/>
              <a:gd name="connsiteX54" fmla="*/ 2036803 w 8586367"/>
              <a:gd name="connsiteY54" fmla="*/ 315811 h 2917857"/>
              <a:gd name="connsiteX55" fmla="*/ 1950830 w 8586367"/>
              <a:gd name="connsiteY55" fmla="*/ 270825 h 2917857"/>
              <a:gd name="connsiteX56" fmla="*/ 1913487 w 8586367"/>
              <a:gd name="connsiteY56" fmla="*/ 237484 h 2917857"/>
              <a:gd name="connsiteX57" fmla="*/ 1875154 w 8586367"/>
              <a:gd name="connsiteY57" fmla="*/ 260371 h 2917857"/>
              <a:gd name="connsiteX58" fmla="*/ 1831797 w 8586367"/>
              <a:gd name="connsiteY58" fmla="*/ 281027 h 2917857"/>
              <a:gd name="connsiteX59" fmla="*/ 1769274 w 8586367"/>
              <a:gd name="connsiteY59" fmla="*/ 226319 h 2917857"/>
              <a:gd name="connsiteX60" fmla="*/ 1722382 w 8586367"/>
              <a:gd name="connsiteY60" fmla="*/ 218503 h 2917857"/>
              <a:gd name="connsiteX61" fmla="*/ 1698936 w 8586367"/>
              <a:gd name="connsiteY61" fmla="*/ 226319 h 2917857"/>
              <a:gd name="connsiteX62" fmla="*/ 1667674 w 8586367"/>
              <a:gd name="connsiteY62" fmla="*/ 234134 h 2917857"/>
              <a:gd name="connsiteX63" fmla="*/ 1636413 w 8586367"/>
              <a:gd name="connsiteY63" fmla="*/ 257580 h 2917857"/>
              <a:gd name="connsiteX64" fmla="*/ 1605151 w 8586367"/>
              <a:gd name="connsiteY64" fmla="*/ 273211 h 2917857"/>
              <a:gd name="connsiteX65" fmla="*/ 1436399 w 8586367"/>
              <a:gd name="connsiteY65" fmla="*/ 290967 h 2917857"/>
              <a:gd name="connsiteX66" fmla="*/ 1386320 w 8586367"/>
              <a:gd name="connsiteY66" fmla="*/ 257580 h 2917857"/>
              <a:gd name="connsiteX67" fmla="*/ 1362874 w 8586367"/>
              <a:gd name="connsiteY67" fmla="*/ 249765 h 2917857"/>
              <a:gd name="connsiteX68" fmla="*/ 1331613 w 8586367"/>
              <a:gd name="connsiteY68" fmla="*/ 241950 h 2917857"/>
              <a:gd name="connsiteX69" fmla="*/ 1300351 w 8586367"/>
              <a:gd name="connsiteY69" fmla="*/ 218503 h 2917857"/>
              <a:gd name="connsiteX70" fmla="*/ 1245643 w 8586367"/>
              <a:gd name="connsiteY70" fmla="*/ 179427 h 2917857"/>
              <a:gd name="connsiteX71" fmla="*/ 1214382 w 8586367"/>
              <a:gd name="connsiteY71" fmla="*/ 171611 h 2917857"/>
              <a:gd name="connsiteX72" fmla="*/ 1167489 w 8586367"/>
              <a:gd name="connsiteY72" fmla="*/ 187242 h 2917857"/>
              <a:gd name="connsiteX73" fmla="*/ 1120597 w 8586367"/>
              <a:gd name="connsiteY73" fmla="*/ 226319 h 2917857"/>
              <a:gd name="connsiteX74" fmla="*/ 1065889 w 8586367"/>
              <a:gd name="connsiteY74" fmla="*/ 265396 h 2917857"/>
              <a:gd name="connsiteX75" fmla="*/ 1042443 w 8586367"/>
              <a:gd name="connsiteY75" fmla="*/ 257580 h 2917857"/>
              <a:gd name="connsiteX76" fmla="*/ 972105 w 8586367"/>
              <a:gd name="connsiteY76" fmla="*/ 234134 h 2917857"/>
              <a:gd name="connsiteX77" fmla="*/ 957404 w 8586367"/>
              <a:gd name="connsiteY77" fmla="*/ 200454 h 2917857"/>
              <a:gd name="connsiteX78" fmla="*/ 896370 w 8586367"/>
              <a:gd name="connsiteY78" fmla="*/ 172169 h 2917857"/>
              <a:gd name="connsiteX79" fmla="*/ 870505 w 8586367"/>
              <a:gd name="connsiteY79" fmla="*/ 148165 h 2917857"/>
              <a:gd name="connsiteX80" fmla="*/ 824916 w 8586367"/>
              <a:gd name="connsiteY80" fmla="*/ 120997 h 2917857"/>
              <a:gd name="connsiteX81" fmla="*/ 706382 w 8586367"/>
              <a:gd name="connsiteY81" fmla="*/ 163796 h 2917857"/>
              <a:gd name="connsiteX82" fmla="*/ 654279 w 8586367"/>
              <a:gd name="connsiteY82" fmla="*/ 103505 h 2917857"/>
              <a:gd name="connsiteX83" fmla="*/ 581336 w 8586367"/>
              <a:gd name="connsiteY83" fmla="*/ 140350 h 2917857"/>
              <a:gd name="connsiteX84" fmla="*/ 550074 w 8586367"/>
              <a:gd name="connsiteY84" fmla="*/ 132534 h 2917857"/>
              <a:gd name="connsiteX85" fmla="*/ 503182 w 8586367"/>
              <a:gd name="connsiteY85" fmla="*/ 93457 h 2917857"/>
              <a:gd name="connsiteX86" fmla="*/ 420220 w 8586367"/>
              <a:gd name="connsiteY86" fmla="*/ 43377 h 2917857"/>
              <a:gd name="connsiteX87" fmla="*/ 411749 w 8586367"/>
              <a:gd name="connsiteY87" fmla="*/ 69783 h 2917857"/>
              <a:gd name="connsiteX88" fmla="*/ 346874 w 8586367"/>
              <a:gd name="connsiteY88" fmla="*/ 101273 h 2917857"/>
              <a:gd name="connsiteX89" fmla="*/ 331243 w 8586367"/>
              <a:gd name="connsiteY89" fmla="*/ 132534 h 2917857"/>
              <a:gd name="connsiteX90" fmla="*/ 307797 w 8586367"/>
              <a:gd name="connsiteY90" fmla="*/ 116903 h 2917857"/>
              <a:gd name="connsiteX91" fmla="*/ 299982 w 8586367"/>
              <a:gd name="connsiteY91" fmla="*/ 85642 h 2917857"/>
              <a:gd name="connsiteX92" fmla="*/ 292166 w 8586367"/>
              <a:gd name="connsiteY92" fmla="*/ 62196 h 2917857"/>
              <a:gd name="connsiteX93" fmla="*/ 253089 w 8586367"/>
              <a:gd name="connsiteY93" fmla="*/ 54380 h 2917857"/>
              <a:gd name="connsiteX94" fmla="*/ 196707 w 8586367"/>
              <a:gd name="connsiteY94" fmla="*/ 65173 h 2917857"/>
              <a:gd name="connsiteX95" fmla="*/ 156327 w 8586367"/>
              <a:gd name="connsiteY95" fmla="*/ 96063 h 2917857"/>
              <a:gd name="connsiteX96" fmla="*/ 96782 w 8586367"/>
              <a:gd name="connsiteY96" fmla="*/ 46565 h 2917857"/>
              <a:gd name="connsiteX97" fmla="*/ 0 w 8586367"/>
              <a:gd name="connsiteY97" fmla="*/ 47764 h 2917857"/>
              <a:gd name="connsiteX98" fmla="*/ 30974 w 8586367"/>
              <a:gd name="connsiteY98" fmla="*/ 3556 h 2917857"/>
              <a:gd name="connsiteX99" fmla="*/ 151585 w 8586367"/>
              <a:gd name="connsiteY99" fmla="*/ 14775 h 2917857"/>
              <a:gd name="connsiteX100" fmla="*/ 279748 w 8586367"/>
              <a:gd name="connsiteY100" fmla="*/ 27531 h 2917857"/>
              <a:gd name="connsiteX101" fmla="*/ 413040 w 8586367"/>
              <a:gd name="connsiteY101" fmla="*/ 11054 h 2917857"/>
              <a:gd name="connsiteX102" fmla="*/ 487551 w 8586367"/>
              <a:gd name="connsiteY102" fmla="*/ 54380 h 2917857"/>
              <a:gd name="connsiteX103" fmla="*/ 671212 w 8586367"/>
              <a:gd name="connsiteY103" fmla="*/ 28702 h 2917857"/>
              <a:gd name="connsiteX104" fmla="*/ 919630 w 8586367"/>
              <a:gd name="connsiteY104" fmla="*/ 24235 h 2917857"/>
              <a:gd name="connsiteX105" fmla="*/ 1081520 w 8586367"/>
              <a:gd name="connsiteY105" fmla="*/ 62196 h 2917857"/>
              <a:gd name="connsiteX106" fmla="*/ 1120597 w 8586367"/>
              <a:gd name="connsiteY106" fmla="*/ 54380 h 2917857"/>
              <a:gd name="connsiteX107" fmla="*/ 1174015 w 8586367"/>
              <a:gd name="connsiteY107" fmla="*/ 14241 h 2917857"/>
              <a:gd name="connsiteX108" fmla="*/ 1252624 w 8586367"/>
              <a:gd name="connsiteY108" fmla="*/ 15076 h 2917857"/>
              <a:gd name="connsiteX109" fmla="*/ 1362874 w 8586367"/>
              <a:gd name="connsiteY109" fmla="*/ 46565 h 2917857"/>
              <a:gd name="connsiteX110" fmla="*/ 1374705 w 8586367"/>
              <a:gd name="connsiteY110" fmla="*/ 45086 h 2917857"/>
              <a:gd name="connsiteX111" fmla="*/ 1300945 w 8586367"/>
              <a:gd name="connsiteY111" fmla="*/ 15609 h 2917857"/>
              <a:gd name="connsiteX112" fmla="*/ 1446212 w 8586367"/>
              <a:gd name="connsiteY112" fmla="*/ 21549 h 2917857"/>
              <a:gd name="connsiteX113" fmla="*/ 1441569 w 8586367"/>
              <a:gd name="connsiteY113" fmla="*/ 4988 h 2917857"/>
              <a:gd name="connsiteX114" fmla="*/ 1523275 w 8586367"/>
              <a:gd name="connsiteY114" fmla="*/ 54194 h 2917857"/>
              <a:gd name="connsiteX115" fmla="*/ 1609059 w 8586367"/>
              <a:gd name="connsiteY115"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8583562 w 8586367"/>
              <a:gd name="connsiteY6" fmla="*/ 15609 h 2917857"/>
              <a:gd name="connsiteX7" fmla="*/ 8586367 w 8586367"/>
              <a:gd name="connsiteY7" fmla="*/ 2869791 h 2917857"/>
              <a:gd name="connsiteX8" fmla="*/ 8428870 w 8586367"/>
              <a:gd name="connsiteY8" fmla="*/ 2780415 h 2917857"/>
              <a:gd name="connsiteX9" fmla="*/ 8339111 w 8586367"/>
              <a:gd name="connsiteY9" fmla="*/ 2909441 h 2917857"/>
              <a:gd name="connsiteX10" fmla="*/ 8288623 w 8586367"/>
              <a:gd name="connsiteY10" fmla="*/ 2749562 h 2917857"/>
              <a:gd name="connsiteX11" fmla="*/ 8187648 w 8586367"/>
              <a:gd name="connsiteY11" fmla="*/ 2830904 h 2917857"/>
              <a:gd name="connsiteX12" fmla="*/ 8055817 w 8586367"/>
              <a:gd name="connsiteY12" fmla="*/ 2917857 h 2917857"/>
              <a:gd name="connsiteX13" fmla="*/ 8013744 w 8586367"/>
              <a:gd name="connsiteY13" fmla="*/ 2825295 h 2917857"/>
              <a:gd name="connsiteX14" fmla="*/ 7923985 w 8586367"/>
              <a:gd name="connsiteY14" fmla="*/ 2867369 h 2917857"/>
              <a:gd name="connsiteX15" fmla="*/ 7834229 w 8586367"/>
              <a:gd name="connsiteY15" fmla="*/ 2794441 h 2917857"/>
              <a:gd name="connsiteX16" fmla="*/ 7733253 w 8586367"/>
              <a:gd name="connsiteY16" fmla="*/ 2864564 h 2917857"/>
              <a:gd name="connsiteX17" fmla="*/ 7584592 w 8586367"/>
              <a:gd name="connsiteY17" fmla="*/ 2800050 h 2917857"/>
              <a:gd name="connsiteX18" fmla="*/ 7385444 w 8586367"/>
              <a:gd name="connsiteY18" fmla="*/ 2887003 h 2917857"/>
              <a:gd name="connsiteX19" fmla="*/ 7245199 w 8586367"/>
              <a:gd name="connsiteY19" fmla="*/ 2763587 h 2917857"/>
              <a:gd name="connsiteX20" fmla="*/ 7169466 w 8586367"/>
              <a:gd name="connsiteY20" fmla="*/ 2909442 h 2917857"/>
              <a:gd name="connsiteX21" fmla="*/ 7110562 w 8586367"/>
              <a:gd name="connsiteY21" fmla="*/ 2757977 h 2917857"/>
              <a:gd name="connsiteX22" fmla="*/ 6945074 w 8586367"/>
              <a:gd name="connsiteY22" fmla="*/ 2892613 h 2917857"/>
              <a:gd name="connsiteX23" fmla="*/ 6855316 w 8586367"/>
              <a:gd name="connsiteY23" fmla="*/ 2819685 h 2917857"/>
              <a:gd name="connsiteX24" fmla="*/ 6768364 w 8586367"/>
              <a:gd name="connsiteY24" fmla="*/ 2903832 h 2917857"/>
              <a:gd name="connsiteX25" fmla="*/ 6672997 w 8586367"/>
              <a:gd name="connsiteY25" fmla="*/ 2800050 h 2917857"/>
              <a:gd name="connsiteX26" fmla="*/ 6563606 w 8586367"/>
              <a:gd name="connsiteY26" fmla="*/ 2870173 h 2917857"/>
              <a:gd name="connsiteX27" fmla="*/ 6293601 w 8586367"/>
              <a:gd name="connsiteY27" fmla="*/ 2806178 h 2917857"/>
              <a:gd name="connsiteX28" fmla="*/ 6300635 w 8586367"/>
              <a:gd name="connsiteY28" fmla="*/ 1976185 h 2917857"/>
              <a:gd name="connsiteX29" fmla="*/ 6133462 w 8586367"/>
              <a:gd name="connsiteY29" fmla="*/ 1858033 h 2917857"/>
              <a:gd name="connsiteX30" fmla="*/ 5946525 w 8586367"/>
              <a:gd name="connsiteY30" fmla="*/ 1734184 h 2917857"/>
              <a:gd name="connsiteX31" fmla="*/ 5811889 w 8586367"/>
              <a:gd name="connsiteY31" fmla="*/ 1742600 h 2917857"/>
              <a:gd name="connsiteX32" fmla="*/ 5321031 w 8586367"/>
              <a:gd name="connsiteY32" fmla="*/ 1540646 h 2917857"/>
              <a:gd name="connsiteX33" fmla="*/ 5301397 w 8586367"/>
              <a:gd name="connsiteY33" fmla="*/ 1501377 h 2917857"/>
              <a:gd name="connsiteX34" fmla="*/ 5147127 w 8586367"/>
              <a:gd name="connsiteY34" fmla="*/ 1501377 h 2917857"/>
              <a:gd name="connsiteX35" fmla="*/ 4992857 w 8586367"/>
              <a:gd name="connsiteY35" fmla="*/ 1434060 h 2917857"/>
              <a:gd name="connsiteX36" fmla="*/ 4976027 w 8586367"/>
              <a:gd name="connsiteY36" fmla="*/ 1397595 h 2917857"/>
              <a:gd name="connsiteX37" fmla="*/ 4908709 w 8586367"/>
              <a:gd name="connsiteY37" fmla="*/ 1411620 h 2917857"/>
              <a:gd name="connsiteX38" fmla="*/ 4824562 w 8586367"/>
              <a:gd name="connsiteY38" fmla="*/ 1330278 h 2917857"/>
              <a:gd name="connsiteX39" fmla="*/ 4734804 w 8586367"/>
              <a:gd name="connsiteY39" fmla="*/ 1316253 h 2917857"/>
              <a:gd name="connsiteX40" fmla="*/ 4647853 w 8586367"/>
              <a:gd name="connsiteY40" fmla="*/ 1335888 h 2917857"/>
              <a:gd name="connsiteX41" fmla="*/ 4462729 w 8586367"/>
              <a:gd name="connsiteY41" fmla="*/ 1220886 h 2917857"/>
              <a:gd name="connsiteX42" fmla="*/ 4145774 w 8586367"/>
              <a:gd name="connsiteY42" fmla="*/ 1077835 h 2917857"/>
              <a:gd name="connsiteX43" fmla="*/ 3938211 w 8586367"/>
              <a:gd name="connsiteY43" fmla="*/ 1046982 h 2917857"/>
              <a:gd name="connsiteX44" fmla="*/ 3699794 w 8586367"/>
              <a:gd name="connsiteY44" fmla="*/ 909542 h 2917857"/>
              <a:gd name="connsiteX45" fmla="*/ 3598817 w 8586367"/>
              <a:gd name="connsiteY45" fmla="*/ 870273 h 2917857"/>
              <a:gd name="connsiteX46" fmla="*/ 3475401 w 8586367"/>
              <a:gd name="connsiteY46" fmla="*/ 867468 h 2917857"/>
              <a:gd name="connsiteX47" fmla="*/ 3225764 w 8586367"/>
              <a:gd name="connsiteY47" fmla="*/ 744052 h 2917857"/>
              <a:gd name="connsiteX48" fmla="*/ 3029421 w 8586367"/>
              <a:gd name="connsiteY48" fmla="*/ 690759 h 2917857"/>
              <a:gd name="connsiteX49" fmla="*/ 2964907 w 8586367"/>
              <a:gd name="connsiteY49" fmla="*/ 640271 h 2917857"/>
              <a:gd name="connsiteX50" fmla="*/ 2858321 w 8586367"/>
              <a:gd name="connsiteY50" fmla="*/ 629051 h 2917857"/>
              <a:gd name="connsiteX51" fmla="*/ 2496488 w 8586367"/>
              <a:gd name="connsiteY51" fmla="*/ 463562 h 2917857"/>
              <a:gd name="connsiteX52" fmla="*/ 2347613 w 8586367"/>
              <a:gd name="connsiteY52" fmla="*/ 442806 h 2917857"/>
              <a:gd name="connsiteX53" fmla="*/ 2204778 w 8586367"/>
              <a:gd name="connsiteY53" fmla="*/ 365390 h 2917857"/>
              <a:gd name="connsiteX54" fmla="*/ 2036803 w 8586367"/>
              <a:gd name="connsiteY54" fmla="*/ 315811 h 2917857"/>
              <a:gd name="connsiteX55" fmla="*/ 1950830 w 8586367"/>
              <a:gd name="connsiteY55" fmla="*/ 270825 h 2917857"/>
              <a:gd name="connsiteX56" fmla="*/ 1913487 w 8586367"/>
              <a:gd name="connsiteY56" fmla="*/ 237484 h 2917857"/>
              <a:gd name="connsiteX57" fmla="*/ 1875154 w 8586367"/>
              <a:gd name="connsiteY57" fmla="*/ 260371 h 2917857"/>
              <a:gd name="connsiteX58" fmla="*/ 1831797 w 8586367"/>
              <a:gd name="connsiteY58" fmla="*/ 281027 h 2917857"/>
              <a:gd name="connsiteX59" fmla="*/ 1769274 w 8586367"/>
              <a:gd name="connsiteY59" fmla="*/ 226319 h 2917857"/>
              <a:gd name="connsiteX60" fmla="*/ 1722382 w 8586367"/>
              <a:gd name="connsiteY60" fmla="*/ 218503 h 2917857"/>
              <a:gd name="connsiteX61" fmla="*/ 1698936 w 8586367"/>
              <a:gd name="connsiteY61" fmla="*/ 226319 h 2917857"/>
              <a:gd name="connsiteX62" fmla="*/ 1667674 w 8586367"/>
              <a:gd name="connsiteY62" fmla="*/ 234134 h 2917857"/>
              <a:gd name="connsiteX63" fmla="*/ 1636413 w 8586367"/>
              <a:gd name="connsiteY63" fmla="*/ 257580 h 2917857"/>
              <a:gd name="connsiteX64" fmla="*/ 1605151 w 8586367"/>
              <a:gd name="connsiteY64" fmla="*/ 273211 h 2917857"/>
              <a:gd name="connsiteX65" fmla="*/ 1436399 w 8586367"/>
              <a:gd name="connsiteY65" fmla="*/ 290967 h 2917857"/>
              <a:gd name="connsiteX66" fmla="*/ 1386320 w 8586367"/>
              <a:gd name="connsiteY66" fmla="*/ 257580 h 2917857"/>
              <a:gd name="connsiteX67" fmla="*/ 1362874 w 8586367"/>
              <a:gd name="connsiteY67" fmla="*/ 249765 h 2917857"/>
              <a:gd name="connsiteX68" fmla="*/ 1331613 w 8586367"/>
              <a:gd name="connsiteY68" fmla="*/ 241950 h 2917857"/>
              <a:gd name="connsiteX69" fmla="*/ 1300351 w 8586367"/>
              <a:gd name="connsiteY69" fmla="*/ 218503 h 2917857"/>
              <a:gd name="connsiteX70" fmla="*/ 1245643 w 8586367"/>
              <a:gd name="connsiteY70" fmla="*/ 179427 h 2917857"/>
              <a:gd name="connsiteX71" fmla="*/ 1214382 w 8586367"/>
              <a:gd name="connsiteY71" fmla="*/ 171611 h 2917857"/>
              <a:gd name="connsiteX72" fmla="*/ 1167489 w 8586367"/>
              <a:gd name="connsiteY72" fmla="*/ 187242 h 2917857"/>
              <a:gd name="connsiteX73" fmla="*/ 1120597 w 8586367"/>
              <a:gd name="connsiteY73" fmla="*/ 226319 h 2917857"/>
              <a:gd name="connsiteX74" fmla="*/ 1065889 w 8586367"/>
              <a:gd name="connsiteY74" fmla="*/ 265396 h 2917857"/>
              <a:gd name="connsiteX75" fmla="*/ 1042443 w 8586367"/>
              <a:gd name="connsiteY75" fmla="*/ 257580 h 2917857"/>
              <a:gd name="connsiteX76" fmla="*/ 972105 w 8586367"/>
              <a:gd name="connsiteY76" fmla="*/ 234134 h 2917857"/>
              <a:gd name="connsiteX77" fmla="*/ 957404 w 8586367"/>
              <a:gd name="connsiteY77" fmla="*/ 200454 h 2917857"/>
              <a:gd name="connsiteX78" fmla="*/ 896370 w 8586367"/>
              <a:gd name="connsiteY78" fmla="*/ 172169 h 2917857"/>
              <a:gd name="connsiteX79" fmla="*/ 870505 w 8586367"/>
              <a:gd name="connsiteY79" fmla="*/ 148165 h 2917857"/>
              <a:gd name="connsiteX80" fmla="*/ 824916 w 8586367"/>
              <a:gd name="connsiteY80" fmla="*/ 120997 h 2917857"/>
              <a:gd name="connsiteX81" fmla="*/ 706382 w 8586367"/>
              <a:gd name="connsiteY81" fmla="*/ 163796 h 2917857"/>
              <a:gd name="connsiteX82" fmla="*/ 654279 w 8586367"/>
              <a:gd name="connsiteY82" fmla="*/ 103505 h 2917857"/>
              <a:gd name="connsiteX83" fmla="*/ 581336 w 8586367"/>
              <a:gd name="connsiteY83" fmla="*/ 140350 h 2917857"/>
              <a:gd name="connsiteX84" fmla="*/ 550074 w 8586367"/>
              <a:gd name="connsiteY84" fmla="*/ 132534 h 2917857"/>
              <a:gd name="connsiteX85" fmla="*/ 503182 w 8586367"/>
              <a:gd name="connsiteY85" fmla="*/ 93457 h 2917857"/>
              <a:gd name="connsiteX86" fmla="*/ 420220 w 8586367"/>
              <a:gd name="connsiteY86" fmla="*/ 43377 h 2917857"/>
              <a:gd name="connsiteX87" fmla="*/ 411749 w 8586367"/>
              <a:gd name="connsiteY87" fmla="*/ 69783 h 2917857"/>
              <a:gd name="connsiteX88" fmla="*/ 346874 w 8586367"/>
              <a:gd name="connsiteY88" fmla="*/ 101273 h 2917857"/>
              <a:gd name="connsiteX89" fmla="*/ 331243 w 8586367"/>
              <a:gd name="connsiteY89" fmla="*/ 132534 h 2917857"/>
              <a:gd name="connsiteX90" fmla="*/ 307797 w 8586367"/>
              <a:gd name="connsiteY90" fmla="*/ 116903 h 2917857"/>
              <a:gd name="connsiteX91" fmla="*/ 299982 w 8586367"/>
              <a:gd name="connsiteY91" fmla="*/ 85642 h 2917857"/>
              <a:gd name="connsiteX92" fmla="*/ 292166 w 8586367"/>
              <a:gd name="connsiteY92" fmla="*/ 62196 h 2917857"/>
              <a:gd name="connsiteX93" fmla="*/ 253089 w 8586367"/>
              <a:gd name="connsiteY93" fmla="*/ 54380 h 2917857"/>
              <a:gd name="connsiteX94" fmla="*/ 196707 w 8586367"/>
              <a:gd name="connsiteY94" fmla="*/ 65173 h 2917857"/>
              <a:gd name="connsiteX95" fmla="*/ 156327 w 8586367"/>
              <a:gd name="connsiteY95" fmla="*/ 96063 h 2917857"/>
              <a:gd name="connsiteX96" fmla="*/ 96782 w 8586367"/>
              <a:gd name="connsiteY96" fmla="*/ 46565 h 2917857"/>
              <a:gd name="connsiteX97" fmla="*/ 0 w 8586367"/>
              <a:gd name="connsiteY97" fmla="*/ 47764 h 2917857"/>
              <a:gd name="connsiteX98" fmla="*/ 30974 w 8586367"/>
              <a:gd name="connsiteY98" fmla="*/ 3556 h 2917857"/>
              <a:gd name="connsiteX99" fmla="*/ 151585 w 8586367"/>
              <a:gd name="connsiteY99" fmla="*/ 14775 h 2917857"/>
              <a:gd name="connsiteX100" fmla="*/ 279748 w 8586367"/>
              <a:gd name="connsiteY100" fmla="*/ 27531 h 2917857"/>
              <a:gd name="connsiteX101" fmla="*/ 413040 w 8586367"/>
              <a:gd name="connsiteY101" fmla="*/ 11054 h 2917857"/>
              <a:gd name="connsiteX102" fmla="*/ 487551 w 8586367"/>
              <a:gd name="connsiteY102" fmla="*/ 54380 h 2917857"/>
              <a:gd name="connsiteX103" fmla="*/ 671212 w 8586367"/>
              <a:gd name="connsiteY103" fmla="*/ 28702 h 2917857"/>
              <a:gd name="connsiteX104" fmla="*/ 919630 w 8586367"/>
              <a:gd name="connsiteY104" fmla="*/ 24235 h 2917857"/>
              <a:gd name="connsiteX105" fmla="*/ 1081520 w 8586367"/>
              <a:gd name="connsiteY105" fmla="*/ 62196 h 2917857"/>
              <a:gd name="connsiteX106" fmla="*/ 1120597 w 8586367"/>
              <a:gd name="connsiteY106" fmla="*/ 54380 h 2917857"/>
              <a:gd name="connsiteX107" fmla="*/ 1174015 w 8586367"/>
              <a:gd name="connsiteY107" fmla="*/ 14241 h 2917857"/>
              <a:gd name="connsiteX108" fmla="*/ 1252624 w 8586367"/>
              <a:gd name="connsiteY108" fmla="*/ 15076 h 2917857"/>
              <a:gd name="connsiteX109" fmla="*/ 1362874 w 8586367"/>
              <a:gd name="connsiteY109" fmla="*/ 46565 h 2917857"/>
              <a:gd name="connsiteX110" fmla="*/ 1374705 w 8586367"/>
              <a:gd name="connsiteY110" fmla="*/ 45086 h 2917857"/>
              <a:gd name="connsiteX111" fmla="*/ 1421897 w 8586367"/>
              <a:gd name="connsiteY111" fmla="*/ 30124 h 2917857"/>
              <a:gd name="connsiteX112" fmla="*/ 1446212 w 8586367"/>
              <a:gd name="connsiteY112" fmla="*/ 21549 h 2917857"/>
              <a:gd name="connsiteX113" fmla="*/ 1441569 w 8586367"/>
              <a:gd name="connsiteY113" fmla="*/ 4988 h 2917857"/>
              <a:gd name="connsiteX114" fmla="*/ 1523275 w 8586367"/>
              <a:gd name="connsiteY114" fmla="*/ 54194 h 2917857"/>
              <a:gd name="connsiteX115" fmla="*/ 1609059 w 8586367"/>
              <a:gd name="connsiteY115"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18770 w 8586367"/>
              <a:gd name="connsiteY6" fmla="*/ 17535 h 2917857"/>
              <a:gd name="connsiteX7" fmla="*/ 8583562 w 8586367"/>
              <a:gd name="connsiteY7" fmla="*/ 15609 h 2917857"/>
              <a:gd name="connsiteX8" fmla="*/ 8586367 w 8586367"/>
              <a:gd name="connsiteY8" fmla="*/ 2869791 h 2917857"/>
              <a:gd name="connsiteX9" fmla="*/ 8428870 w 8586367"/>
              <a:gd name="connsiteY9" fmla="*/ 2780415 h 2917857"/>
              <a:gd name="connsiteX10" fmla="*/ 8339111 w 8586367"/>
              <a:gd name="connsiteY10" fmla="*/ 2909441 h 2917857"/>
              <a:gd name="connsiteX11" fmla="*/ 8288623 w 8586367"/>
              <a:gd name="connsiteY11" fmla="*/ 2749562 h 2917857"/>
              <a:gd name="connsiteX12" fmla="*/ 8187648 w 8586367"/>
              <a:gd name="connsiteY12" fmla="*/ 2830904 h 2917857"/>
              <a:gd name="connsiteX13" fmla="*/ 8055817 w 8586367"/>
              <a:gd name="connsiteY13" fmla="*/ 2917857 h 2917857"/>
              <a:gd name="connsiteX14" fmla="*/ 8013744 w 8586367"/>
              <a:gd name="connsiteY14" fmla="*/ 2825295 h 2917857"/>
              <a:gd name="connsiteX15" fmla="*/ 7923985 w 8586367"/>
              <a:gd name="connsiteY15" fmla="*/ 2867369 h 2917857"/>
              <a:gd name="connsiteX16" fmla="*/ 7834229 w 8586367"/>
              <a:gd name="connsiteY16" fmla="*/ 2794441 h 2917857"/>
              <a:gd name="connsiteX17" fmla="*/ 7733253 w 8586367"/>
              <a:gd name="connsiteY17" fmla="*/ 2864564 h 2917857"/>
              <a:gd name="connsiteX18" fmla="*/ 7584592 w 8586367"/>
              <a:gd name="connsiteY18" fmla="*/ 2800050 h 2917857"/>
              <a:gd name="connsiteX19" fmla="*/ 7385444 w 8586367"/>
              <a:gd name="connsiteY19" fmla="*/ 2887003 h 2917857"/>
              <a:gd name="connsiteX20" fmla="*/ 7245199 w 8586367"/>
              <a:gd name="connsiteY20" fmla="*/ 2763587 h 2917857"/>
              <a:gd name="connsiteX21" fmla="*/ 7169466 w 8586367"/>
              <a:gd name="connsiteY21" fmla="*/ 2909442 h 2917857"/>
              <a:gd name="connsiteX22" fmla="*/ 7110562 w 8586367"/>
              <a:gd name="connsiteY22" fmla="*/ 2757977 h 2917857"/>
              <a:gd name="connsiteX23" fmla="*/ 6945074 w 8586367"/>
              <a:gd name="connsiteY23" fmla="*/ 2892613 h 2917857"/>
              <a:gd name="connsiteX24" fmla="*/ 6855316 w 8586367"/>
              <a:gd name="connsiteY24" fmla="*/ 2819685 h 2917857"/>
              <a:gd name="connsiteX25" fmla="*/ 6768364 w 8586367"/>
              <a:gd name="connsiteY25" fmla="*/ 2903832 h 2917857"/>
              <a:gd name="connsiteX26" fmla="*/ 6672997 w 8586367"/>
              <a:gd name="connsiteY26" fmla="*/ 2800050 h 2917857"/>
              <a:gd name="connsiteX27" fmla="*/ 6563606 w 8586367"/>
              <a:gd name="connsiteY27" fmla="*/ 2870173 h 2917857"/>
              <a:gd name="connsiteX28" fmla="*/ 6293601 w 8586367"/>
              <a:gd name="connsiteY28" fmla="*/ 2806178 h 2917857"/>
              <a:gd name="connsiteX29" fmla="*/ 6300635 w 8586367"/>
              <a:gd name="connsiteY29" fmla="*/ 1976185 h 2917857"/>
              <a:gd name="connsiteX30" fmla="*/ 6133462 w 8586367"/>
              <a:gd name="connsiteY30" fmla="*/ 1858033 h 2917857"/>
              <a:gd name="connsiteX31" fmla="*/ 5946525 w 8586367"/>
              <a:gd name="connsiteY31" fmla="*/ 1734184 h 2917857"/>
              <a:gd name="connsiteX32" fmla="*/ 5811889 w 8586367"/>
              <a:gd name="connsiteY32" fmla="*/ 1742600 h 2917857"/>
              <a:gd name="connsiteX33" fmla="*/ 5321031 w 8586367"/>
              <a:gd name="connsiteY33" fmla="*/ 1540646 h 2917857"/>
              <a:gd name="connsiteX34" fmla="*/ 5301397 w 8586367"/>
              <a:gd name="connsiteY34" fmla="*/ 1501377 h 2917857"/>
              <a:gd name="connsiteX35" fmla="*/ 5147127 w 8586367"/>
              <a:gd name="connsiteY35" fmla="*/ 1501377 h 2917857"/>
              <a:gd name="connsiteX36" fmla="*/ 4992857 w 8586367"/>
              <a:gd name="connsiteY36" fmla="*/ 1434060 h 2917857"/>
              <a:gd name="connsiteX37" fmla="*/ 4976027 w 8586367"/>
              <a:gd name="connsiteY37" fmla="*/ 1397595 h 2917857"/>
              <a:gd name="connsiteX38" fmla="*/ 4908709 w 8586367"/>
              <a:gd name="connsiteY38" fmla="*/ 1411620 h 2917857"/>
              <a:gd name="connsiteX39" fmla="*/ 4824562 w 8586367"/>
              <a:gd name="connsiteY39" fmla="*/ 1330278 h 2917857"/>
              <a:gd name="connsiteX40" fmla="*/ 4734804 w 8586367"/>
              <a:gd name="connsiteY40" fmla="*/ 1316253 h 2917857"/>
              <a:gd name="connsiteX41" fmla="*/ 4647853 w 8586367"/>
              <a:gd name="connsiteY41" fmla="*/ 1335888 h 2917857"/>
              <a:gd name="connsiteX42" fmla="*/ 4462729 w 8586367"/>
              <a:gd name="connsiteY42" fmla="*/ 1220886 h 2917857"/>
              <a:gd name="connsiteX43" fmla="*/ 4145774 w 8586367"/>
              <a:gd name="connsiteY43" fmla="*/ 1077835 h 2917857"/>
              <a:gd name="connsiteX44" fmla="*/ 3938211 w 8586367"/>
              <a:gd name="connsiteY44" fmla="*/ 1046982 h 2917857"/>
              <a:gd name="connsiteX45" fmla="*/ 3699794 w 8586367"/>
              <a:gd name="connsiteY45" fmla="*/ 909542 h 2917857"/>
              <a:gd name="connsiteX46" fmla="*/ 3598817 w 8586367"/>
              <a:gd name="connsiteY46" fmla="*/ 870273 h 2917857"/>
              <a:gd name="connsiteX47" fmla="*/ 3475401 w 8586367"/>
              <a:gd name="connsiteY47" fmla="*/ 867468 h 2917857"/>
              <a:gd name="connsiteX48" fmla="*/ 3225764 w 8586367"/>
              <a:gd name="connsiteY48" fmla="*/ 744052 h 2917857"/>
              <a:gd name="connsiteX49" fmla="*/ 3029421 w 8586367"/>
              <a:gd name="connsiteY49" fmla="*/ 690759 h 2917857"/>
              <a:gd name="connsiteX50" fmla="*/ 2964907 w 8586367"/>
              <a:gd name="connsiteY50" fmla="*/ 640271 h 2917857"/>
              <a:gd name="connsiteX51" fmla="*/ 2858321 w 8586367"/>
              <a:gd name="connsiteY51" fmla="*/ 629051 h 2917857"/>
              <a:gd name="connsiteX52" fmla="*/ 2496488 w 8586367"/>
              <a:gd name="connsiteY52" fmla="*/ 463562 h 2917857"/>
              <a:gd name="connsiteX53" fmla="*/ 2347613 w 8586367"/>
              <a:gd name="connsiteY53" fmla="*/ 442806 h 2917857"/>
              <a:gd name="connsiteX54" fmla="*/ 2204778 w 8586367"/>
              <a:gd name="connsiteY54" fmla="*/ 365390 h 2917857"/>
              <a:gd name="connsiteX55" fmla="*/ 2036803 w 8586367"/>
              <a:gd name="connsiteY55" fmla="*/ 315811 h 2917857"/>
              <a:gd name="connsiteX56" fmla="*/ 1950830 w 8586367"/>
              <a:gd name="connsiteY56" fmla="*/ 270825 h 2917857"/>
              <a:gd name="connsiteX57" fmla="*/ 1913487 w 8586367"/>
              <a:gd name="connsiteY57" fmla="*/ 237484 h 2917857"/>
              <a:gd name="connsiteX58" fmla="*/ 1875154 w 8586367"/>
              <a:gd name="connsiteY58" fmla="*/ 260371 h 2917857"/>
              <a:gd name="connsiteX59" fmla="*/ 1831797 w 8586367"/>
              <a:gd name="connsiteY59" fmla="*/ 281027 h 2917857"/>
              <a:gd name="connsiteX60" fmla="*/ 1769274 w 8586367"/>
              <a:gd name="connsiteY60" fmla="*/ 226319 h 2917857"/>
              <a:gd name="connsiteX61" fmla="*/ 1722382 w 8586367"/>
              <a:gd name="connsiteY61" fmla="*/ 218503 h 2917857"/>
              <a:gd name="connsiteX62" fmla="*/ 1698936 w 8586367"/>
              <a:gd name="connsiteY62" fmla="*/ 226319 h 2917857"/>
              <a:gd name="connsiteX63" fmla="*/ 1667674 w 8586367"/>
              <a:gd name="connsiteY63" fmla="*/ 234134 h 2917857"/>
              <a:gd name="connsiteX64" fmla="*/ 1636413 w 8586367"/>
              <a:gd name="connsiteY64" fmla="*/ 257580 h 2917857"/>
              <a:gd name="connsiteX65" fmla="*/ 1605151 w 8586367"/>
              <a:gd name="connsiteY65" fmla="*/ 273211 h 2917857"/>
              <a:gd name="connsiteX66" fmla="*/ 1436399 w 8586367"/>
              <a:gd name="connsiteY66" fmla="*/ 290967 h 2917857"/>
              <a:gd name="connsiteX67" fmla="*/ 1386320 w 8586367"/>
              <a:gd name="connsiteY67" fmla="*/ 257580 h 2917857"/>
              <a:gd name="connsiteX68" fmla="*/ 1362874 w 8586367"/>
              <a:gd name="connsiteY68" fmla="*/ 249765 h 2917857"/>
              <a:gd name="connsiteX69" fmla="*/ 1331613 w 8586367"/>
              <a:gd name="connsiteY69" fmla="*/ 241950 h 2917857"/>
              <a:gd name="connsiteX70" fmla="*/ 1300351 w 8586367"/>
              <a:gd name="connsiteY70" fmla="*/ 218503 h 2917857"/>
              <a:gd name="connsiteX71" fmla="*/ 1245643 w 8586367"/>
              <a:gd name="connsiteY71" fmla="*/ 179427 h 2917857"/>
              <a:gd name="connsiteX72" fmla="*/ 1214382 w 8586367"/>
              <a:gd name="connsiteY72" fmla="*/ 171611 h 2917857"/>
              <a:gd name="connsiteX73" fmla="*/ 1167489 w 8586367"/>
              <a:gd name="connsiteY73" fmla="*/ 187242 h 2917857"/>
              <a:gd name="connsiteX74" fmla="*/ 1120597 w 8586367"/>
              <a:gd name="connsiteY74" fmla="*/ 226319 h 2917857"/>
              <a:gd name="connsiteX75" fmla="*/ 1065889 w 8586367"/>
              <a:gd name="connsiteY75" fmla="*/ 265396 h 2917857"/>
              <a:gd name="connsiteX76" fmla="*/ 1042443 w 8586367"/>
              <a:gd name="connsiteY76" fmla="*/ 257580 h 2917857"/>
              <a:gd name="connsiteX77" fmla="*/ 972105 w 8586367"/>
              <a:gd name="connsiteY77" fmla="*/ 234134 h 2917857"/>
              <a:gd name="connsiteX78" fmla="*/ 957404 w 8586367"/>
              <a:gd name="connsiteY78" fmla="*/ 200454 h 2917857"/>
              <a:gd name="connsiteX79" fmla="*/ 896370 w 8586367"/>
              <a:gd name="connsiteY79" fmla="*/ 172169 h 2917857"/>
              <a:gd name="connsiteX80" fmla="*/ 870505 w 8586367"/>
              <a:gd name="connsiteY80" fmla="*/ 148165 h 2917857"/>
              <a:gd name="connsiteX81" fmla="*/ 824916 w 8586367"/>
              <a:gd name="connsiteY81" fmla="*/ 120997 h 2917857"/>
              <a:gd name="connsiteX82" fmla="*/ 706382 w 8586367"/>
              <a:gd name="connsiteY82" fmla="*/ 163796 h 2917857"/>
              <a:gd name="connsiteX83" fmla="*/ 654279 w 8586367"/>
              <a:gd name="connsiteY83" fmla="*/ 103505 h 2917857"/>
              <a:gd name="connsiteX84" fmla="*/ 581336 w 8586367"/>
              <a:gd name="connsiteY84" fmla="*/ 140350 h 2917857"/>
              <a:gd name="connsiteX85" fmla="*/ 550074 w 8586367"/>
              <a:gd name="connsiteY85" fmla="*/ 132534 h 2917857"/>
              <a:gd name="connsiteX86" fmla="*/ 503182 w 8586367"/>
              <a:gd name="connsiteY86" fmla="*/ 93457 h 2917857"/>
              <a:gd name="connsiteX87" fmla="*/ 420220 w 8586367"/>
              <a:gd name="connsiteY87" fmla="*/ 43377 h 2917857"/>
              <a:gd name="connsiteX88" fmla="*/ 411749 w 8586367"/>
              <a:gd name="connsiteY88" fmla="*/ 69783 h 2917857"/>
              <a:gd name="connsiteX89" fmla="*/ 346874 w 8586367"/>
              <a:gd name="connsiteY89" fmla="*/ 101273 h 2917857"/>
              <a:gd name="connsiteX90" fmla="*/ 331243 w 8586367"/>
              <a:gd name="connsiteY90" fmla="*/ 132534 h 2917857"/>
              <a:gd name="connsiteX91" fmla="*/ 307797 w 8586367"/>
              <a:gd name="connsiteY91" fmla="*/ 116903 h 2917857"/>
              <a:gd name="connsiteX92" fmla="*/ 299982 w 8586367"/>
              <a:gd name="connsiteY92" fmla="*/ 85642 h 2917857"/>
              <a:gd name="connsiteX93" fmla="*/ 292166 w 8586367"/>
              <a:gd name="connsiteY93" fmla="*/ 62196 h 2917857"/>
              <a:gd name="connsiteX94" fmla="*/ 253089 w 8586367"/>
              <a:gd name="connsiteY94" fmla="*/ 54380 h 2917857"/>
              <a:gd name="connsiteX95" fmla="*/ 196707 w 8586367"/>
              <a:gd name="connsiteY95" fmla="*/ 65173 h 2917857"/>
              <a:gd name="connsiteX96" fmla="*/ 156327 w 8586367"/>
              <a:gd name="connsiteY96" fmla="*/ 96063 h 2917857"/>
              <a:gd name="connsiteX97" fmla="*/ 96782 w 8586367"/>
              <a:gd name="connsiteY97" fmla="*/ 46565 h 2917857"/>
              <a:gd name="connsiteX98" fmla="*/ 0 w 8586367"/>
              <a:gd name="connsiteY98" fmla="*/ 47764 h 2917857"/>
              <a:gd name="connsiteX99" fmla="*/ 30974 w 8586367"/>
              <a:gd name="connsiteY99" fmla="*/ 3556 h 2917857"/>
              <a:gd name="connsiteX100" fmla="*/ 151585 w 8586367"/>
              <a:gd name="connsiteY100" fmla="*/ 14775 h 2917857"/>
              <a:gd name="connsiteX101" fmla="*/ 279748 w 8586367"/>
              <a:gd name="connsiteY101" fmla="*/ 27531 h 2917857"/>
              <a:gd name="connsiteX102" fmla="*/ 413040 w 8586367"/>
              <a:gd name="connsiteY102" fmla="*/ 11054 h 2917857"/>
              <a:gd name="connsiteX103" fmla="*/ 487551 w 8586367"/>
              <a:gd name="connsiteY103" fmla="*/ 54380 h 2917857"/>
              <a:gd name="connsiteX104" fmla="*/ 671212 w 8586367"/>
              <a:gd name="connsiteY104" fmla="*/ 28702 h 2917857"/>
              <a:gd name="connsiteX105" fmla="*/ 919630 w 8586367"/>
              <a:gd name="connsiteY105" fmla="*/ 24235 h 2917857"/>
              <a:gd name="connsiteX106" fmla="*/ 1081520 w 8586367"/>
              <a:gd name="connsiteY106" fmla="*/ 62196 h 2917857"/>
              <a:gd name="connsiteX107" fmla="*/ 1120597 w 8586367"/>
              <a:gd name="connsiteY107" fmla="*/ 54380 h 2917857"/>
              <a:gd name="connsiteX108" fmla="*/ 1174015 w 8586367"/>
              <a:gd name="connsiteY108" fmla="*/ 14241 h 2917857"/>
              <a:gd name="connsiteX109" fmla="*/ 1252624 w 8586367"/>
              <a:gd name="connsiteY109" fmla="*/ 15076 h 2917857"/>
              <a:gd name="connsiteX110" fmla="*/ 1362874 w 8586367"/>
              <a:gd name="connsiteY110" fmla="*/ 46565 h 2917857"/>
              <a:gd name="connsiteX111" fmla="*/ 1374705 w 8586367"/>
              <a:gd name="connsiteY111" fmla="*/ 45086 h 2917857"/>
              <a:gd name="connsiteX112" fmla="*/ 1421897 w 8586367"/>
              <a:gd name="connsiteY112" fmla="*/ 30124 h 2917857"/>
              <a:gd name="connsiteX113" fmla="*/ 1446212 w 8586367"/>
              <a:gd name="connsiteY113" fmla="*/ 21549 h 2917857"/>
              <a:gd name="connsiteX114" fmla="*/ 1441569 w 8586367"/>
              <a:gd name="connsiteY114" fmla="*/ 4988 h 2917857"/>
              <a:gd name="connsiteX115" fmla="*/ 1523275 w 8586367"/>
              <a:gd name="connsiteY115" fmla="*/ 54194 h 2917857"/>
              <a:gd name="connsiteX116" fmla="*/ 1609059 w 8586367"/>
              <a:gd name="connsiteY116"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8583562 w 8586367"/>
              <a:gd name="connsiteY7" fmla="*/ 15609 h 2917857"/>
              <a:gd name="connsiteX8" fmla="*/ 8586367 w 8586367"/>
              <a:gd name="connsiteY8" fmla="*/ 2869791 h 2917857"/>
              <a:gd name="connsiteX9" fmla="*/ 8428870 w 8586367"/>
              <a:gd name="connsiteY9" fmla="*/ 2780415 h 2917857"/>
              <a:gd name="connsiteX10" fmla="*/ 8339111 w 8586367"/>
              <a:gd name="connsiteY10" fmla="*/ 2909441 h 2917857"/>
              <a:gd name="connsiteX11" fmla="*/ 8288623 w 8586367"/>
              <a:gd name="connsiteY11" fmla="*/ 2749562 h 2917857"/>
              <a:gd name="connsiteX12" fmla="*/ 8187648 w 8586367"/>
              <a:gd name="connsiteY12" fmla="*/ 2830904 h 2917857"/>
              <a:gd name="connsiteX13" fmla="*/ 8055817 w 8586367"/>
              <a:gd name="connsiteY13" fmla="*/ 2917857 h 2917857"/>
              <a:gd name="connsiteX14" fmla="*/ 8013744 w 8586367"/>
              <a:gd name="connsiteY14" fmla="*/ 2825295 h 2917857"/>
              <a:gd name="connsiteX15" fmla="*/ 7923985 w 8586367"/>
              <a:gd name="connsiteY15" fmla="*/ 2867369 h 2917857"/>
              <a:gd name="connsiteX16" fmla="*/ 7834229 w 8586367"/>
              <a:gd name="connsiteY16" fmla="*/ 2794441 h 2917857"/>
              <a:gd name="connsiteX17" fmla="*/ 7733253 w 8586367"/>
              <a:gd name="connsiteY17" fmla="*/ 2864564 h 2917857"/>
              <a:gd name="connsiteX18" fmla="*/ 7584592 w 8586367"/>
              <a:gd name="connsiteY18" fmla="*/ 2800050 h 2917857"/>
              <a:gd name="connsiteX19" fmla="*/ 7385444 w 8586367"/>
              <a:gd name="connsiteY19" fmla="*/ 2887003 h 2917857"/>
              <a:gd name="connsiteX20" fmla="*/ 7245199 w 8586367"/>
              <a:gd name="connsiteY20" fmla="*/ 2763587 h 2917857"/>
              <a:gd name="connsiteX21" fmla="*/ 7169466 w 8586367"/>
              <a:gd name="connsiteY21" fmla="*/ 2909442 h 2917857"/>
              <a:gd name="connsiteX22" fmla="*/ 7110562 w 8586367"/>
              <a:gd name="connsiteY22" fmla="*/ 2757977 h 2917857"/>
              <a:gd name="connsiteX23" fmla="*/ 6945074 w 8586367"/>
              <a:gd name="connsiteY23" fmla="*/ 2892613 h 2917857"/>
              <a:gd name="connsiteX24" fmla="*/ 6855316 w 8586367"/>
              <a:gd name="connsiteY24" fmla="*/ 2819685 h 2917857"/>
              <a:gd name="connsiteX25" fmla="*/ 6768364 w 8586367"/>
              <a:gd name="connsiteY25" fmla="*/ 2903832 h 2917857"/>
              <a:gd name="connsiteX26" fmla="*/ 6672997 w 8586367"/>
              <a:gd name="connsiteY26" fmla="*/ 2800050 h 2917857"/>
              <a:gd name="connsiteX27" fmla="*/ 6563606 w 8586367"/>
              <a:gd name="connsiteY27" fmla="*/ 2870173 h 2917857"/>
              <a:gd name="connsiteX28" fmla="*/ 6293601 w 8586367"/>
              <a:gd name="connsiteY28" fmla="*/ 2806178 h 2917857"/>
              <a:gd name="connsiteX29" fmla="*/ 6300635 w 8586367"/>
              <a:gd name="connsiteY29" fmla="*/ 1976185 h 2917857"/>
              <a:gd name="connsiteX30" fmla="*/ 6133462 w 8586367"/>
              <a:gd name="connsiteY30" fmla="*/ 1858033 h 2917857"/>
              <a:gd name="connsiteX31" fmla="*/ 5946525 w 8586367"/>
              <a:gd name="connsiteY31" fmla="*/ 1734184 h 2917857"/>
              <a:gd name="connsiteX32" fmla="*/ 5811889 w 8586367"/>
              <a:gd name="connsiteY32" fmla="*/ 1742600 h 2917857"/>
              <a:gd name="connsiteX33" fmla="*/ 5321031 w 8586367"/>
              <a:gd name="connsiteY33" fmla="*/ 1540646 h 2917857"/>
              <a:gd name="connsiteX34" fmla="*/ 5301397 w 8586367"/>
              <a:gd name="connsiteY34" fmla="*/ 1501377 h 2917857"/>
              <a:gd name="connsiteX35" fmla="*/ 5147127 w 8586367"/>
              <a:gd name="connsiteY35" fmla="*/ 1501377 h 2917857"/>
              <a:gd name="connsiteX36" fmla="*/ 4992857 w 8586367"/>
              <a:gd name="connsiteY36" fmla="*/ 1434060 h 2917857"/>
              <a:gd name="connsiteX37" fmla="*/ 4976027 w 8586367"/>
              <a:gd name="connsiteY37" fmla="*/ 1397595 h 2917857"/>
              <a:gd name="connsiteX38" fmla="*/ 4908709 w 8586367"/>
              <a:gd name="connsiteY38" fmla="*/ 1411620 h 2917857"/>
              <a:gd name="connsiteX39" fmla="*/ 4824562 w 8586367"/>
              <a:gd name="connsiteY39" fmla="*/ 1330278 h 2917857"/>
              <a:gd name="connsiteX40" fmla="*/ 4734804 w 8586367"/>
              <a:gd name="connsiteY40" fmla="*/ 1316253 h 2917857"/>
              <a:gd name="connsiteX41" fmla="*/ 4647853 w 8586367"/>
              <a:gd name="connsiteY41" fmla="*/ 1335888 h 2917857"/>
              <a:gd name="connsiteX42" fmla="*/ 4462729 w 8586367"/>
              <a:gd name="connsiteY42" fmla="*/ 1220886 h 2917857"/>
              <a:gd name="connsiteX43" fmla="*/ 4145774 w 8586367"/>
              <a:gd name="connsiteY43" fmla="*/ 1077835 h 2917857"/>
              <a:gd name="connsiteX44" fmla="*/ 3938211 w 8586367"/>
              <a:gd name="connsiteY44" fmla="*/ 1046982 h 2917857"/>
              <a:gd name="connsiteX45" fmla="*/ 3699794 w 8586367"/>
              <a:gd name="connsiteY45" fmla="*/ 909542 h 2917857"/>
              <a:gd name="connsiteX46" fmla="*/ 3598817 w 8586367"/>
              <a:gd name="connsiteY46" fmla="*/ 870273 h 2917857"/>
              <a:gd name="connsiteX47" fmla="*/ 3475401 w 8586367"/>
              <a:gd name="connsiteY47" fmla="*/ 867468 h 2917857"/>
              <a:gd name="connsiteX48" fmla="*/ 3225764 w 8586367"/>
              <a:gd name="connsiteY48" fmla="*/ 744052 h 2917857"/>
              <a:gd name="connsiteX49" fmla="*/ 3029421 w 8586367"/>
              <a:gd name="connsiteY49" fmla="*/ 690759 h 2917857"/>
              <a:gd name="connsiteX50" fmla="*/ 2964907 w 8586367"/>
              <a:gd name="connsiteY50" fmla="*/ 640271 h 2917857"/>
              <a:gd name="connsiteX51" fmla="*/ 2858321 w 8586367"/>
              <a:gd name="connsiteY51" fmla="*/ 629051 h 2917857"/>
              <a:gd name="connsiteX52" fmla="*/ 2496488 w 8586367"/>
              <a:gd name="connsiteY52" fmla="*/ 463562 h 2917857"/>
              <a:gd name="connsiteX53" fmla="*/ 2347613 w 8586367"/>
              <a:gd name="connsiteY53" fmla="*/ 442806 h 2917857"/>
              <a:gd name="connsiteX54" fmla="*/ 2204778 w 8586367"/>
              <a:gd name="connsiteY54" fmla="*/ 365390 h 2917857"/>
              <a:gd name="connsiteX55" fmla="*/ 2036803 w 8586367"/>
              <a:gd name="connsiteY55" fmla="*/ 315811 h 2917857"/>
              <a:gd name="connsiteX56" fmla="*/ 1950830 w 8586367"/>
              <a:gd name="connsiteY56" fmla="*/ 270825 h 2917857"/>
              <a:gd name="connsiteX57" fmla="*/ 1913487 w 8586367"/>
              <a:gd name="connsiteY57" fmla="*/ 237484 h 2917857"/>
              <a:gd name="connsiteX58" fmla="*/ 1875154 w 8586367"/>
              <a:gd name="connsiteY58" fmla="*/ 260371 h 2917857"/>
              <a:gd name="connsiteX59" fmla="*/ 1831797 w 8586367"/>
              <a:gd name="connsiteY59" fmla="*/ 281027 h 2917857"/>
              <a:gd name="connsiteX60" fmla="*/ 1769274 w 8586367"/>
              <a:gd name="connsiteY60" fmla="*/ 226319 h 2917857"/>
              <a:gd name="connsiteX61" fmla="*/ 1722382 w 8586367"/>
              <a:gd name="connsiteY61" fmla="*/ 218503 h 2917857"/>
              <a:gd name="connsiteX62" fmla="*/ 1698936 w 8586367"/>
              <a:gd name="connsiteY62" fmla="*/ 226319 h 2917857"/>
              <a:gd name="connsiteX63" fmla="*/ 1667674 w 8586367"/>
              <a:gd name="connsiteY63" fmla="*/ 234134 h 2917857"/>
              <a:gd name="connsiteX64" fmla="*/ 1636413 w 8586367"/>
              <a:gd name="connsiteY64" fmla="*/ 257580 h 2917857"/>
              <a:gd name="connsiteX65" fmla="*/ 1605151 w 8586367"/>
              <a:gd name="connsiteY65" fmla="*/ 273211 h 2917857"/>
              <a:gd name="connsiteX66" fmla="*/ 1436399 w 8586367"/>
              <a:gd name="connsiteY66" fmla="*/ 290967 h 2917857"/>
              <a:gd name="connsiteX67" fmla="*/ 1386320 w 8586367"/>
              <a:gd name="connsiteY67" fmla="*/ 257580 h 2917857"/>
              <a:gd name="connsiteX68" fmla="*/ 1362874 w 8586367"/>
              <a:gd name="connsiteY68" fmla="*/ 249765 h 2917857"/>
              <a:gd name="connsiteX69" fmla="*/ 1331613 w 8586367"/>
              <a:gd name="connsiteY69" fmla="*/ 241950 h 2917857"/>
              <a:gd name="connsiteX70" fmla="*/ 1300351 w 8586367"/>
              <a:gd name="connsiteY70" fmla="*/ 218503 h 2917857"/>
              <a:gd name="connsiteX71" fmla="*/ 1245643 w 8586367"/>
              <a:gd name="connsiteY71" fmla="*/ 179427 h 2917857"/>
              <a:gd name="connsiteX72" fmla="*/ 1214382 w 8586367"/>
              <a:gd name="connsiteY72" fmla="*/ 171611 h 2917857"/>
              <a:gd name="connsiteX73" fmla="*/ 1167489 w 8586367"/>
              <a:gd name="connsiteY73" fmla="*/ 187242 h 2917857"/>
              <a:gd name="connsiteX74" fmla="*/ 1120597 w 8586367"/>
              <a:gd name="connsiteY74" fmla="*/ 226319 h 2917857"/>
              <a:gd name="connsiteX75" fmla="*/ 1065889 w 8586367"/>
              <a:gd name="connsiteY75" fmla="*/ 265396 h 2917857"/>
              <a:gd name="connsiteX76" fmla="*/ 1042443 w 8586367"/>
              <a:gd name="connsiteY76" fmla="*/ 257580 h 2917857"/>
              <a:gd name="connsiteX77" fmla="*/ 972105 w 8586367"/>
              <a:gd name="connsiteY77" fmla="*/ 234134 h 2917857"/>
              <a:gd name="connsiteX78" fmla="*/ 957404 w 8586367"/>
              <a:gd name="connsiteY78" fmla="*/ 200454 h 2917857"/>
              <a:gd name="connsiteX79" fmla="*/ 896370 w 8586367"/>
              <a:gd name="connsiteY79" fmla="*/ 172169 h 2917857"/>
              <a:gd name="connsiteX80" fmla="*/ 870505 w 8586367"/>
              <a:gd name="connsiteY80" fmla="*/ 148165 h 2917857"/>
              <a:gd name="connsiteX81" fmla="*/ 824916 w 8586367"/>
              <a:gd name="connsiteY81" fmla="*/ 120997 h 2917857"/>
              <a:gd name="connsiteX82" fmla="*/ 706382 w 8586367"/>
              <a:gd name="connsiteY82" fmla="*/ 163796 h 2917857"/>
              <a:gd name="connsiteX83" fmla="*/ 654279 w 8586367"/>
              <a:gd name="connsiteY83" fmla="*/ 103505 h 2917857"/>
              <a:gd name="connsiteX84" fmla="*/ 581336 w 8586367"/>
              <a:gd name="connsiteY84" fmla="*/ 140350 h 2917857"/>
              <a:gd name="connsiteX85" fmla="*/ 550074 w 8586367"/>
              <a:gd name="connsiteY85" fmla="*/ 132534 h 2917857"/>
              <a:gd name="connsiteX86" fmla="*/ 503182 w 8586367"/>
              <a:gd name="connsiteY86" fmla="*/ 93457 h 2917857"/>
              <a:gd name="connsiteX87" fmla="*/ 420220 w 8586367"/>
              <a:gd name="connsiteY87" fmla="*/ 43377 h 2917857"/>
              <a:gd name="connsiteX88" fmla="*/ 411749 w 8586367"/>
              <a:gd name="connsiteY88" fmla="*/ 69783 h 2917857"/>
              <a:gd name="connsiteX89" fmla="*/ 346874 w 8586367"/>
              <a:gd name="connsiteY89" fmla="*/ 101273 h 2917857"/>
              <a:gd name="connsiteX90" fmla="*/ 331243 w 8586367"/>
              <a:gd name="connsiteY90" fmla="*/ 132534 h 2917857"/>
              <a:gd name="connsiteX91" fmla="*/ 307797 w 8586367"/>
              <a:gd name="connsiteY91" fmla="*/ 116903 h 2917857"/>
              <a:gd name="connsiteX92" fmla="*/ 299982 w 8586367"/>
              <a:gd name="connsiteY92" fmla="*/ 85642 h 2917857"/>
              <a:gd name="connsiteX93" fmla="*/ 292166 w 8586367"/>
              <a:gd name="connsiteY93" fmla="*/ 62196 h 2917857"/>
              <a:gd name="connsiteX94" fmla="*/ 253089 w 8586367"/>
              <a:gd name="connsiteY94" fmla="*/ 54380 h 2917857"/>
              <a:gd name="connsiteX95" fmla="*/ 196707 w 8586367"/>
              <a:gd name="connsiteY95" fmla="*/ 65173 h 2917857"/>
              <a:gd name="connsiteX96" fmla="*/ 156327 w 8586367"/>
              <a:gd name="connsiteY96" fmla="*/ 96063 h 2917857"/>
              <a:gd name="connsiteX97" fmla="*/ 96782 w 8586367"/>
              <a:gd name="connsiteY97" fmla="*/ 46565 h 2917857"/>
              <a:gd name="connsiteX98" fmla="*/ 0 w 8586367"/>
              <a:gd name="connsiteY98" fmla="*/ 47764 h 2917857"/>
              <a:gd name="connsiteX99" fmla="*/ 30974 w 8586367"/>
              <a:gd name="connsiteY99" fmla="*/ 3556 h 2917857"/>
              <a:gd name="connsiteX100" fmla="*/ 151585 w 8586367"/>
              <a:gd name="connsiteY100" fmla="*/ 14775 h 2917857"/>
              <a:gd name="connsiteX101" fmla="*/ 279748 w 8586367"/>
              <a:gd name="connsiteY101" fmla="*/ 27531 h 2917857"/>
              <a:gd name="connsiteX102" fmla="*/ 413040 w 8586367"/>
              <a:gd name="connsiteY102" fmla="*/ 11054 h 2917857"/>
              <a:gd name="connsiteX103" fmla="*/ 487551 w 8586367"/>
              <a:gd name="connsiteY103" fmla="*/ 54380 h 2917857"/>
              <a:gd name="connsiteX104" fmla="*/ 671212 w 8586367"/>
              <a:gd name="connsiteY104" fmla="*/ 28702 h 2917857"/>
              <a:gd name="connsiteX105" fmla="*/ 919630 w 8586367"/>
              <a:gd name="connsiteY105" fmla="*/ 24235 h 2917857"/>
              <a:gd name="connsiteX106" fmla="*/ 1081520 w 8586367"/>
              <a:gd name="connsiteY106" fmla="*/ 62196 h 2917857"/>
              <a:gd name="connsiteX107" fmla="*/ 1120597 w 8586367"/>
              <a:gd name="connsiteY107" fmla="*/ 54380 h 2917857"/>
              <a:gd name="connsiteX108" fmla="*/ 1174015 w 8586367"/>
              <a:gd name="connsiteY108" fmla="*/ 14241 h 2917857"/>
              <a:gd name="connsiteX109" fmla="*/ 1252624 w 8586367"/>
              <a:gd name="connsiteY109" fmla="*/ 15076 h 2917857"/>
              <a:gd name="connsiteX110" fmla="*/ 1362874 w 8586367"/>
              <a:gd name="connsiteY110" fmla="*/ 46565 h 2917857"/>
              <a:gd name="connsiteX111" fmla="*/ 1374705 w 8586367"/>
              <a:gd name="connsiteY111" fmla="*/ 45086 h 2917857"/>
              <a:gd name="connsiteX112" fmla="*/ 1421897 w 8586367"/>
              <a:gd name="connsiteY112" fmla="*/ 30124 h 2917857"/>
              <a:gd name="connsiteX113" fmla="*/ 1446212 w 8586367"/>
              <a:gd name="connsiteY113" fmla="*/ 21549 h 2917857"/>
              <a:gd name="connsiteX114" fmla="*/ 1441569 w 8586367"/>
              <a:gd name="connsiteY114" fmla="*/ 4988 h 2917857"/>
              <a:gd name="connsiteX115" fmla="*/ 1523275 w 8586367"/>
              <a:gd name="connsiteY115" fmla="*/ 54194 h 2917857"/>
              <a:gd name="connsiteX116" fmla="*/ 1609059 w 8586367"/>
              <a:gd name="connsiteY116"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8583562 w 8586367"/>
              <a:gd name="connsiteY8" fmla="*/ 15609 h 2917857"/>
              <a:gd name="connsiteX9" fmla="*/ 8586367 w 8586367"/>
              <a:gd name="connsiteY9" fmla="*/ 2869791 h 2917857"/>
              <a:gd name="connsiteX10" fmla="*/ 8428870 w 8586367"/>
              <a:gd name="connsiteY10" fmla="*/ 2780415 h 2917857"/>
              <a:gd name="connsiteX11" fmla="*/ 8339111 w 8586367"/>
              <a:gd name="connsiteY11" fmla="*/ 2909441 h 2917857"/>
              <a:gd name="connsiteX12" fmla="*/ 8288623 w 8586367"/>
              <a:gd name="connsiteY12" fmla="*/ 2749562 h 2917857"/>
              <a:gd name="connsiteX13" fmla="*/ 8187648 w 8586367"/>
              <a:gd name="connsiteY13" fmla="*/ 2830904 h 2917857"/>
              <a:gd name="connsiteX14" fmla="*/ 8055817 w 8586367"/>
              <a:gd name="connsiteY14" fmla="*/ 2917857 h 2917857"/>
              <a:gd name="connsiteX15" fmla="*/ 8013744 w 8586367"/>
              <a:gd name="connsiteY15" fmla="*/ 2825295 h 2917857"/>
              <a:gd name="connsiteX16" fmla="*/ 7923985 w 8586367"/>
              <a:gd name="connsiteY16" fmla="*/ 2867369 h 2917857"/>
              <a:gd name="connsiteX17" fmla="*/ 7834229 w 8586367"/>
              <a:gd name="connsiteY17" fmla="*/ 2794441 h 2917857"/>
              <a:gd name="connsiteX18" fmla="*/ 7733253 w 8586367"/>
              <a:gd name="connsiteY18" fmla="*/ 2864564 h 2917857"/>
              <a:gd name="connsiteX19" fmla="*/ 7584592 w 8586367"/>
              <a:gd name="connsiteY19" fmla="*/ 2800050 h 2917857"/>
              <a:gd name="connsiteX20" fmla="*/ 7385444 w 8586367"/>
              <a:gd name="connsiteY20" fmla="*/ 2887003 h 2917857"/>
              <a:gd name="connsiteX21" fmla="*/ 7245199 w 8586367"/>
              <a:gd name="connsiteY21" fmla="*/ 2763587 h 2917857"/>
              <a:gd name="connsiteX22" fmla="*/ 7169466 w 8586367"/>
              <a:gd name="connsiteY22" fmla="*/ 2909442 h 2917857"/>
              <a:gd name="connsiteX23" fmla="*/ 7110562 w 8586367"/>
              <a:gd name="connsiteY23" fmla="*/ 2757977 h 2917857"/>
              <a:gd name="connsiteX24" fmla="*/ 6945074 w 8586367"/>
              <a:gd name="connsiteY24" fmla="*/ 2892613 h 2917857"/>
              <a:gd name="connsiteX25" fmla="*/ 6855316 w 8586367"/>
              <a:gd name="connsiteY25" fmla="*/ 2819685 h 2917857"/>
              <a:gd name="connsiteX26" fmla="*/ 6768364 w 8586367"/>
              <a:gd name="connsiteY26" fmla="*/ 2903832 h 2917857"/>
              <a:gd name="connsiteX27" fmla="*/ 6672997 w 8586367"/>
              <a:gd name="connsiteY27" fmla="*/ 2800050 h 2917857"/>
              <a:gd name="connsiteX28" fmla="*/ 6563606 w 8586367"/>
              <a:gd name="connsiteY28" fmla="*/ 2870173 h 2917857"/>
              <a:gd name="connsiteX29" fmla="*/ 6293601 w 8586367"/>
              <a:gd name="connsiteY29" fmla="*/ 2806178 h 2917857"/>
              <a:gd name="connsiteX30" fmla="*/ 6300635 w 8586367"/>
              <a:gd name="connsiteY30" fmla="*/ 1976185 h 2917857"/>
              <a:gd name="connsiteX31" fmla="*/ 6133462 w 8586367"/>
              <a:gd name="connsiteY31" fmla="*/ 1858033 h 2917857"/>
              <a:gd name="connsiteX32" fmla="*/ 5946525 w 8586367"/>
              <a:gd name="connsiteY32" fmla="*/ 1734184 h 2917857"/>
              <a:gd name="connsiteX33" fmla="*/ 5811889 w 8586367"/>
              <a:gd name="connsiteY33" fmla="*/ 1742600 h 2917857"/>
              <a:gd name="connsiteX34" fmla="*/ 5321031 w 8586367"/>
              <a:gd name="connsiteY34" fmla="*/ 1540646 h 2917857"/>
              <a:gd name="connsiteX35" fmla="*/ 5301397 w 8586367"/>
              <a:gd name="connsiteY35" fmla="*/ 1501377 h 2917857"/>
              <a:gd name="connsiteX36" fmla="*/ 5147127 w 8586367"/>
              <a:gd name="connsiteY36" fmla="*/ 1501377 h 2917857"/>
              <a:gd name="connsiteX37" fmla="*/ 4992857 w 8586367"/>
              <a:gd name="connsiteY37" fmla="*/ 1434060 h 2917857"/>
              <a:gd name="connsiteX38" fmla="*/ 4976027 w 8586367"/>
              <a:gd name="connsiteY38" fmla="*/ 1397595 h 2917857"/>
              <a:gd name="connsiteX39" fmla="*/ 4908709 w 8586367"/>
              <a:gd name="connsiteY39" fmla="*/ 1411620 h 2917857"/>
              <a:gd name="connsiteX40" fmla="*/ 4824562 w 8586367"/>
              <a:gd name="connsiteY40" fmla="*/ 1330278 h 2917857"/>
              <a:gd name="connsiteX41" fmla="*/ 4734804 w 8586367"/>
              <a:gd name="connsiteY41" fmla="*/ 1316253 h 2917857"/>
              <a:gd name="connsiteX42" fmla="*/ 4647853 w 8586367"/>
              <a:gd name="connsiteY42" fmla="*/ 1335888 h 2917857"/>
              <a:gd name="connsiteX43" fmla="*/ 4462729 w 8586367"/>
              <a:gd name="connsiteY43" fmla="*/ 1220886 h 2917857"/>
              <a:gd name="connsiteX44" fmla="*/ 4145774 w 8586367"/>
              <a:gd name="connsiteY44" fmla="*/ 1077835 h 2917857"/>
              <a:gd name="connsiteX45" fmla="*/ 3938211 w 8586367"/>
              <a:gd name="connsiteY45" fmla="*/ 1046982 h 2917857"/>
              <a:gd name="connsiteX46" fmla="*/ 3699794 w 8586367"/>
              <a:gd name="connsiteY46" fmla="*/ 909542 h 2917857"/>
              <a:gd name="connsiteX47" fmla="*/ 3598817 w 8586367"/>
              <a:gd name="connsiteY47" fmla="*/ 870273 h 2917857"/>
              <a:gd name="connsiteX48" fmla="*/ 3475401 w 8586367"/>
              <a:gd name="connsiteY48" fmla="*/ 867468 h 2917857"/>
              <a:gd name="connsiteX49" fmla="*/ 3225764 w 8586367"/>
              <a:gd name="connsiteY49" fmla="*/ 744052 h 2917857"/>
              <a:gd name="connsiteX50" fmla="*/ 3029421 w 8586367"/>
              <a:gd name="connsiteY50" fmla="*/ 690759 h 2917857"/>
              <a:gd name="connsiteX51" fmla="*/ 2964907 w 8586367"/>
              <a:gd name="connsiteY51" fmla="*/ 640271 h 2917857"/>
              <a:gd name="connsiteX52" fmla="*/ 2858321 w 8586367"/>
              <a:gd name="connsiteY52" fmla="*/ 629051 h 2917857"/>
              <a:gd name="connsiteX53" fmla="*/ 2496488 w 8586367"/>
              <a:gd name="connsiteY53" fmla="*/ 463562 h 2917857"/>
              <a:gd name="connsiteX54" fmla="*/ 2347613 w 8586367"/>
              <a:gd name="connsiteY54" fmla="*/ 442806 h 2917857"/>
              <a:gd name="connsiteX55" fmla="*/ 2204778 w 8586367"/>
              <a:gd name="connsiteY55" fmla="*/ 365390 h 2917857"/>
              <a:gd name="connsiteX56" fmla="*/ 2036803 w 8586367"/>
              <a:gd name="connsiteY56" fmla="*/ 315811 h 2917857"/>
              <a:gd name="connsiteX57" fmla="*/ 1950830 w 8586367"/>
              <a:gd name="connsiteY57" fmla="*/ 270825 h 2917857"/>
              <a:gd name="connsiteX58" fmla="*/ 1913487 w 8586367"/>
              <a:gd name="connsiteY58" fmla="*/ 237484 h 2917857"/>
              <a:gd name="connsiteX59" fmla="*/ 1875154 w 8586367"/>
              <a:gd name="connsiteY59" fmla="*/ 260371 h 2917857"/>
              <a:gd name="connsiteX60" fmla="*/ 1831797 w 8586367"/>
              <a:gd name="connsiteY60" fmla="*/ 281027 h 2917857"/>
              <a:gd name="connsiteX61" fmla="*/ 1769274 w 8586367"/>
              <a:gd name="connsiteY61" fmla="*/ 226319 h 2917857"/>
              <a:gd name="connsiteX62" fmla="*/ 1722382 w 8586367"/>
              <a:gd name="connsiteY62" fmla="*/ 218503 h 2917857"/>
              <a:gd name="connsiteX63" fmla="*/ 1698936 w 8586367"/>
              <a:gd name="connsiteY63" fmla="*/ 226319 h 2917857"/>
              <a:gd name="connsiteX64" fmla="*/ 1667674 w 8586367"/>
              <a:gd name="connsiteY64" fmla="*/ 234134 h 2917857"/>
              <a:gd name="connsiteX65" fmla="*/ 1636413 w 8586367"/>
              <a:gd name="connsiteY65" fmla="*/ 257580 h 2917857"/>
              <a:gd name="connsiteX66" fmla="*/ 1605151 w 8586367"/>
              <a:gd name="connsiteY66" fmla="*/ 273211 h 2917857"/>
              <a:gd name="connsiteX67" fmla="*/ 1436399 w 8586367"/>
              <a:gd name="connsiteY67" fmla="*/ 290967 h 2917857"/>
              <a:gd name="connsiteX68" fmla="*/ 1386320 w 8586367"/>
              <a:gd name="connsiteY68" fmla="*/ 257580 h 2917857"/>
              <a:gd name="connsiteX69" fmla="*/ 1362874 w 8586367"/>
              <a:gd name="connsiteY69" fmla="*/ 249765 h 2917857"/>
              <a:gd name="connsiteX70" fmla="*/ 1331613 w 8586367"/>
              <a:gd name="connsiteY70" fmla="*/ 241950 h 2917857"/>
              <a:gd name="connsiteX71" fmla="*/ 1300351 w 8586367"/>
              <a:gd name="connsiteY71" fmla="*/ 218503 h 2917857"/>
              <a:gd name="connsiteX72" fmla="*/ 1245643 w 8586367"/>
              <a:gd name="connsiteY72" fmla="*/ 179427 h 2917857"/>
              <a:gd name="connsiteX73" fmla="*/ 1214382 w 8586367"/>
              <a:gd name="connsiteY73" fmla="*/ 171611 h 2917857"/>
              <a:gd name="connsiteX74" fmla="*/ 1167489 w 8586367"/>
              <a:gd name="connsiteY74" fmla="*/ 187242 h 2917857"/>
              <a:gd name="connsiteX75" fmla="*/ 1120597 w 8586367"/>
              <a:gd name="connsiteY75" fmla="*/ 226319 h 2917857"/>
              <a:gd name="connsiteX76" fmla="*/ 1065889 w 8586367"/>
              <a:gd name="connsiteY76" fmla="*/ 265396 h 2917857"/>
              <a:gd name="connsiteX77" fmla="*/ 1042443 w 8586367"/>
              <a:gd name="connsiteY77" fmla="*/ 257580 h 2917857"/>
              <a:gd name="connsiteX78" fmla="*/ 972105 w 8586367"/>
              <a:gd name="connsiteY78" fmla="*/ 234134 h 2917857"/>
              <a:gd name="connsiteX79" fmla="*/ 957404 w 8586367"/>
              <a:gd name="connsiteY79" fmla="*/ 200454 h 2917857"/>
              <a:gd name="connsiteX80" fmla="*/ 896370 w 8586367"/>
              <a:gd name="connsiteY80" fmla="*/ 172169 h 2917857"/>
              <a:gd name="connsiteX81" fmla="*/ 870505 w 8586367"/>
              <a:gd name="connsiteY81" fmla="*/ 148165 h 2917857"/>
              <a:gd name="connsiteX82" fmla="*/ 824916 w 8586367"/>
              <a:gd name="connsiteY82" fmla="*/ 120997 h 2917857"/>
              <a:gd name="connsiteX83" fmla="*/ 706382 w 8586367"/>
              <a:gd name="connsiteY83" fmla="*/ 163796 h 2917857"/>
              <a:gd name="connsiteX84" fmla="*/ 654279 w 8586367"/>
              <a:gd name="connsiteY84" fmla="*/ 103505 h 2917857"/>
              <a:gd name="connsiteX85" fmla="*/ 581336 w 8586367"/>
              <a:gd name="connsiteY85" fmla="*/ 140350 h 2917857"/>
              <a:gd name="connsiteX86" fmla="*/ 550074 w 8586367"/>
              <a:gd name="connsiteY86" fmla="*/ 132534 h 2917857"/>
              <a:gd name="connsiteX87" fmla="*/ 503182 w 8586367"/>
              <a:gd name="connsiteY87" fmla="*/ 93457 h 2917857"/>
              <a:gd name="connsiteX88" fmla="*/ 420220 w 8586367"/>
              <a:gd name="connsiteY88" fmla="*/ 43377 h 2917857"/>
              <a:gd name="connsiteX89" fmla="*/ 411749 w 8586367"/>
              <a:gd name="connsiteY89" fmla="*/ 69783 h 2917857"/>
              <a:gd name="connsiteX90" fmla="*/ 346874 w 8586367"/>
              <a:gd name="connsiteY90" fmla="*/ 101273 h 2917857"/>
              <a:gd name="connsiteX91" fmla="*/ 331243 w 8586367"/>
              <a:gd name="connsiteY91" fmla="*/ 132534 h 2917857"/>
              <a:gd name="connsiteX92" fmla="*/ 307797 w 8586367"/>
              <a:gd name="connsiteY92" fmla="*/ 116903 h 2917857"/>
              <a:gd name="connsiteX93" fmla="*/ 299982 w 8586367"/>
              <a:gd name="connsiteY93" fmla="*/ 85642 h 2917857"/>
              <a:gd name="connsiteX94" fmla="*/ 292166 w 8586367"/>
              <a:gd name="connsiteY94" fmla="*/ 62196 h 2917857"/>
              <a:gd name="connsiteX95" fmla="*/ 253089 w 8586367"/>
              <a:gd name="connsiteY95" fmla="*/ 54380 h 2917857"/>
              <a:gd name="connsiteX96" fmla="*/ 196707 w 8586367"/>
              <a:gd name="connsiteY96" fmla="*/ 65173 h 2917857"/>
              <a:gd name="connsiteX97" fmla="*/ 156327 w 8586367"/>
              <a:gd name="connsiteY97" fmla="*/ 96063 h 2917857"/>
              <a:gd name="connsiteX98" fmla="*/ 96782 w 8586367"/>
              <a:gd name="connsiteY98" fmla="*/ 46565 h 2917857"/>
              <a:gd name="connsiteX99" fmla="*/ 0 w 8586367"/>
              <a:gd name="connsiteY99" fmla="*/ 47764 h 2917857"/>
              <a:gd name="connsiteX100" fmla="*/ 30974 w 8586367"/>
              <a:gd name="connsiteY100" fmla="*/ 3556 h 2917857"/>
              <a:gd name="connsiteX101" fmla="*/ 151585 w 8586367"/>
              <a:gd name="connsiteY101" fmla="*/ 14775 h 2917857"/>
              <a:gd name="connsiteX102" fmla="*/ 279748 w 8586367"/>
              <a:gd name="connsiteY102" fmla="*/ 27531 h 2917857"/>
              <a:gd name="connsiteX103" fmla="*/ 413040 w 8586367"/>
              <a:gd name="connsiteY103" fmla="*/ 11054 h 2917857"/>
              <a:gd name="connsiteX104" fmla="*/ 487551 w 8586367"/>
              <a:gd name="connsiteY104" fmla="*/ 54380 h 2917857"/>
              <a:gd name="connsiteX105" fmla="*/ 671212 w 8586367"/>
              <a:gd name="connsiteY105" fmla="*/ 28702 h 2917857"/>
              <a:gd name="connsiteX106" fmla="*/ 919630 w 8586367"/>
              <a:gd name="connsiteY106" fmla="*/ 24235 h 2917857"/>
              <a:gd name="connsiteX107" fmla="*/ 1081520 w 8586367"/>
              <a:gd name="connsiteY107" fmla="*/ 62196 h 2917857"/>
              <a:gd name="connsiteX108" fmla="*/ 1120597 w 8586367"/>
              <a:gd name="connsiteY108" fmla="*/ 54380 h 2917857"/>
              <a:gd name="connsiteX109" fmla="*/ 1174015 w 8586367"/>
              <a:gd name="connsiteY109" fmla="*/ 14241 h 2917857"/>
              <a:gd name="connsiteX110" fmla="*/ 1252624 w 8586367"/>
              <a:gd name="connsiteY110" fmla="*/ 15076 h 2917857"/>
              <a:gd name="connsiteX111" fmla="*/ 1362874 w 8586367"/>
              <a:gd name="connsiteY111" fmla="*/ 46565 h 2917857"/>
              <a:gd name="connsiteX112" fmla="*/ 1374705 w 8586367"/>
              <a:gd name="connsiteY112" fmla="*/ 45086 h 2917857"/>
              <a:gd name="connsiteX113" fmla="*/ 1421897 w 8586367"/>
              <a:gd name="connsiteY113" fmla="*/ 30124 h 2917857"/>
              <a:gd name="connsiteX114" fmla="*/ 1446212 w 8586367"/>
              <a:gd name="connsiteY114" fmla="*/ 21549 h 2917857"/>
              <a:gd name="connsiteX115" fmla="*/ 1441569 w 8586367"/>
              <a:gd name="connsiteY115" fmla="*/ 4988 h 2917857"/>
              <a:gd name="connsiteX116" fmla="*/ 1523275 w 8586367"/>
              <a:gd name="connsiteY116" fmla="*/ 54194 h 2917857"/>
              <a:gd name="connsiteX117" fmla="*/ 1609059 w 8586367"/>
              <a:gd name="connsiteY117"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8583562 w 8586367"/>
              <a:gd name="connsiteY9" fmla="*/ 15609 h 2917857"/>
              <a:gd name="connsiteX10" fmla="*/ 8586367 w 8586367"/>
              <a:gd name="connsiteY10" fmla="*/ 2869791 h 2917857"/>
              <a:gd name="connsiteX11" fmla="*/ 8428870 w 8586367"/>
              <a:gd name="connsiteY11" fmla="*/ 2780415 h 2917857"/>
              <a:gd name="connsiteX12" fmla="*/ 8339111 w 8586367"/>
              <a:gd name="connsiteY12" fmla="*/ 2909441 h 2917857"/>
              <a:gd name="connsiteX13" fmla="*/ 8288623 w 8586367"/>
              <a:gd name="connsiteY13" fmla="*/ 2749562 h 2917857"/>
              <a:gd name="connsiteX14" fmla="*/ 8187648 w 8586367"/>
              <a:gd name="connsiteY14" fmla="*/ 2830904 h 2917857"/>
              <a:gd name="connsiteX15" fmla="*/ 8055817 w 8586367"/>
              <a:gd name="connsiteY15" fmla="*/ 2917857 h 2917857"/>
              <a:gd name="connsiteX16" fmla="*/ 8013744 w 8586367"/>
              <a:gd name="connsiteY16" fmla="*/ 2825295 h 2917857"/>
              <a:gd name="connsiteX17" fmla="*/ 7923985 w 8586367"/>
              <a:gd name="connsiteY17" fmla="*/ 2867369 h 2917857"/>
              <a:gd name="connsiteX18" fmla="*/ 7834229 w 8586367"/>
              <a:gd name="connsiteY18" fmla="*/ 2794441 h 2917857"/>
              <a:gd name="connsiteX19" fmla="*/ 7733253 w 8586367"/>
              <a:gd name="connsiteY19" fmla="*/ 2864564 h 2917857"/>
              <a:gd name="connsiteX20" fmla="*/ 7584592 w 8586367"/>
              <a:gd name="connsiteY20" fmla="*/ 2800050 h 2917857"/>
              <a:gd name="connsiteX21" fmla="*/ 7385444 w 8586367"/>
              <a:gd name="connsiteY21" fmla="*/ 2887003 h 2917857"/>
              <a:gd name="connsiteX22" fmla="*/ 7245199 w 8586367"/>
              <a:gd name="connsiteY22" fmla="*/ 2763587 h 2917857"/>
              <a:gd name="connsiteX23" fmla="*/ 7169466 w 8586367"/>
              <a:gd name="connsiteY23" fmla="*/ 2909442 h 2917857"/>
              <a:gd name="connsiteX24" fmla="*/ 7110562 w 8586367"/>
              <a:gd name="connsiteY24" fmla="*/ 2757977 h 2917857"/>
              <a:gd name="connsiteX25" fmla="*/ 6945074 w 8586367"/>
              <a:gd name="connsiteY25" fmla="*/ 2892613 h 2917857"/>
              <a:gd name="connsiteX26" fmla="*/ 6855316 w 8586367"/>
              <a:gd name="connsiteY26" fmla="*/ 2819685 h 2917857"/>
              <a:gd name="connsiteX27" fmla="*/ 6768364 w 8586367"/>
              <a:gd name="connsiteY27" fmla="*/ 2903832 h 2917857"/>
              <a:gd name="connsiteX28" fmla="*/ 6672997 w 8586367"/>
              <a:gd name="connsiteY28" fmla="*/ 2800050 h 2917857"/>
              <a:gd name="connsiteX29" fmla="*/ 6563606 w 8586367"/>
              <a:gd name="connsiteY29" fmla="*/ 2870173 h 2917857"/>
              <a:gd name="connsiteX30" fmla="*/ 6293601 w 8586367"/>
              <a:gd name="connsiteY30" fmla="*/ 2806178 h 2917857"/>
              <a:gd name="connsiteX31" fmla="*/ 6300635 w 8586367"/>
              <a:gd name="connsiteY31" fmla="*/ 1976185 h 2917857"/>
              <a:gd name="connsiteX32" fmla="*/ 6133462 w 8586367"/>
              <a:gd name="connsiteY32" fmla="*/ 1858033 h 2917857"/>
              <a:gd name="connsiteX33" fmla="*/ 5946525 w 8586367"/>
              <a:gd name="connsiteY33" fmla="*/ 1734184 h 2917857"/>
              <a:gd name="connsiteX34" fmla="*/ 5811889 w 8586367"/>
              <a:gd name="connsiteY34" fmla="*/ 1742600 h 2917857"/>
              <a:gd name="connsiteX35" fmla="*/ 5321031 w 8586367"/>
              <a:gd name="connsiteY35" fmla="*/ 1540646 h 2917857"/>
              <a:gd name="connsiteX36" fmla="*/ 5301397 w 8586367"/>
              <a:gd name="connsiteY36" fmla="*/ 1501377 h 2917857"/>
              <a:gd name="connsiteX37" fmla="*/ 5147127 w 8586367"/>
              <a:gd name="connsiteY37" fmla="*/ 1501377 h 2917857"/>
              <a:gd name="connsiteX38" fmla="*/ 4992857 w 8586367"/>
              <a:gd name="connsiteY38" fmla="*/ 1434060 h 2917857"/>
              <a:gd name="connsiteX39" fmla="*/ 4976027 w 8586367"/>
              <a:gd name="connsiteY39" fmla="*/ 1397595 h 2917857"/>
              <a:gd name="connsiteX40" fmla="*/ 4908709 w 8586367"/>
              <a:gd name="connsiteY40" fmla="*/ 1411620 h 2917857"/>
              <a:gd name="connsiteX41" fmla="*/ 4824562 w 8586367"/>
              <a:gd name="connsiteY41" fmla="*/ 1330278 h 2917857"/>
              <a:gd name="connsiteX42" fmla="*/ 4734804 w 8586367"/>
              <a:gd name="connsiteY42" fmla="*/ 1316253 h 2917857"/>
              <a:gd name="connsiteX43" fmla="*/ 4647853 w 8586367"/>
              <a:gd name="connsiteY43" fmla="*/ 1335888 h 2917857"/>
              <a:gd name="connsiteX44" fmla="*/ 4462729 w 8586367"/>
              <a:gd name="connsiteY44" fmla="*/ 1220886 h 2917857"/>
              <a:gd name="connsiteX45" fmla="*/ 4145774 w 8586367"/>
              <a:gd name="connsiteY45" fmla="*/ 1077835 h 2917857"/>
              <a:gd name="connsiteX46" fmla="*/ 3938211 w 8586367"/>
              <a:gd name="connsiteY46" fmla="*/ 1046982 h 2917857"/>
              <a:gd name="connsiteX47" fmla="*/ 3699794 w 8586367"/>
              <a:gd name="connsiteY47" fmla="*/ 909542 h 2917857"/>
              <a:gd name="connsiteX48" fmla="*/ 3598817 w 8586367"/>
              <a:gd name="connsiteY48" fmla="*/ 870273 h 2917857"/>
              <a:gd name="connsiteX49" fmla="*/ 3475401 w 8586367"/>
              <a:gd name="connsiteY49" fmla="*/ 867468 h 2917857"/>
              <a:gd name="connsiteX50" fmla="*/ 3225764 w 8586367"/>
              <a:gd name="connsiteY50" fmla="*/ 744052 h 2917857"/>
              <a:gd name="connsiteX51" fmla="*/ 3029421 w 8586367"/>
              <a:gd name="connsiteY51" fmla="*/ 690759 h 2917857"/>
              <a:gd name="connsiteX52" fmla="*/ 2964907 w 8586367"/>
              <a:gd name="connsiteY52" fmla="*/ 640271 h 2917857"/>
              <a:gd name="connsiteX53" fmla="*/ 2858321 w 8586367"/>
              <a:gd name="connsiteY53" fmla="*/ 629051 h 2917857"/>
              <a:gd name="connsiteX54" fmla="*/ 2496488 w 8586367"/>
              <a:gd name="connsiteY54" fmla="*/ 463562 h 2917857"/>
              <a:gd name="connsiteX55" fmla="*/ 2347613 w 8586367"/>
              <a:gd name="connsiteY55" fmla="*/ 442806 h 2917857"/>
              <a:gd name="connsiteX56" fmla="*/ 2204778 w 8586367"/>
              <a:gd name="connsiteY56" fmla="*/ 365390 h 2917857"/>
              <a:gd name="connsiteX57" fmla="*/ 2036803 w 8586367"/>
              <a:gd name="connsiteY57" fmla="*/ 315811 h 2917857"/>
              <a:gd name="connsiteX58" fmla="*/ 1950830 w 8586367"/>
              <a:gd name="connsiteY58" fmla="*/ 270825 h 2917857"/>
              <a:gd name="connsiteX59" fmla="*/ 1913487 w 8586367"/>
              <a:gd name="connsiteY59" fmla="*/ 237484 h 2917857"/>
              <a:gd name="connsiteX60" fmla="*/ 1875154 w 8586367"/>
              <a:gd name="connsiteY60" fmla="*/ 260371 h 2917857"/>
              <a:gd name="connsiteX61" fmla="*/ 1831797 w 8586367"/>
              <a:gd name="connsiteY61" fmla="*/ 281027 h 2917857"/>
              <a:gd name="connsiteX62" fmla="*/ 1769274 w 8586367"/>
              <a:gd name="connsiteY62" fmla="*/ 226319 h 2917857"/>
              <a:gd name="connsiteX63" fmla="*/ 1722382 w 8586367"/>
              <a:gd name="connsiteY63" fmla="*/ 218503 h 2917857"/>
              <a:gd name="connsiteX64" fmla="*/ 1698936 w 8586367"/>
              <a:gd name="connsiteY64" fmla="*/ 226319 h 2917857"/>
              <a:gd name="connsiteX65" fmla="*/ 1667674 w 8586367"/>
              <a:gd name="connsiteY65" fmla="*/ 234134 h 2917857"/>
              <a:gd name="connsiteX66" fmla="*/ 1636413 w 8586367"/>
              <a:gd name="connsiteY66" fmla="*/ 257580 h 2917857"/>
              <a:gd name="connsiteX67" fmla="*/ 1605151 w 8586367"/>
              <a:gd name="connsiteY67" fmla="*/ 273211 h 2917857"/>
              <a:gd name="connsiteX68" fmla="*/ 1436399 w 8586367"/>
              <a:gd name="connsiteY68" fmla="*/ 290967 h 2917857"/>
              <a:gd name="connsiteX69" fmla="*/ 1386320 w 8586367"/>
              <a:gd name="connsiteY69" fmla="*/ 257580 h 2917857"/>
              <a:gd name="connsiteX70" fmla="*/ 1362874 w 8586367"/>
              <a:gd name="connsiteY70" fmla="*/ 249765 h 2917857"/>
              <a:gd name="connsiteX71" fmla="*/ 1331613 w 8586367"/>
              <a:gd name="connsiteY71" fmla="*/ 241950 h 2917857"/>
              <a:gd name="connsiteX72" fmla="*/ 1300351 w 8586367"/>
              <a:gd name="connsiteY72" fmla="*/ 218503 h 2917857"/>
              <a:gd name="connsiteX73" fmla="*/ 1245643 w 8586367"/>
              <a:gd name="connsiteY73" fmla="*/ 179427 h 2917857"/>
              <a:gd name="connsiteX74" fmla="*/ 1214382 w 8586367"/>
              <a:gd name="connsiteY74" fmla="*/ 171611 h 2917857"/>
              <a:gd name="connsiteX75" fmla="*/ 1167489 w 8586367"/>
              <a:gd name="connsiteY75" fmla="*/ 187242 h 2917857"/>
              <a:gd name="connsiteX76" fmla="*/ 1120597 w 8586367"/>
              <a:gd name="connsiteY76" fmla="*/ 226319 h 2917857"/>
              <a:gd name="connsiteX77" fmla="*/ 1065889 w 8586367"/>
              <a:gd name="connsiteY77" fmla="*/ 265396 h 2917857"/>
              <a:gd name="connsiteX78" fmla="*/ 1042443 w 8586367"/>
              <a:gd name="connsiteY78" fmla="*/ 257580 h 2917857"/>
              <a:gd name="connsiteX79" fmla="*/ 972105 w 8586367"/>
              <a:gd name="connsiteY79" fmla="*/ 234134 h 2917857"/>
              <a:gd name="connsiteX80" fmla="*/ 957404 w 8586367"/>
              <a:gd name="connsiteY80" fmla="*/ 200454 h 2917857"/>
              <a:gd name="connsiteX81" fmla="*/ 896370 w 8586367"/>
              <a:gd name="connsiteY81" fmla="*/ 172169 h 2917857"/>
              <a:gd name="connsiteX82" fmla="*/ 870505 w 8586367"/>
              <a:gd name="connsiteY82" fmla="*/ 148165 h 2917857"/>
              <a:gd name="connsiteX83" fmla="*/ 824916 w 8586367"/>
              <a:gd name="connsiteY83" fmla="*/ 120997 h 2917857"/>
              <a:gd name="connsiteX84" fmla="*/ 706382 w 8586367"/>
              <a:gd name="connsiteY84" fmla="*/ 163796 h 2917857"/>
              <a:gd name="connsiteX85" fmla="*/ 654279 w 8586367"/>
              <a:gd name="connsiteY85" fmla="*/ 103505 h 2917857"/>
              <a:gd name="connsiteX86" fmla="*/ 581336 w 8586367"/>
              <a:gd name="connsiteY86" fmla="*/ 140350 h 2917857"/>
              <a:gd name="connsiteX87" fmla="*/ 550074 w 8586367"/>
              <a:gd name="connsiteY87" fmla="*/ 132534 h 2917857"/>
              <a:gd name="connsiteX88" fmla="*/ 503182 w 8586367"/>
              <a:gd name="connsiteY88" fmla="*/ 93457 h 2917857"/>
              <a:gd name="connsiteX89" fmla="*/ 420220 w 8586367"/>
              <a:gd name="connsiteY89" fmla="*/ 43377 h 2917857"/>
              <a:gd name="connsiteX90" fmla="*/ 411749 w 8586367"/>
              <a:gd name="connsiteY90" fmla="*/ 69783 h 2917857"/>
              <a:gd name="connsiteX91" fmla="*/ 346874 w 8586367"/>
              <a:gd name="connsiteY91" fmla="*/ 101273 h 2917857"/>
              <a:gd name="connsiteX92" fmla="*/ 331243 w 8586367"/>
              <a:gd name="connsiteY92" fmla="*/ 132534 h 2917857"/>
              <a:gd name="connsiteX93" fmla="*/ 307797 w 8586367"/>
              <a:gd name="connsiteY93" fmla="*/ 116903 h 2917857"/>
              <a:gd name="connsiteX94" fmla="*/ 299982 w 8586367"/>
              <a:gd name="connsiteY94" fmla="*/ 85642 h 2917857"/>
              <a:gd name="connsiteX95" fmla="*/ 292166 w 8586367"/>
              <a:gd name="connsiteY95" fmla="*/ 62196 h 2917857"/>
              <a:gd name="connsiteX96" fmla="*/ 253089 w 8586367"/>
              <a:gd name="connsiteY96" fmla="*/ 54380 h 2917857"/>
              <a:gd name="connsiteX97" fmla="*/ 196707 w 8586367"/>
              <a:gd name="connsiteY97" fmla="*/ 65173 h 2917857"/>
              <a:gd name="connsiteX98" fmla="*/ 156327 w 8586367"/>
              <a:gd name="connsiteY98" fmla="*/ 96063 h 2917857"/>
              <a:gd name="connsiteX99" fmla="*/ 96782 w 8586367"/>
              <a:gd name="connsiteY99" fmla="*/ 46565 h 2917857"/>
              <a:gd name="connsiteX100" fmla="*/ 0 w 8586367"/>
              <a:gd name="connsiteY100" fmla="*/ 47764 h 2917857"/>
              <a:gd name="connsiteX101" fmla="*/ 30974 w 8586367"/>
              <a:gd name="connsiteY101" fmla="*/ 3556 h 2917857"/>
              <a:gd name="connsiteX102" fmla="*/ 151585 w 8586367"/>
              <a:gd name="connsiteY102" fmla="*/ 14775 h 2917857"/>
              <a:gd name="connsiteX103" fmla="*/ 279748 w 8586367"/>
              <a:gd name="connsiteY103" fmla="*/ 27531 h 2917857"/>
              <a:gd name="connsiteX104" fmla="*/ 413040 w 8586367"/>
              <a:gd name="connsiteY104" fmla="*/ 11054 h 2917857"/>
              <a:gd name="connsiteX105" fmla="*/ 487551 w 8586367"/>
              <a:gd name="connsiteY105" fmla="*/ 54380 h 2917857"/>
              <a:gd name="connsiteX106" fmla="*/ 671212 w 8586367"/>
              <a:gd name="connsiteY106" fmla="*/ 28702 h 2917857"/>
              <a:gd name="connsiteX107" fmla="*/ 919630 w 8586367"/>
              <a:gd name="connsiteY107" fmla="*/ 24235 h 2917857"/>
              <a:gd name="connsiteX108" fmla="*/ 1081520 w 8586367"/>
              <a:gd name="connsiteY108" fmla="*/ 62196 h 2917857"/>
              <a:gd name="connsiteX109" fmla="*/ 1120597 w 8586367"/>
              <a:gd name="connsiteY109" fmla="*/ 54380 h 2917857"/>
              <a:gd name="connsiteX110" fmla="*/ 1174015 w 8586367"/>
              <a:gd name="connsiteY110" fmla="*/ 14241 h 2917857"/>
              <a:gd name="connsiteX111" fmla="*/ 1252624 w 8586367"/>
              <a:gd name="connsiteY111" fmla="*/ 15076 h 2917857"/>
              <a:gd name="connsiteX112" fmla="*/ 1362874 w 8586367"/>
              <a:gd name="connsiteY112" fmla="*/ 46565 h 2917857"/>
              <a:gd name="connsiteX113" fmla="*/ 1374705 w 8586367"/>
              <a:gd name="connsiteY113" fmla="*/ 45086 h 2917857"/>
              <a:gd name="connsiteX114" fmla="*/ 1421897 w 8586367"/>
              <a:gd name="connsiteY114" fmla="*/ 30124 h 2917857"/>
              <a:gd name="connsiteX115" fmla="*/ 1446212 w 8586367"/>
              <a:gd name="connsiteY115" fmla="*/ 21549 h 2917857"/>
              <a:gd name="connsiteX116" fmla="*/ 1441569 w 8586367"/>
              <a:gd name="connsiteY116" fmla="*/ 4988 h 2917857"/>
              <a:gd name="connsiteX117" fmla="*/ 1523275 w 8586367"/>
              <a:gd name="connsiteY117" fmla="*/ 54194 h 2917857"/>
              <a:gd name="connsiteX118" fmla="*/ 1609059 w 8586367"/>
              <a:gd name="connsiteY118"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8583562 w 8586367"/>
              <a:gd name="connsiteY10" fmla="*/ 15609 h 2917857"/>
              <a:gd name="connsiteX11" fmla="*/ 8586367 w 8586367"/>
              <a:gd name="connsiteY11" fmla="*/ 2869791 h 2917857"/>
              <a:gd name="connsiteX12" fmla="*/ 8428870 w 8586367"/>
              <a:gd name="connsiteY12" fmla="*/ 2780415 h 2917857"/>
              <a:gd name="connsiteX13" fmla="*/ 8339111 w 8586367"/>
              <a:gd name="connsiteY13" fmla="*/ 2909441 h 2917857"/>
              <a:gd name="connsiteX14" fmla="*/ 8288623 w 8586367"/>
              <a:gd name="connsiteY14" fmla="*/ 2749562 h 2917857"/>
              <a:gd name="connsiteX15" fmla="*/ 8187648 w 8586367"/>
              <a:gd name="connsiteY15" fmla="*/ 2830904 h 2917857"/>
              <a:gd name="connsiteX16" fmla="*/ 8055817 w 8586367"/>
              <a:gd name="connsiteY16" fmla="*/ 2917857 h 2917857"/>
              <a:gd name="connsiteX17" fmla="*/ 8013744 w 8586367"/>
              <a:gd name="connsiteY17" fmla="*/ 2825295 h 2917857"/>
              <a:gd name="connsiteX18" fmla="*/ 7923985 w 8586367"/>
              <a:gd name="connsiteY18" fmla="*/ 2867369 h 2917857"/>
              <a:gd name="connsiteX19" fmla="*/ 7834229 w 8586367"/>
              <a:gd name="connsiteY19" fmla="*/ 2794441 h 2917857"/>
              <a:gd name="connsiteX20" fmla="*/ 7733253 w 8586367"/>
              <a:gd name="connsiteY20" fmla="*/ 2864564 h 2917857"/>
              <a:gd name="connsiteX21" fmla="*/ 7584592 w 8586367"/>
              <a:gd name="connsiteY21" fmla="*/ 2800050 h 2917857"/>
              <a:gd name="connsiteX22" fmla="*/ 7385444 w 8586367"/>
              <a:gd name="connsiteY22" fmla="*/ 2887003 h 2917857"/>
              <a:gd name="connsiteX23" fmla="*/ 7245199 w 8586367"/>
              <a:gd name="connsiteY23" fmla="*/ 2763587 h 2917857"/>
              <a:gd name="connsiteX24" fmla="*/ 7169466 w 8586367"/>
              <a:gd name="connsiteY24" fmla="*/ 2909442 h 2917857"/>
              <a:gd name="connsiteX25" fmla="*/ 7110562 w 8586367"/>
              <a:gd name="connsiteY25" fmla="*/ 2757977 h 2917857"/>
              <a:gd name="connsiteX26" fmla="*/ 6945074 w 8586367"/>
              <a:gd name="connsiteY26" fmla="*/ 2892613 h 2917857"/>
              <a:gd name="connsiteX27" fmla="*/ 6855316 w 8586367"/>
              <a:gd name="connsiteY27" fmla="*/ 2819685 h 2917857"/>
              <a:gd name="connsiteX28" fmla="*/ 6768364 w 8586367"/>
              <a:gd name="connsiteY28" fmla="*/ 2903832 h 2917857"/>
              <a:gd name="connsiteX29" fmla="*/ 6672997 w 8586367"/>
              <a:gd name="connsiteY29" fmla="*/ 2800050 h 2917857"/>
              <a:gd name="connsiteX30" fmla="*/ 6563606 w 8586367"/>
              <a:gd name="connsiteY30" fmla="*/ 2870173 h 2917857"/>
              <a:gd name="connsiteX31" fmla="*/ 6293601 w 8586367"/>
              <a:gd name="connsiteY31" fmla="*/ 2806178 h 2917857"/>
              <a:gd name="connsiteX32" fmla="*/ 6300635 w 8586367"/>
              <a:gd name="connsiteY32" fmla="*/ 1976185 h 2917857"/>
              <a:gd name="connsiteX33" fmla="*/ 6133462 w 8586367"/>
              <a:gd name="connsiteY33" fmla="*/ 1858033 h 2917857"/>
              <a:gd name="connsiteX34" fmla="*/ 5946525 w 8586367"/>
              <a:gd name="connsiteY34" fmla="*/ 1734184 h 2917857"/>
              <a:gd name="connsiteX35" fmla="*/ 5811889 w 8586367"/>
              <a:gd name="connsiteY35" fmla="*/ 1742600 h 2917857"/>
              <a:gd name="connsiteX36" fmla="*/ 5321031 w 8586367"/>
              <a:gd name="connsiteY36" fmla="*/ 1540646 h 2917857"/>
              <a:gd name="connsiteX37" fmla="*/ 5301397 w 8586367"/>
              <a:gd name="connsiteY37" fmla="*/ 1501377 h 2917857"/>
              <a:gd name="connsiteX38" fmla="*/ 5147127 w 8586367"/>
              <a:gd name="connsiteY38" fmla="*/ 1501377 h 2917857"/>
              <a:gd name="connsiteX39" fmla="*/ 4992857 w 8586367"/>
              <a:gd name="connsiteY39" fmla="*/ 1434060 h 2917857"/>
              <a:gd name="connsiteX40" fmla="*/ 4976027 w 8586367"/>
              <a:gd name="connsiteY40" fmla="*/ 1397595 h 2917857"/>
              <a:gd name="connsiteX41" fmla="*/ 4908709 w 8586367"/>
              <a:gd name="connsiteY41" fmla="*/ 1411620 h 2917857"/>
              <a:gd name="connsiteX42" fmla="*/ 4824562 w 8586367"/>
              <a:gd name="connsiteY42" fmla="*/ 1330278 h 2917857"/>
              <a:gd name="connsiteX43" fmla="*/ 4734804 w 8586367"/>
              <a:gd name="connsiteY43" fmla="*/ 1316253 h 2917857"/>
              <a:gd name="connsiteX44" fmla="*/ 4647853 w 8586367"/>
              <a:gd name="connsiteY44" fmla="*/ 1335888 h 2917857"/>
              <a:gd name="connsiteX45" fmla="*/ 4462729 w 8586367"/>
              <a:gd name="connsiteY45" fmla="*/ 1220886 h 2917857"/>
              <a:gd name="connsiteX46" fmla="*/ 4145774 w 8586367"/>
              <a:gd name="connsiteY46" fmla="*/ 1077835 h 2917857"/>
              <a:gd name="connsiteX47" fmla="*/ 3938211 w 8586367"/>
              <a:gd name="connsiteY47" fmla="*/ 1046982 h 2917857"/>
              <a:gd name="connsiteX48" fmla="*/ 3699794 w 8586367"/>
              <a:gd name="connsiteY48" fmla="*/ 909542 h 2917857"/>
              <a:gd name="connsiteX49" fmla="*/ 3598817 w 8586367"/>
              <a:gd name="connsiteY49" fmla="*/ 870273 h 2917857"/>
              <a:gd name="connsiteX50" fmla="*/ 3475401 w 8586367"/>
              <a:gd name="connsiteY50" fmla="*/ 867468 h 2917857"/>
              <a:gd name="connsiteX51" fmla="*/ 3225764 w 8586367"/>
              <a:gd name="connsiteY51" fmla="*/ 744052 h 2917857"/>
              <a:gd name="connsiteX52" fmla="*/ 3029421 w 8586367"/>
              <a:gd name="connsiteY52" fmla="*/ 690759 h 2917857"/>
              <a:gd name="connsiteX53" fmla="*/ 2964907 w 8586367"/>
              <a:gd name="connsiteY53" fmla="*/ 640271 h 2917857"/>
              <a:gd name="connsiteX54" fmla="*/ 2858321 w 8586367"/>
              <a:gd name="connsiteY54" fmla="*/ 629051 h 2917857"/>
              <a:gd name="connsiteX55" fmla="*/ 2496488 w 8586367"/>
              <a:gd name="connsiteY55" fmla="*/ 463562 h 2917857"/>
              <a:gd name="connsiteX56" fmla="*/ 2347613 w 8586367"/>
              <a:gd name="connsiteY56" fmla="*/ 442806 h 2917857"/>
              <a:gd name="connsiteX57" fmla="*/ 2204778 w 8586367"/>
              <a:gd name="connsiteY57" fmla="*/ 365390 h 2917857"/>
              <a:gd name="connsiteX58" fmla="*/ 2036803 w 8586367"/>
              <a:gd name="connsiteY58" fmla="*/ 315811 h 2917857"/>
              <a:gd name="connsiteX59" fmla="*/ 1950830 w 8586367"/>
              <a:gd name="connsiteY59" fmla="*/ 270825 h 2917857"/>
              <a:gd name="connsiteX60" fmla="*/ 1913487 w 8586367"/>
              <a:gd name="connsiteY60" fmla="*/ 237484 h 2917857"/>
              <a:gd name="connsiteX61" fmla="*/ 1875154 w 8586367"/>
              <a:gd name="connsiteY61" fmla="*/ 260371 h 2917857"/>
              <a:gd name="connsiteX62" fmla="*/ 1831797 w 8586367"/>
              <a:gd name="connsiteY62" fmla="*/ 281027 h 2917857"/>
              <a:gd name="connsiteX63" fmla="*/ 1769274 w 8586367"/>
              <a:gd name="connsiteY63" fmla="*/ 226319 h 2917857"/>
              <a:gd name="connsiteX64" fmla="*/ 1722382 w 8586367"/>
              <a:gd name="connsiteY64" fmla="*/ 218503 h 2917857"/>
              <a:gd name="connsiteX65" fmla="*/ 1698936 w 8586367"/>
              <a:gd name="connsiteY65" fmla="*/ 226319 h 2917857"/>
              <a:gd name="connsiteX66" fmla="*/ 1667674 w 8586367"/>
              <a:gd name="connsiteY66" fmla="*/ 234134 h 2917857"/>
              <a:gd name="connsiteX67" fmla="*/ 1636413 w 8586367"/>
              <a:gd name="connsiteY67" fmla="*/ 257580 h 2917857"/>
              <a:gd name="connsiteX68" fmla="*/ 1605151 w 8586367"/>
              <a:gd name="connsiteY68" fmla="*/ 273211 h 2917857"/>
              <a:gd name="connsiteX69" fmla="*/ 1436399 w 8586367"/>
              <a:gd name="connsiteY69" fmla="*/ 290967 h 2917857"/>
              <a:gd name="connsiteX70" fmla="*/ 1386320 w 8586367"/>
              <a:gd name="connsiteY70" fmla="*/ 257580 h 2917857"/>
              <a:gd name="connsiteX71" fmla="*/ 1362874 w 8586367"/>
              <a:gd name="connsiteY71" fmla="*/ 249765 h 2917857"/>
              <a:gd name="connsiteX72" fmla="*/ 1331613 w 8586367"/>
              <a:gd name="connsiteY72" fmla="*/ 241950 h 2917857"/>
              <a:gd name="connsiteX73" fmla="*/ 1300351 w 8586367"/>
              <a:gd name="connsiteY73" fmla="*/ 218503 h 2917857"/>
              <a:gd name="connsiteX74" fmla="*/ 1245643 w 8586367"/>
              <a:gd name="connsiteY74" fmla="*/ 179427 h 2917857"/>
              <a:gd name="connsiteX75" fmla="*/ 1214382 w 8586367"/>
              <a:gd name="connsiteY75" fmla="*/ 171611 h 2917857"/>
              <a:gd name="connsiteX76" fmla="*/ 1167489 w 8586367"/>
              <a:gd name="connsiteY76" fmla="*/ 187242 h 2917857"/>
              <a:gd name="connsiteX77" fmla="*/ 1120597 w 8586367"/>
              <a:gd name="connsiteY77" fmla="*/ 226319 h 2917857"/>
              <a:gd name="connsiteX78" fmla="*/ 1065889 w 8586367"/>
              <a:gd name="connsiteY78" fmla="*/ 265396 h 2917857"/>
              <a:gd name="connsiteX79" fmla="*/ 1042443 w 8586367"/>
              <a:gd name="connsiteY79" fmla="*/ 257580 h 2917857"/>
              <a:gd name="connsiteX80" fmla="*/ 972105 w 8586367"/>
              <a:gd name="connsiteY80" fmla="*/ 234134 h 2917857"/>
              <a:gd name="connsiteX81" fmla="*/ 957404 w 8586367"/>
              <a:gd name="connsiteY81" fmla="*/ 200454 h 2917857"/>
              <a:gd name="connsiteX82" fmla="*/ 896370 w 8586367"/>
              <a:gd name="connsiteY82" fmla="*/ 172169 h 2917857"/>
              <a:gd name="connsiteX83" fmla="*/ 870505 w 8586367"/>
              <a:gd name="connsiteY83" fmla="*/ 148165 h 2917857"/>
              <a:gd name="connsiteX84" fmla="*/ 824916 w 8586367"/>
              <a:gd name="connsiteY84" fmla="*/ 120997 h 2917857"/>
              <a:gd name="connsiteX85" fmla="*/ 706382 w 8586367"/>
              <a:gd name="connsiteY85" fmla="*/ 163796 h 2917857"/>
              <a:gd name="connsiteX86" fmla="*/ 654279 w 8586367"/>
              <a:gd name="connsiteY86" fmla="*/ 103505 h 2917857"/>
              <a:gd name="connsiteX87" fmla="*/ 581336 w 8586367"/>
              <a:gd name="connsiteY87" fmla="*/ 140350 h 2917857"/>
              <a:gd name="connsiteX88" fmla="*/ 550074 w 8586367"/>
              <a:gd name="connsiteY88" fmla="*/ 132534 h 2917857"/>
              <a:gd name="connsiteX89" fmla="*/ 503182 w 8586367"/>
              <a:gd name="connsiteY89" fmla="*/ 93457 h 2917857"/>
              <a:gd name="connsiteX90" fmla="*/ 420220 w 8586367"/>
              <a:gd name="connsiteY90" fmla="*/ 43377 h 2917857"/>
              <a:gd name="connsiteX91" fmla="*/ 411749 w 8586367"/>
              <a:gd name="connsiteY91" fmla="*/ 69783 h 2917857"/>
              <a:gd name="connsiteX92" fmla="*/ 346874 w 8586367"/>
              <a:gd name="connsiteY92" fmla="*/ 101273 h 2917857"/>
              <a:gd name="connsiteX93" fmla="*/ 331243 w 8586367"/>
              <a:gd name="connsiteY93" fmla="*/ 132534 h 2917857"/>
              <a:gd name="connsiteX94" fmla="*/ 307797 w 8586367"/>
              <a:gd name="connsiteY94" fmla="*/ 116903 h 2917857"/>
              <a:gd name="connsiteX95" fmla="*/ 299982 w 8586367"/>
              <a:gd name="connsiteY95" fmla="*/ 85642 h 2917857"/>
              <a:gd name="connsiteX96" fmla="*/ 292166 w 8586367"/>
              <a:gd name="connsiteY96" fmla="*/ 62196 h 2917857"/>
              <a:gd name="connsiteX97" fmla="*/ 253089 w 8586367"/>
              <a:gd name="connsiteY97" fmla="*/ 54380 h 2917857"/>
              <a:gd name="connsiteX98" fmla="*/ 196707 w 8586367"/>
              <a:gd name="connsiteY98" fmla="*/ 65173 h 2917857"/>
              <a:gd name="connsiteX99" fmla="*/ 156327 w 8586367"/>
              <a:gd name="connsiteY99" fmla="*/ 96063 h 2917857"/>
              <a:gd name="connsiteX100" fmla="*/ 96782 w 8586367"/>
              <a:gd name="connsiteY100" fmla="*/ 46565 h 2917857"/>
              <a:gd name="connsiteX101" fmla="*/ 0 w 8586367"/>
              <a:gd name="connsiteY101" fmla="*/ 47764 h 2917857"/>
              <a:gd name="connsiteX102" fmla="*/ 30974 w 8586367"/>
              <a:gd name="connsiteY102" fmla="*/ 3556 h 2917857"/>
              <a:gd name="connsiteX103" fmla="*/ 151585 w 8586367"/>
              <a:gd name="connsiteY103" fmla="*/ 14775 h 2917857"/>
              <a:gd name="connsiteX104" fmla="*/ 279748 w 8586367"/>
              <a:gd name="connsiteY104" fmla="*/ 27531 h 2917857"/>
              <a:gd name="connsiteX105" fmla="*/ 413040 w 8586367"/>
              <a:gd name="connsiteY105" fmla="*/ 11054 h 2917857"/>
              <a:gd name="connsiteX106" fmla="*/ 487551 w 8586367"/>
              <a:gd name="connsiteY106" fmla="*/ 54380 h 2917857"/>
              <a:gd name="connsiteX107" fmla="*/ 671212 w 8586367"/>
              <a:gd name="connsiteY107" fmla="*/ 28702 h 2917857"/>
              <a:gd name="connsiteX108" fmla="*/ 919630 w 8586367"/>
              <a:gd name="connsiteY108" fmla="*/ 24235 h 2917857"/>
              <a:gd name="connsiteX109" fmla="*/ 1081520 w 8586367"/>
              <a:gd name="connsiteY109" fmla="*/ 62196 h 2917857"/>
              <a:gd name="connsiteX110" fmla="*/ 1120597 w 8586367"/>
              <a:gd name="connsiteY110" fmla="*/ 54380 h 2917857"/>
              <a:gd name="connsiteX111" fmla="*/ 1174015 w 8586367"/>
              <a:gd name="connsiteY111" fmla="*/ 14241 h 2917857"/>
              <a:gd name="connsiteX112" fmla="*/ 1252624 w 8586367"/>
              <a:gd name="connsiteY112" fmla="*/ 15076 h 2917857"/>
              <a:gd name="connsiteX113" fmla="*/ 1362874 w 8586367"/>
              <a:gd name="connsiteY113" fmla="*/ 46565 h 2917857"/>
              <a:gd name="connsiteX114" fmla="*/ 1374705 w 8586367"/>
              <a:gd name="connsiteY114" fmla="*/ 45086 h 2917857"/>
              <a:gd name="connsiteX115" fmla="*/ 1421897 w 8586367"/>
              <a:gd name="connsiteY115" fmla="*/ 30124 h 2917857"/>
              <a:gd name="connsiteX116" fmla="*/ 1446212 w 8586367"/>
              <a:gd name="connsiteY116" fmla="*/ 21549 h 2917857"/>
              <a:gd name="connsiteX117" fmla="*/ 1441569 w 8586367"/>
              <a:gd name="connsiteY117" fmla="*/ 4988 h 2917857"/>
              <a:gd name="connsiteX118" fmla="*/ 1523275 w 8586367"/>
              <a:gd name="connsiteY118" fmla="*/ 54194 h 2917857"/>
              <a:gd name="connsiteX119" fmla="*/ 1609059 w 8586367"/>
              <a:gd name="connsiteY119"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8583562 w 8586367"/>
              <a:gd name="connsiteY11" fmla="*/ 15609 h 2917857"/>
              <a:gd name="connsiteX12" fmla="*/ 8586367 w 8586367"/>
              <a:gd name="connsiteY12" fmla="*/ 2869791 h 2917857"/>
              <a:gd name="connsiteX13" fmla="*/ 8428870 w 8586367"/>
              <a:gd name="connsiteY13" fmla="*/ 2780415 h 2917857"/>
              <a:gd name="connsiteX14" fmla="*/ 8339111 w 8586367"/>
              <a:gd name="connsiteY14" fmla="*/ 2909441 h 2917857"/>
              <a:gd name="connsiteX15" fmla="*/ 8288623 w 8586367"/>
              <a:gd name="connsiteY15" fmla="*/ 2749562 h 2917857"/>
              <a:gd name="connsiteX16" fmla="*/ 8187648 w 8586367"/>
              <a:gd name="connsiteY16" fmla="*/ 2830904 h 2917857"/>
              <a:gd name="connsiteX17" fmla="*/ 8055817 w 8586367"/>
              <a:gd name="connsiteY17" fmla="*/ 2917857 h 2917857"/>
              <a:gd name="connsiteX18" fmla="*/ 8013744 w 8586367"/>
              <a:gd name="connsiteY18" fmla="*/ 2825295 h 2917857"/>
              <a:gd name="connsiteX19" fmla="*/ 7923985 w 8586367"/>
              <a:gd name="connsiteY19" fmla="*/ 2867369 h 2917857"/>
              <a:gd name="connsiteX20" fmla="*/ 7834229 w 8586367"/>
              <a:gd name="connsiteY20" fmla="*/ 2794441 h 2917857"/>
              <a:gd name="connsiteX21" fmla="*/ 7733253 w 8586367"/>
              <a:gd name="connsiteY21" fmla="*/ 2864564 h 2917857"/>
              <a:gd name="connsiteX22" fmla="*/ 7584592 w 8586367"/>
              <a:gd name="connsiteY22" fmla="*/ 2800050 h 2917857"/>
              <a:gd name="connsiteX23" fmla="*/ 7385444 w 8586367"/>
              <a:gd name="connsiteY23" fmla="*/ 2887003 h 2917857"/>
              <a:gd name="connsiteX24" fmla="*/ 7245199 w 8586367"/>
              <a:gd name="connsiteY24" fmla="*/ 2763587 h 2917857"/>
              <a:gd name="connsiteX25" fmla="*/ 7169466 w 8586367"/>
              <a:gd name="connsiteY25" fmla="*/ 2909442 h 2917857"/>
              <a:gd name="connsiteX26" fmla="*/ 7110562 w 8586367"/>
              <a:gd name="connsiteY26" fmla="*/ 2757977 h 2917857"/>
              <a:gd name="connsiteX27" fmla="*/ 6945074 w 8586367"/>
              <a:gd name="connsiteY27" fmla="*/ 2892613 h 2917857"/>
              <a:gd name="connsiteX28" fmla="*/ 6855316 w 8586367"/>
              <a:gd name="connsiteY28" fmla="*/ 2819685 h 2917857"/>
              <a:gd name="connsiteX29" fmla="*/ 6768364 w 8586367"/>
              <a:gd name="connsiteY29" fmla="*/ 2903832 h 2917857"/>
              <a:gd name="connsiteX30" fmla="*/ 6672997 w 8586367"/>
              <a:gd name="connsiteY30" fmla="*/ 2800050 h 2917857"/>
              <a:gd name="connsiteX31" fmla="*/ 6563606 w 8586367"/>
              <a:gd name="connsiteY31" fmla="*/ 2870173 h 2917857"/>
              <a:gd name="connsiteX32" fmla="*/ 6293601 w 8586367"/>
              <a:gd name="connsiteY32" fmla="*/ 2806178 h 2917857"/>
              <a:gd name="connsiteX33" fmla="*/ 6300635 w 8586367"/>
              <a:gd name="connsiteY33" fmla="*/ 1976185 h 2917857"/>
              <a:gd name="connsiteX34" fmla="*/ 6133462 w 8586367"/>
              <a:gd name="connsiteY34" fmla="*/ 1858033 h 2917857"/>
              <a:gd name="connsiteX35" fmla="*/ 5946525 w 8586367"/>
              <a:gd name="connsiteY35" fmla="*/ 1734184 h 2917857"/>
              <a:gd name="connsiteX36" fmla="*/ 5811889 w 8586367"/>
              <a:gd name="connsiteY36" fmla="*/ 1742600 h 2917857"/>
              <a:gd name="connsiteX37" fmla="*/ 5321031 w 8586367"/>
              <a:gd name="connsiteY37" fmla="*/ 1540646 h 2917857"/>
              <a:gd name="connsiteX38" fmla="*/ 5301397 w 8586367"/>
              <a:gd name="connsiteY38" fmla="*/ 1501377 h 2917857"/>
              <a:gd name="connsiteX39" fmla="*/ 5147127 w 8586367"/>
              <a:gd name="connsiteY39" fmla="*/ 1501377 h 2917857"/>
              <a:gd name="connsiteX40" fmla="*/ 4992857 w 8586367"/>
              <a:gd name="connsiteY40" fmla="*/ 1434060 h 2917857"/>
              <a:gd name="connsiteX41" fmla="*/ 4976027 w 8586367"/>
              <a:gd name="connsiteY41" fmla="*/ 1397595 h 2917857"/>
              <a:gd name="connsiteX42" fmla="*/ 4908709 w 8586367"/>
              <a:gd name="connsiteY42" fmla="*/ 1411620 h 2917857"/>
              <a:gd name="connsiteX43" fmla="*/ 4824562 w 8586367"/>
              <a:gd name="connsiteY43" fmla="*/ 1330278 h 2917857"/>
              <a:gd name="connsiteX44" fmla="*/ 4734804 w 8586367"/>
              <a:gd name="connsiteY44" fmla="*/ 1316253 h 2917857"/>
              <a:gd name="connsiteX45" fmla="*/ 4647853 w 8586367"/>
              <a:gd name="connsiteY45" fmla="*/ 1335888 h 2917857"/>
              <a:gd name="connsiteX46" fmla="*/ 4462729 w 8586367"/>
              <a:gd name="connsiteY46" fmla="*/ 1220886 h 2917857"/>
              <a:gd name="connsiteX47" fmla="*/ 4145774 w 8586367"/>
              <a:gd name="connsiteY47" fmla="*/ 1077835 h 2917857"/>
              <a:gd name="connsiteX48" fmla="*/ 3938211 w 8586367"/>
              <a:gd name="connsiteY48" fmla="*/ 1046982 h 2917857"/>
              <a:gd name="connsiteX49" fmla="*/ 3699794 w 8586367"/>
              <a:gd name="connsiteY49" fmla="*/ 909542 h 2917857"/>
              <a:gd name="connsiteX50" fmla="*/ 3598817 w 8586367"/>
              <a:gd name="connsiteY50" fmla="*/ 870273 h 2917857"/>
              <a:gd name="connsiteX51" fmla="*/ 3475401 w 8586367"/>
              <a:gd name="connsiteY51" fmla="*/ 867468 h 2917857"/>
              <a:gd name="connsiteX52" fmla="*/ 3225764 w 8586367"/>
              <a:gd name="connsiteY52" fmla="*/ 744052 h 2917857"/>
              <a:gd name="connsiteX53" fmla="*/ 3029421 w 8586367"/>
              <a:gd name="connsiteY53" fmla="*/ 690759 h 2917857"/>
              <a:gd name="connsiteX54" fmla="*/ 2964907 w 8586367"/>
              <a:gd name="connsiteY54" fmla="*/ 640271 h 2917857"/>
              <a:gd name="connsiteX55" fmla="*/ 2858321 w 8586367"/>
              <a:gd name="connsiteY55" fmla="*/ 629051 h 2917857"/>
              <a:gd name="connsiteX56" fmla="*/ 2496488 w 8586367"/>
              <a:gd name="connsiteY56" fmla="*/ 463562 h 2917857"/>
              <a:gd name="connsiteX57" fmla="*/ 2347613 w 8586367"/>
              <a:gd name="connsiteY57" fmla="*/ 442806 h 2917857"/>
              <a:gd name="connsiteX58" fmla="*/ 2204778 w 8586367"/>
              <a:gd name="connsiteY58" fmla="*/ 365390 h 2917857"/>
              <a:gd name="connsiteX59" fmla="*/ 2036803 w 8586367"/>
              <a:gd name="connsiteY59" fmla="*/ 315811 h 2917857"/>
              <a:gd name="connsiteX60" fmla="*/ 1950830 w 8586367"/>
              <a:gd name="connsiteY60" fmla="*/ 270825 h 2917857"/>
              <a:gd name="connsiteX61" fmla="*/ 1913487 w 8586367"/>
              <a:gd name="connsiteY61" fmla="*/ 237484 h 2917857"/>
              <a:gd name="connsiteX62" fmla="*/ 1875154 w 8586367"/>
              <a:gd name="connsiteY62" fmla="*/ 260371 h 2917857"/>
              <a:gd name="connsiteX63" fmla="*/ 1831797 w 8586367"/>
              <a:gd name="connsiteY63" fmla="*/ 281027 h 2917857"/>
              <a:gd name="connsiteX64" fmla="*/ 1769274 w 8586367"/>
              <a:gd name="connsiteY64" fmla="*/ 226319 h 2917857"/>
              <a:gd name="connsiteX65" fmla="*/ 1722382 w 8586367"/>
              <a:gd name="connsiteY65" fmla="*/ 218503 h 2917857"/>
              <a:gd name="connsiteX66" fmla="*/ 1698936 w 8586367"/>
              <a:gd name="connsiteY66" fmla="*/ 226319 h 2917857"/>
              <a:gd name="connsiteX67" fmla="*/ 1667674 w 8586367"/>
              <a:gd name="connsiteY67" fmla="*/ 234134 h 2917857"/>
              <a:gd name="connsiteX68" fmla="*/ 1636413 w 8586367"/>
              <a:gd name="connsiteY68" fmla="*/ 257580 h 2917857"/>
              <a:gd name="connsiteX69" fmla="*/ 1605151 w 8586367"/>
              <a:gd name="connsiteY69" fmla="*/ 273211 h 2917857"/>
              <a:gd name="connsiteX70" fmla="*/ 1436399 w 8586367"/>
              <a:gd name="connsiteY70" fmla="*/ 290967 h 2917857"/>
              <a:gd name="connsiteX71" fmla="*/ 1386320 w 8586367"/>
              <a:gd name="connsiteY71" fmla="*/ 257580 h 2917857"/>
              <a:gd name="connsiteX72" fmla="*/ 1362874 w 8586367"/>
              <a:gd name="connsiteY72" fmla="*/ 249765 h 2917857"/>
              <a:gd name="connsiteX73" fmla="*/ 1331613 w 8586367"/>
              <a:gd name="connsiteY73" fmla="*/ 241950 h 2917857"/>
              <a:gd name="connsiteX74" fmla="*/ 1300351 w 8586367"/>
              <a:gd name="connsiteY74" fmla="*/ 218503 h 2917857"/>
              <a:gd name="connsiteX75" fmla="*/ 1245643 w 8586367"/>
              <a:gd name="connsiteY75" fmla="*/ 179427 h 2917857"/>
              <a:gd name="connsiteX76" fmla="*/ 1214382 w 8586367"/>
              <a:gd name="connsiteY76" fmla="*/ 171611 h 2917857"/>
              <a:gd name="connsiteX77" fmla="*/ 1167489 w 8586367"/>
              <a:gd name="connsiteY77" fmla="*/ 187242 h 2917857"/>
              <a:gd name="connsiteX78" fmla="*/ 1120597 w 8586367"/>
              <a:gd name="connsiteY78" fmla="*/ 226319 h 2917857"/>
              <a:gd name="connsiteX79" fmla="*/ 1065889 w 8586367"/>
              <a:gd name="connsiteY79" fmla="*/ 265396 h 2917857"/>
              <a:gd name="connsiteX80" fmla="*/ 1042443 w 8586367"/>
              <a:gd name="connsiteY80" fmla="*/ 257580 h 2917857"/>
              <a:gd name="connsiteX81" fmla="*/ 972105 w 8586367"/>
              <a:gd name="connsiteY81" fmla="*/ 234134 h 2917857"/>
              <a:gd name="connsiteX82" fmla="*/ 957404 w 8586367"/>
              <a:gd name="connsiteY82" fmla="*/ 200454 h 2917857"/>
              <a:gd name="connsiteX83" fmla="*/ 896370 w 8586367"/>
              <a:gd name="connsiteY83" fmla="*/ 172169 h 2917857"/>
              <a:gd name="connsiteX84" fmla="*/ 870505 w 8586367"/>
              <a:gd name="connsiteY84" fmla="*/ 148165 h 2917857"/>
              <a:gd name="connsiteX85" fmla="*/ 824916 w 8586367"/>
              <a:gd name="connsiteY85" fmla="*/ 120997 h 2917857"/>
              <a:gd name="connsiteX86" fmla="*/ 706382 w 8586367"/>
              <a:gd name="connsiteY86" fmla="*/ 163796 h 2917857"/>
              <a:gd name="connsiteX87" fmla="*/ 654279 w 8586367"/>
              <a:gd name="connsiteY87" fmla="*/ 103505 h 2917857"/>
              <a:gd name="connsiteX88" fmla="*/ 581336 w 8586367"/>
              <a:gd name="connsiteY88" fmla="*/ 140350 h 2917857"/>
              <a:gd name="connsiteX89" fmla="*/ 550074 w 8586367"/>
              <a:gd name="connsiteY89" fmla="*/ 132534 h 2917857"/>
              <a:gd name="connsiteX90" fmla="*/ 503182 w 8586367"/>
              <a:gd name="connsiteY90" fmla="*/ 93457 h 2917857"/>
              <a:gd name="connsiteX91" fmla="*/ 420220 w 8586367"/>
              <a:gd name="connsiteY91" fmla="*/ 43377 h 2917857"/>
              <a:gd name="connsiteX92" fmla="*/ 411749 w 8586367"/>
              <a:gd name="connsiteY92" fmla="*/ 69783 h 2917857"/>
              <a:gd name="connsiteX93" fmla="*/ 346874 w 8586367"/>
              <a:gd name="connsiteY93" fmla="*/ 101273 h 2917857"/>
              <a:gd name="connsiteX94" fmla="*/ 331243 w 8586367"/>
              <a:gd name="connsiteY94" fmla="*/ 132534 h 2917857"/>
              <a:gd name="connsiteX95" fmla="*/ 307797 w 8586367"/>
              <a:gd name="connsiteY95" fmla="*/ 116903 h 2917857"/>
              <a:gd name="connsiteX96" fmla="*/ 299982 w 8586367"/>
              <a:gd name="connsiteY96" fmla="*/ 85642 h 2917857"/>
              <a:gd name="connsiteX97" fmla="*/ 292166 w 8586367"/>
              <a:gd name="connsiteY97" fmla="*/ 62196 h 2917857"/>
              <a:gd name="connsiteX98" fmla="*/ 253089 w 8586367"/>
              <a:gd name="connsiteY98" fmla="*/ 54380 h 2917857"/>
              <a:gd name="connsiteX99" fmla="*/ 196707 w 8586367"/>
              <a:gd name="connsiteY99" fmla="*/ 65173 h 2917857"/>
              <a:gd name="connsiteX100" fmla="*/ 156327 w 8586367"/>
              <a:gd name="connsiteY100" fmla="*/ 96063 h 2917857"/>
              <a:gd name="connsiteX101" fmla="*/ 96782 w 8586367"/>
              <a:gd name="connsiteY101" fmla="*/ 46565 h 2917857"/>
              <a:gd name="connsiteX102" fmla="*/ 0 w 8586367"/>
              <a:gd name="connsiteY102" fmla="*/ 47764 h 2917857"/>
              <a:gd name="connsiteX103" fmla="*/ 30974 w 8586367"/>
              <a:gd name="connsiteY103" fmla="*/ 3556 h 2917857"/>
              <a:gd name="connsiteX104" fmla="*/ 151585 w 8586367"/>
              <a:gd name="connsiteY104" fmla="*/ 14775 h 2917857"/>
              <a:gd name="connsiteX105" fmla="*/ 279748 w 8586367"/>
              <a:gd name="connsiteY105" fmla="*/ 27531 h 2917857"/>
              <a:gd name="connsiteX106" fmla="*/ 413040 w 8586367"/>
              <a:gd name="connsiteY106" fmla="*/ 11054 h 2917857"/>
              <a:gd name="connsiteX107" fmla="*/ 487551 w 8586367"/>
              <a:gd name="connsiteY107" fmla="*/ 54380 h 2917857"/>
              <a:gd name="connsiteX108" fmla="*/ 671212 w 8586367"/>
              <a:gd name="connsiteY108" fmla="*/ 28702 h 2917857"/>
              <a:gd name="connsiteX109" fmla="*/ 919630 w 8586367"/>
              <a:gd name="connsiteY109" fmla="*/ 24235 h 2917857"/>
              <a:gd name="connsiteX110" fmla="*/ 1081520 w 8586367"/>
              <a:gd name="connsiteY110" fmla="*/ 62196 h 2917857"/>
              <a:gd name="connsiteX111" fmla="*/ 1120597 w 8586367"/>
              <a:gd name="connsiteY111" fmla="*/ 54380 h 2917857"/>
              <a:gd name="connsiteX112" fmla="*/ 1174015 w 8586367"/>
              <a:gd name="connsiteY112" fmla="*/ 14241 h 2917857"/>
              <a:gd name="connsiteX113" fmla="*/ 1252624 w 8586367"/>
              <a:gd name="connsiteY113" fmla="*/ 15076 h 2917857"/>
              <a:gd name="connsiteX114" fmla="*/ 1362874 w 8586367"/>
              <a:gd name="connsiteY114" fmla="*/ 46565 h 2917857"/>
              <a:gd name="connsiteX115" fmla="*/ 1374705 w 8586367"/>
              <a:gd name="connsiteY115" fmla="*/ 45086 h 2917857"/>
              <a:gd name="connsiteX116" fmla="*/ 1421897 w 8586367"/>
              <a:gd name="connsiteY116" fmla="*/ 30124 h 2917857"/>
              <a:gd name="connsiteX117" fmla="*/ 1446212 w 8586367"/>
              <a:gd name="connsiteY117" fmla="*/ 21549 h 2917857"/>
              <a:gd name="connsiteX118" fmla="*/ 1441569 w 8586367"/>
              <a:gd name="connsiteY118" fmla="*/ 4988 h 2917857"/>
              <a:gd name="connsiteX119" fmla="*/ 1523275 w 8586367"/>
              <a:gd name="connsiteY119" fmla="*/ 54194 h 2917857"/>
              <a:gd name="connsiteX120" fmla="*/ 1609059 w 8586367"/>
              <a:gd name="connsiteY120"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8583562 w 8586367"/>
              <a:gd name="connsiteY12" fmla="*/ 15609 h 2917857"/>
              <a:gd name="connsiteX13" fmla="*/ 8586367 w 8586367"/>
              <a:gd name="connsiteY13" fmla="*/ 2869791 h 2917857"/>
              <a:gd name="connsiteX14" fmla="*/ 8428870 w 8586367"/>
              <a:gd name="connsiteY14" fmla="*/ 2780415 h 2917857"/>
              <a:gd name="connsiteX15" fmla="*/ 8339111 w 8586367"/>
              <a:gd name="connsiteY15" fmla="*/ 2909441 h 2917857"/>
              <a:gd name="connsiteX16" fmla="*/ 8288623 w 8586367"/>
              <a:gd name="connsiteY16" fmla="*/ 2749562 h 2917857"/>
              <a:gd name="connsiteX17" fmla="*/ 8187648 w 8586367"/>
              <a:gd name="connsiteY17" fmla="*/ 2830904 h 2917857"/>
              <a:gd name="connsiteX18" fmla="*/ 8055817 w 8586367"/>
              <a:gd name="connsiteY18" fmla="*/ 2917857 h 2917857"/>
              <a:gd name="connsiteX19" fmla="*/ 8013744 w 8586367"/>
              <a:gd name="connsiteY19" fmla="*/ 2825295 h 2917857"/>
              <a:gd name="connsiteX20" fmla="*/ 7923985 w 8586367"/>
              <a:gd name="connsiteY20" fmla="*/ 2867369 h 2917857"/>
              <a:gd name="connsiteX21" fmla="*/ 7834229 w 8586367"/>
              <a:gd name="connsiteY21" fmla="*/ 2794441 h 2917857"/>
              <a:gd name="connsiteX22" fmla="*/ 7733253 w 8586367"/>
              <a:gd name="connsiteY22" fmla="*/ 2864564 h 2917857"/>
              <a:gd name="connsiteX23" fmla="*/ 7584592 w 8586367"/>
              <a:gd name="connsiteY23" fmla="*/ 2800050 h 2917857"/>
              <a:gd name="connsiteX24" fmla="*/ 7385444 w 8586367"/>
              <a:gd name="connsiteY24" fmla="*/ 2887003 h 2917857"/>
              <a:gd name="connsiteX25" fmla="*/ 7245199 w 8586367"/>
              <a:gd name="connsiteY25" fmla="*/ 2763587 h 2917857"/>
              <a:gd name="connsiteX26" fmla="*/ 7169466 w 8586367"/>
              <a:gd name="connsiteY26" fmla="*/ 2909442 h 2917857"/>
              <a:gd name="connsiteX27" fmla="*/ 7110562 w 8586367"/>
              <a:gd name="connsiteY27" fmla="*/ 2757977 h 2917857"/>
              <a:gd name="connsiteX28" fmla="*/ 6945074 w 8586367"/>
              <a:gd name="connsiteY28" fmla="*/ 2892613 h 2917857"/>
              <a:gd name="connsiteX29" fmla="*/ 6855316 w 8586367"/>
              <a:gd name="connsiteY29" fmla="*/ 2819685 h 2917857"/>
              <a:gd name="connsiteX30" fmla="*/ 6768364 w 8586367"/>
              <a:gd name="connsiteY30" fmla="*/ 2903832 h 2917857"/>
              <a:gd name="connsiteX31" fmla="*/ 6672997 w 8586367"/>
              <a:gd name="connsiteY31" fmla="*/ 2800050 h 2917857"/>
              <a:gd name="connsiteX32" fmla="*/ 6563606 w 8586367"/>
              <a:gd name="connsiteY32" fmla="*/ 2870173 h 2917857"/>
              <a:gd name="connsiteX33" fmla="*/ 6293601 w 8586367"/>
              <a:gd name="connsiteY33" fmla="*/ 2806178 h 2917857"/>
              <a:gd name="connsiteX34" fmla="*/ 6300635 w 8586367"/>
              <a:gd name="connsiteY34" fmla="*/ 1976185 h 2917857"/>
              <a:gd name="connsiteX35" fmla="*/ 6133462 w 8586367"/>
              <a:gd name="connsiteY35" fmla="*/ 1858033 h 2917857"/>
              <a:gd name="connsiteX36" fmla="*/ 5946525 w 8586367"/>
              <a:gd name="connsiteY36" fmla="*/ 1734184 h 2917857"/>
              <a:gd name="connsiteX37" fmla="*/ 5811889 w 8586367"/>
              <a:gd name="connsiteY37" fmla="*/ 1742600 h 2917857"/>
              <a:gd name="connsiteX38" fmla="*/ 5321031 w 8586367"/>
              <a:gd name="connsiteY38" fmla="*/ 1540646 h 2917857"/>
              <a:gd name="connsiteX39" fmla="*/ 5301397 w 8586367"/>
              <a:gd name="connsiteY39" fmla="*/ 1501377 h 2917857"/>
              <a:gd name="connsiteX40" fmla="*/ 5147127 w 8586367"/>
              <a:gd name="connsiteY40" fmla="*/ 1501377 h 2917857"/>
              <a:gd name="connsiteX41" fmla="*/ 4992857 w 8586367"/>
              <a:gd name="connsiteY41" fmla="*/ 1434060 h 2917857"/>
              <a:gd name="connsiteX42" fmla="*/ 4976027 w 8586367"/>
              <a:gd name="connsiteY42" fmla="*/ 1397595 h 2917857"/>
              <a:gd name="connsiteX43" fmla="*/ 4908709 w 8586367"/>
              <a:gd name="connsiteY43" fmla="*/ 1411620 h 2917857"/>
              <a:gd name="connsiteX44" fmla="*/ 4824562 w 8586367"/>
              <a:gd name="connsiteY44" fmla="*/ 1330278 h 2917857"/>
              <a:gd name="connsiteX45" fmla="*/ 4734804 w 8586367"/>
              <a:gd name="connsiteY45" fmla="*/ 1316253 h 2917857"/>
              <a:gd name="connsiteX46" fmla="*/ 4647853 w 8586367"/>
              <a:gd name="connsiteY46" fmla="*/ 1335888 h 2917857"/>
              <a:gd name="connsiteX47" fmla="*/ 4462729 w 8586367"/>
              <a:gd name="connsiteY47" fmla="*/ 1220886 h 2917857"/>
              <a:gd name="connsiteX48" fmla="*/ 4145774 w 8586367"/>
              <a:gd name="connsiteY48" fmla="*/ 1077835 h 2917857"/>
              <a:gd name="connsiteX49" fmla="*/ 3938211 w 8586367"/>
              <a:gd name="connsiteY49" fmla="*/ 1046982 h 2917857"/>
              <a:gd name="connsiteX50" fmla="*/ 3699794 w 8586367"/>
              <a:gd name="connsiteY50" fmla="*/ 909542 h 2917857"/>
              <a:gd name="connsiteX51" fmla="*/ 3598817 w 8586367"/>
              <a:gd name="connsiteY51" fmla="*/ 870273 h 2917857"/>
              <a:gd name="connsiteX52" fmla="*/ 3475401 w 8586367"/>
              <a:gd name="connsiteY52" fmla="*/ 867468 h 2917857"/>
              <a:gd name="connsiteX53" fmla="*/ 3225764 w 8586367"/>
              <a:gd name="connsiteY53" fmla="*/ 744052 h 2917857"/>
              <a:gd name="connsiteX54" fmla="*/ 3029421 w 8586367"/>
              <a:gd name="connsiteY54" fmla="*/ 690759 h 2917857"/>
              <a:gd name="connsiteX55" fmla="*/ 2964907 w 8586367"/>
              <a:gd name="connsiteY55" fmla="*/ 640271 h 2917857"/>
              <a:gd name="connsiteX56" fmla="*/ 2858321 w 8586367"/>
              <a:gd name="connsiteY56" fmla="*/ 629051 h 2917857"/>
              <a:gd name="connsiteX57" fmla="*/ 2496488 w 8586367"/>
              <a:gd name="connsiteY57" fmla="*/ 463562 h 2917857"/>
              <a:gd name="connsiteX58" fmla="*/ 2347613 w 8586367"/>
              <a:gd name="connsiteY58" fmla="*/ 442806 h 2917857"/>
              <a:gd name="connsiteX59" fmla="*/ 2204778 w 8586367"/>
              <a:gd name="connsiteY59" fmla="*/ 365390 h 2917857"/>
              <a:gd name="connsiteX60" fmla="*/ 2036803 w 8586367"/>
              <a:gd name="connsiteY60" fmla="*/ 315811 h 2917857"/>
              <a:gd name="connsiteX61" fmla="*/ 1950830 w 8586367"/>
              <a:gd name="connsiteY61" fmla="*/ 270825 h 2917857"/>
              <a:gd name="connsiteX62" fmla="*/ 1913487 w 8586367"/>
              <a:gd name="connsiteY62" fmla="*/ 237484 h 2917857"/>
              <a:gd name="connsiteX63" fmla="*/ 1875154 w 8586367"/>
              <a:gd name="connsiteY63" fmla="*/ 260371 h 2917857"/>
              <a:gd name="connsiteX64" fmla="*/ 1831797 w 8586367"/>
              <a:gd name="connsiteY64" fmla="*/ 281027 h 2917857"/>
              <a:gd name="connsiteX65" fmla="*/ 1769274 w 8586367"/>
              <a:gd name="connsiteY65" fmla="*/ 226319 h 2917857"/>
              <a:gd name="connsiteX66" fmla="*/ 1722382 w 8586367"/>
              <a:gd name="connsiteY66" fmla="*/ 218503 h 2917857"/>
              <a:gd name="connsiteX67" fmla="*/ 1698936 w 8586367"/>
              <a:gd name="connsiteY67" fmla="*/ 226319 h 2917857"/>
              <a:gd name="connsiteX68" fmla="*/ 1667674 w 8586367"/>
              <a:gd name="connsiteY68" fmla="*/ 234134 h 2917857"/>
              <a:gd name="connsiteX69" fmla="*/ 1636413 w 8586367"/>
              <a:gd name="connsiteY69" fmla="*/ 257580 h 2917857"/>
              <a:gd name="connsiteX70" fmla="*/ 1605151 w 8586367"/>
              <a:gd name="connsiteY70" fmla="*/ 273211 h 2917857"/>
              <a:gd name="connsiteX71" fmla="*/ 1436399 w 8586367"/>
              <a:gd name="connsiteY71" fmla="*/ 290967 h 2917857"/>
              <a:gd name="connsiteX72" fmla="*/ 1386320 w 8586367"/>
              <a:gd name="connsiteY72" fmla="*/ 257580 h 2917857"/>
              <a:gd name="connsiteX73" fmla="*/ 1362874 w 8586367"/>
              <a:gd name="connsiteY73" fmla="*/ 249765 h 2917857"/>
              <a:gd name="connsiteX74" fmla="*/ 1331613 w 8586367"/>
              <a:gd name="connsiteY74" fmla="*/ 241950 h 2917857"/>
              <a:gd name="connsiteX75" fmla="*/ 1300351 w 8586367"/>
              <a:gd name="connsiteY75" fmla="*/ 218503 h 2917857"/>
              <a:gd name="connsiteX76" fmla="*/ 1245643 w 8586367"/>
              <a:gd name="connsiteY76" fmla="*/ 179427 h 2917857"/>
              <a:gd name="connsiteX77" fmla="*/ 1214382 w 8586367"/>
              <a:gd name="connsiteY77" fmla="*/ 171611 h 2917857"/>
              <a:gd name="connsiteX78" fmla="*/ 1167489 w 8586367"/>
              <a:gd name="connsiteY78" fmla="*/ 187242 h 2917857"/>
              <a:gd name="connsiteX79" fmla="*/ 1120597 w 8586367"/>
              <a:gd name="connsiteY79" fmla="*/ 226319 h 2917857"/>
              <a:gd name="connsiteX80" fmla="*/ 1065889 w 8586367"/>
              <a:gd name="connsiteY80" fmla="*/ 265396 h 2917857"/>
              <a:gd name="connsiteX81" fmla="*/ 1042443 w 8586367"/>
              <a:gd name="connsiteY81" fmla="*/ 257580 h 2917857"/>
              <a:gd name="connsiteX82" fmla="*/ 972105 w 8586367"/>
              <a:gd name="connsiteY82" fmla="*/ 234134 h 2917857"/>
              <a:gd name="connsiteX83" fmla="*/ 957404 w 8586367"/>
              <a:gd name="connsiteY83" fmla="*/ 200454 h 2917857"/>
              <a:gd name="connsiteX84" fmla="*/ 896370 w 8586367"/>
              <a:gd name="connsiteY84" fmla="*/ 172169 h 2917857"/>
              <a:gd name="connsiteX85" fmla="*/ 870505 w 8586367"/>
              <a:gd name="connsiteY85" fmla="*/ 148165 h 2917857"/>
              <a:gd name="connsiteX86" fmla="*/ 824916 w 8586367"/>
              <a:gd name="connsiteY86" fmla="*/ 120997 h 2917857"/>
              <a:gd name="connsiteX87" fmla="*/ 706382 w 8586367"/>
              <a:gd name="connsiteY87" fmla="*/ 163796 h 2917857"/>
              <a:gd name="connsiteX88" fmla="*/ 654279 w 8586367"/>
              <a:gd name="connsiteY88" fmla="*/ 103505 h 2917857"/>
              <a:gd name="connsiteX89" fmla="*/ 581336 w 8586367"/>
              <a:gd name="connsiteY89" fmla="*/ 140350 h 2917857"/>
              <a:gd name="connsiteX90" fmla="*/ 550074 w 8586367"/>
              <a:gd name="connsiteY90" fmla="*/ 132534 h 2917857"/>
              <a:gd name="connsiteX91" fmla="*/ 503182 w 8586367"/>
              <a:gd name="connsiteY91" fmla="*/ 93457 h 2917857"/>
              <a:gd name="connsiteX92" fmla="*/ 420220 w 8586367"/>
              <a:gd name="connsiteY92" fmla="*/ 43377 h 2917857"/>
              <a:gd name="connsiteX93" fmla="*/ 411749 w 8586367"/>
              <a:gd name="connsiteY93" fmla="*/ 69783 h 2917857"/>
              <a:gd name="connsiteX94" fmla="*/ 346874 w 8586367"/>
              <a:gd name="connsiteY94" fmla="*/ 101273 h 2917857"/>
              <a:gd name="connsiteX95" fmla="*/ 331243 w 8586367"/>
              <a:gd name="connsiteY95" fmla="*/ 132534 h 2917857"/>
              <a:gd name="connsiteX96" fmla="*/ 307797 w 8586367"/>
              <a:gd name="connsiteY96" fmla="*/ 116903 h 2917857"/>
              <a:gd name="connsiteX97" fmla="*/ 299982 w 8586367"/>
              <a:gd name="connsiteY97" fmla="*/ 85642 h 2917857"/>
              <a:gd name="connsiteX98" fmla="*/ 292166 w 8586367"/>
              <a:gd name="connsiteY98" fmla="*/ 62196 h 2917857"/>
              <a:gd name="connsiteX99" fmla="*/ 253089 w 8586367"/>
              <a:gd name="connsiteY99" fmla="*/ 54380 h 2917857"/>
              <a:gd name="connsiteX100" fmla="*/ 196707 w 8586367"/>
              <a:gd name="connsiteY100" fmla="*/ 65173 h 2917857"/>
              <a:gd name="connsiteX101" fmla="*/ 156327 w 8586367"/>
              <a:gd name="connsiteY101" fmla="*/ 96063 h 2917857"/>
              <a:gd name="connsiteX102" fmla="*/ 96782 w 8586367"/>
              <a:gd name="connsiteY102" fmla="*/ 46565 h 2917857"/>
              <a:gd name="connsiteX103" fmla="*/ 0 w 8586367"/>
              <a:gd name="connsiteY103" fmla="*/ 47764 h 2917857"/>
              <a:gd name="connsiteX104" fmla="*/ 30974 w 8586367"/>
              <a:gd name="connsiteY104" fmla="*/ 3556 h 2917857"/>
              <a:gd name="connsiteX105" fmla="*/ 151585 w 8586367"/>
              <a:gd name="connsiteY105" fmla="*/ 14775 h 2917857"/>
              <a:gd name="connsiteX106" fmla="*/ 279748 w 8586367"/>
              <a:gd name="connsiteY106" fmla="*/ 27531 h 2917857"/>
              <a:gd name="connsiteX107" fmla="*/ 413040 w 8586367"/>
              <a:gd name="connsiteY107" fmla="*/ 11054 h 2917857"/>
              <a:gd name="connsiteX108" fmla="*/ 487551 w 8586367"/>
              <a:gd name="connsiteY108" fmla="*/ 54380 h 2917857"/>
              <a:gd name="connsiteX109" fmla="*/ 671212 w 8586367"/>
              <a:gd name="connsiteY109" fmla="*/ 28702 h 2917857"/>
              <a:gd name="connsiteX110" fmla="*/ 919630 w 8586367"/>
              <a:gd name="connsiteY110" fmla="*/ 24235 h 2917857"/>
              <a:gd name="connsiteX111" fmla="*/ 1081520 w 8586367"/>
              <a:gd name="connsiteY111" fmla="*/ 62196 h 2917857"/>
              <a:gd name="connsiteX112" fmla="*/ 1120597 w 8586367"/>
              <a:gd name="connsiteY112" fmla="*/ 54380 h 2917857"/>
              <a:gd name="connsiteX113" fmla="*/ 1174015 w 8586367"/>
              <a:gd name="connsiteY113" fmla="*/ 14241 h 2917857"/>
              <a:gd name="connsiteX114" fmla="*/ 1252624 w 8586367"/>
              <a:gd name="connsiteY114" fmla="*/ 15076 h 2917857"/>
              <a:gd name="connsiteX115" fmla="*/ 1362874 w 8586367"/>
              <a:gd name="connsiteY115" fmla="*/ 46565 h 2917857"/>
              <a:gd name="connsiteX116" fmla="*/ 1374705 w 8586367"/>
              <a:gd name="connsiteY116" fmla="*/ 45086 h 2917857"/>
              <a:gd name="connsiteX117" fmla="*/ 1421897 w 8586367"/>
              <a:gd name="connsiteY117" fmla="*/ 30124 h 2917857"/>
              <a:gd name="connsiteX118" fmla="*/ 1446212 w 8586367"/>
              <a:gd name="connsiteY118" fmla="*/ 21549 h 2917857"/>
              <a:gd name="connsiteX119" fmla="*/ 1441569 w 8586367"/>
              <a:gd name="connsiteY119" fmla="*/ 4988 h 2917857"/>
              <a:gd name="connsiteX120" fmla="*/ 1523275 w 8586367"/>
              <a:gd name="connsiteY120" fmla="*/ 54194 h 2917857"/>
              <a:gd name="connsiteX121" fmla="*/ 1609059 w 8586367"/>
              <a:gd name="connsiteY12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8583562 w 8586367"/>
              <a:gd name="connsiteY13" fmla="*/ 15609 h 2917857"/>
              <a:gd name="connsiteX14" fmla="*/ 8586367 w 8586367"/>
              <a:gd name="connsiteY14" fmla="*/ 2869791 h 2917857"/>
              <a:gd name="connsiteX15" fmla="*/ 8428870 w 8586367"/>
              <a:gd name="connsiteY15" fmla="*/ 2780415 h 2917857"/>
              <a:gd name="connsiteX16" fmla="*/ 8339111 w 8586367"/>
              <a:gd name="connsiteY16" fmla="*/ 2909441 h 2917857"/>
              <a:gd name="connsiteX17" fmla="*/ 8288623 w 8586367"/>
              <a:gd name="connsiteY17" fmla="*/ 2749562 h 2917857"/>
              <a:gd name="connsiteX18" fmla="*/ 8187648 w 8586367"/>
              <a:gd name="connsiteY18" fmla="*/ 2830904 h 2917857"/>
              <a:gd name="connsiteX19" fmla="*/ 8055817 w 8586367"/>
              <a:gd name="connsiteY19" fmla="*/ 2917857 h 2917857"/>
              <a:gd name="connsiteX20" fmla="*/ 8013744 w 8586367"/>
              <a:gd name="connsiteY20" fmla="*/ 2825295 h 2917857"/>
              <a:gd name="connsiteX21" fmla="*/ 7923985 w 8586367"/>
              <a:gd name="connsiteY21" fmla="*/ 2867369 h 2917857"/>
              <a:gd name="connsiteX22" fmla="*/ 7834229 w 8586367"/>
              <a:gd name="connsiteY22" fmla="*/ 2794441 h 2917857"/>
              <a:gd name="connsiteX23" fmla="*/ 7733253 w 8586367"/>
              <a:gd name="connsiteY23" fmla="*/ 2864564 h 2917857"/>
              <a:gd name="connsiteX24" fmla="*/ 7584592 w 8586367"/>
              <a:gd name="connsiteY24" fmla="*/ 2800050 h 2917857"/>
              <a:gd name="connsiteX25" fmla="*/ 7385444 w 8586367"/>
              <a:gd name="connsiteY25" fmla="*/ 2887003 h 2917857"/>
              <a:gd name="connsiteX26" fmla="*/ 7245199 w 8586367"/>
              <a:gd name="connsiteY26" fmla="*/ 2763587 h 2917857"/>
              <a:gd name="connsiteX27" fmla="*/ 7169466 w 8586367"/>
              <a:gd name="connsiteY27" fmla="*/ 2909442 h 2917857"/>
              <a:gd name="connsiteX28" fmla="*/ 7110562 w 8586367"/>
              <a:gd name="connsiteY28" fmla="*/ 2757977 h 2917857"/>
              <a:gd name="connsiteX29" fmla="*/ 6945074 w 8586367"/>
              <a:gd name="connsiteY29" fmla="*/ 2892613 h 2917857"/>
              <a:gd name="connsiteX30" fmla="*/ 6855316 w 8586367"/>
              <a:gd name="connsiteY30" fmla="*/ 2819685 h 2917857"/>
              <a:gd name="connsiteX31" fmla="*/ 6768364 w 8586367"/>
              <a:gd name="connsiteY31" fmla="*/ 2903832 h 2917857"/>
              <a:gd name="connsiteX32" fmla="*/ 6672997 w 8586367"/>
              <a:gd name="connsiteY32" fmla="*/ 2800050 h 2917857"/>
              <a:gd name="connsiteX33" fmla="*/ 6563606 w 8586367"/>
              <a:gd name="connsiteY33" fmla="*/ 2870173 h 2917857"/>
              <a:gd name="connsiteX34" fmla="*/ 6293601 w 8586367"/>
              <a:gd name="connsiteY34" fmla="*/ 2806178 h 2917857"/>
              <a:gd name="connsiteX35" fmla="*/ 6300635 w 8586367"/>
              <a:gd name="connsiteY35" fmla="*/ 1976185 h 2917857"/>
              <a:gd name="connsiteX36" fmla="*/ 6133462 w 8586367"/>
              <a:gd name="connsiteY36" fmla="*/ 1858033 h 2917857"/>
              <a:gd name="connsiteX37" fmla="*/ 5946525 w 8586367"/>
              <a:gd name="connsiteY37" fmla="*/ 1734184 h 2917857"/>
              <a:gd name="connsiteX38" fmla="*/ 5811889 w 8586367"/>
              <a:gd name="connsiteY38" fmla="*/ 1742600 h 2917857"/>
              <a:gd name="connsiteX39" fmla="*/ 5321031 w 8586367"/>
              <a:gd name="connsiteY39" fmla="*/ 1540646 h 2917857"/>
              <a:gd name="connsiteX40" fmla="*/ 5301397 w 8586367"/>
              <a:gd name="connsiteY40" fmla="*/ 1501377 h 2917857"/>
              <a:gd name="connsiteX41" fmla="*/ 5147127 w 8586367"/>
              <a:gd name="connsiteY41" fmla="*/ 1501377 h 2917857"/>
              <a:gd name="connsiteX42" fmla="*/ 4992857 w 8586367"/>
              <a:gd name="connsiteY42" fmla="*/ 1434060 h 2917857"/>
              <a:gd name="connsiteX43" fmla="*/ 4976027 w 8586367"/>
              <a:gd name="connsiteY43" fmla="*/ 1397595 h 2917857"/>
              <a:gd name="connsiteX44" fmla="*/ 4908709 w 8586367"/>
              <a:gd name="connsiteY44" fmla="*/ 1411620 h 2917857"/>
              <a:gd name="connsiteX45" fmla="*/ 4824562 w 8586367"/>
              <a:gd name="connsiteY45" fmla="*/ 1330278 h 2917857"/>
              <a:gd name="connsiteX46" fmla="*/ 4734804 w 8586367"/>
              <a:gd name="connsiteY46" fmla="*/ 1316253 h 2917857"/>
              <a:gd name="connsiteX47" fmla="*/ 4647853 w 8586367"/>
              <a:gd name="connsiteY47" fmla="*/ 1335888 h 2917857"/>
              <a:gd name="connsiteX48" fmla="*/ 4462729 w 8586367"/>
              <a:gd name="connsiteY48" fmla="*/ 1220886 h 2917857"/>
              <a:gd name="connsiteX49" fmla="*/ 4145774 w 8586367"/>
              <a:gd name="connsiteY49" fmla="*/ 1077835 h 2917857"/>
              <a:gd name="connsiteX50" fmla="*/ 3938211 w 8586367"/>
              <a:gd name="connsiteY50" fmla="*/ 1046982 h 2917857"/>
              <a:gd name="connsiteX51" fmla="*/ 3699794 w 8586367"/>
              <a:gd name="connsiteY51" fmla="*/ 909542 h 2917857"/>
              <a:gd name="connsiteX52" fmla="*/ 3598817 w 8586367"/>
              <a:gd name="connsiteY52" fmla="*/ 870273 h 2917857"/>
              <a:gd name="connsiteX53" fmla="*/ 3475401 w 8586367"/>
              <a:gd name="connsiteY53" fmla="*/ 867468 h 2917857"/>
              <a:gd name="connsiteX54" fmla="*/ 3225764 w 8586367"/>
              <a:gd name="connsiteY54" fmla="*/ 744052 h 2917857"/>
              <a:gd name="connsiteX55" fmla="*/ 3029421 w 8586367"/>
              <a:gd name="connsiteY55" fmla="*/ 690759 h 2917857"/>
              <a:gd name="connsiteX56" fmla="*/ 2964907 w 8586367"/>
              <a:gd name="connsiteY56" fmla="*/ 640271 h 2917857"/>
              <a:gd name="connsiteX57" fmla="*/ 2858321 w 8586367"/>
              <a:gd name="connsiteY57" fmla="*/ 629051 h 2917857"/>
              <a:gd name="connsiteX58" fmla="*/ 2496488 w 8586367"/>
              <a:gd name="connsiteY58" fmla="*/ 463562 h 2917857"/>
              <a:gd name="connsiteX59" fmla="*/ 2347613 w 8586367"/>
              <a:gd name="connsiteY59" fmla="*/ 442806 h 2917857"/>
              <a:gd name="connsiteX60" fmla="*/ 2204778 w 8586367"/>
              <a:gd name="connsiteY60" fmla="*/ 365390 h 2917857"/>
              <a:gd name="connsiteX61" fmla="*/ 2036803 w 8586367"/>
              <a:gd name="connsiteY61" fmla="*/ 315811 h 2917857"/>
              <a:gd name="connsiteX62" fmla="*/ 1950830 w 8586367"/>
              <a:gd name="connsiteY62" fmla="*/ 270825 h 2917857"/>
              <a:gd name="connsiteX63" fmla="*/ 1913487 w 8586367"/>
              <a:gd name="connsiteY63" fmla="*/ 237484 h 2917857"/>
              <a:gd name="connsiteX64" fmla="*/ 1875154 w 8586367"/>
              <a:gd name="connsiteY64" fmla="*/ 260371 h 2917857"/>
              <a:gd name="connsiteX65" fmla="*/ 1831797 w 8586367"/>
              <a:gd name="connsiteY65" fmla="*/ 281027 h 2917857"/>
              <a:gd name="connsiteX66" fmla="*/ 1769274 w 8586367"/>
              <a:gd name="connsiteY66" fmla="*/ 226319 h 2917857"/>
              <a:gd name="connsiteX67" fmla="*/ 1722382 w 8586367"/>
              <a:gd name="connsiteY67" fmla="*/ 218503 h 2917857"/>
              <a:gd name="connsiteX68" fmla="*/ 1698936 w 8586367"/>
              <a:gd name="connsiteY68" fmla="*/ 226319 h 2917857"/>
              <a:gd name="connsiteX69" fmla="*/ 1667674 w 8586367"/>
              <a:gd name="connsiteY69" fmla="*/ 234134 h 2917857"/>
              <a:gd name="connsiteX70" fmla="*/ 1636413 w 8586367"/>
              <a:gd name="connsiteY70" fmla="*/ 257580 h 2917857"/>
              <a:gd name="connsiteX71" fmla="*/ 1605151 w 8586367"/>
              <a:gd name="connsiteY71" fmla="*/ 273211 h 2917857"/>
              <a:gd name="connsiteX72" fmla="*/ 1436399 w 8586367"/>
              <a:gd name="connsiteY72" fmla="*/ 290967 h 2917857"/>
              <a:gd name="connsiteX73" fmla="*/ 1386320 w 8586367"/>
              <a:gd name="connsiteY73" fmla="*/ 257580 h 2917857"/>
              <a:gd name="connsiteX74" fmla="*/ 1362874 w 8586367"/>
              <a:gd name="connsiteY74" fmla="*/ 249765 h 2917857"/>
              <a:gd name="connsiteX75" fmla="*/ 1331613 w 8586367"/>
              <a:gd name="connsiteY75" fmla="*/ 241950 h 2917857"/>
              <a:gd name="connsiteX76" fmla="*/ 1300351 w 8586367"/>
              <a:gd name="connsiteY76" fmla="*/ 218503 h 2917857"/>
              <a:gd name="connsiteX77" fmla="*/ 1245643 w 8586367"/>
              <a:gd name="connsiteY77" fmla="*/ 179427 h 2917857"/>
              <a:gd name="connsiteX78" fmla="*/ 1214382 w 8586367"/>
              <a:gd name="connsiteY78" fmla="*/ 171611 h 2917857"/>
              <a:gd name="connsiteX79" fmla="*/ 1167489 w 8586367"/>
              <a:gd name="connsiteY79" fmla="*/ 187242 h 2917857"/>
              <a:gd name="connsiteX80" fmla="*/ 1120597 w 8586367"/>
              <a:gd name="connsiteY80" fmla="*/ 226319 h 2917857"/>
              <a:gd name="connsiteX81" fmla="*/ 1065889 w 8586367"/>
              <a:gd name="connsiteY81" fmla="*/ 265396 h 2917857"/>
              <a:gd name="connsiteX82" fmla="*/ 1042443 w 8586367"/>
              <a:gd name="connsiteY82" fmla="*/ 257580 h 2917857"/>
              <a:gd name="connsiteX83" fmla="*/ 972105 w 8586367"/>
              <a:gd name="connsiteY83" fmla="*/ 234134 h 2917857"/>
              <a:gd name="connsiteX84" fmla="*/ 957404 w 8586367"/>
              <a:gd name="connsiteY84" fmla="*/ 200454 h 2917857"/>
              <a:gd name="connsiteX85" fmla="*/ 896370 w 8586367"/>
              <a:gd name="connsiteY85" fmla="*/ 172169 h 2917857"/>
              <a:gd name="connsiteX86" fmla="*/ 870505 w 8586367"/>
              <a:gd name="connsiteY86" fmla="*/ 148165 h 2917857"/>
              <a:gd name="connsiteX87" fmla="*/ 824916 w 8586367"/>
              <a:gd name="connsiteY87" fmla="*/ 120997 h 2917857"/>
              <a:gd name="connsiteX88" fmla="*/ 706382 w 8586367"/>
              <a:gd name="connsiteY88" fmla="*/ 163796 h 2917857"/>
              <a:gd name="connsiteX89" fmla="*/ 654279 w 8586367"/>
              <a:gd name="connsiteY89" fmla="*/ 103505 h 2917857"/>
              <a:gd name="connsiteX90" fmla="*/ 581336 w 8586367"/>
              <a:gd name="connsiteY90" fmla="*/ 140350 h 2917857"/>
              <a:gd name="connsiteX91" fmla="*/ 550074 w 8586367"/>
              <a:gd name="connsiteY91" fmla="*/ 132534 h 2917857"/>
              <a:gd name="connsiteX92" fmla="*/ 503182 w 8586367"/>
              <a:gd name="connsiteY92" fmla="*/ 93457 h 2917857"/>
              <a:gd name="connsiteX93" fmla="*/ 420220 w 8586367"/>
              <a:gd name="connsiteY93" fmla="*/ 43377 h 2917857"/>
              <a:gd name="connsiteX94" fmla="*/ 411749 w 8586367"/>
              <a:gd name="connsiteY94" fmla="*/ 69783 h 2917857"/>
              <a:gd name="connsiteX95" fmla="*/ 346874 w 8586367"/>
              <a:gd name="connsiteY95" fmla="*/ 101273 h 2917857"/>
              <a:gd name="connsiteX96" fmla="*/ 331243 w 8586367"/>
              <a:gd name="connsiteY96" fmla="*/ 132534 h 2917857"/>
              <a:gd name="connsiteX97" fmla="*/ 307797 w 8586367"/>
              <a:gd name="connsiteY97" fmla="*/ 116903 h 2917857"/>
              <a:gd name="connsiteX98" fmla="*/ 299982 w 8586367"/>
              <a:gd name="connsiteY98" fmla="*/ 85642 h 2917857"/>
              <a:gd name="connsiteX99" fmla="*/ 292166 w 8586367"/>
              <a:gd name="connsiteY99" fmla="*/ 62196 h 2917857"/>
              <a:gd name="connsiteX100" fmla="*/ 253089 w 8586367"/>
              <a:gd name="connsiteY100" fmla="*/ 54380 h 2917857"/>
              <a:gd name="connsiteX101" fmla="*/ 196707 w 8586367"/>
              <a:gd name="connsiteY101" fmla="*/ 65173 h 2917857"/>
              <a:gd name="connsiteX102" fmla="*/ 156327 w 8586367"/>
              <a:gd name="connsiteY102" fmla="*/ 96063 h 2917857"/>
              <a:gd name="connsiteX103" fmla="*/ 96782 w 8586367"/>
              <a:gd name="connsiteY103" fmla="*/ 46565 h 2917857"/>
              <a:gd name="connsiteX104" fmla="*/ 0 w 8586367"/>
              <a:gd name="connsiteY104" fmla="*/ 47764 h 2917857"/>
              <a:gd name="connsiteX105" fmla="*/ 30974 w 8586367"/>
              <a:gd name="connsiteY105" fmla="*/ 3556 h 2917857"/>
              <a:gd name="connsiteX106" fmla="*/ 151585 w 8586367"/>
              <a:gd name="connsiteY106" fmla="*/ 14775 h 2917857"/>
              <a:gd name="connsiteX107" fmla="*/ 279748 w 8586367"/>
              <a:gd name="connsiteY107" fmla="*/ 27531 h 2917857"/>
              <a:gd name="connsiteX108" fmla="*/ 413040 w 8586367"/>
              <a:gd name="connsiteY108" fmla="*/ 11054 h 2917857"/>
              <a:gd name="connsiteX109" fmla="*/ 487551 w 8586367"/>
              <a:gd name="connsiteY109" fmla="*/ 54380 h 2917857"/>
              <a:gd name="connsiteX110" fmla="*/ 671212 w 8586367"/>
              <a:gd name="connsiteY110" fmla="*/ 28702 h 2917857"/>
              <a:gd name="connsiteX111" fmla="*/ 919630 w 8586367"/>
              <a:gd name="connsiteY111" fmla="*/ 24235 h 2917857"/>
              <a:gd name="connsiteX112" fmla="*/ 1081520 w 8586367"/>
              <a:gd name="connsiteY112" fmla="*/ 62196 h 2917857"/>
              <a:gd name="connsiteX113" fmla="*/ 1120597 w 8586367"/>
              <a:gd name="connsiteY113" fmla="*/ 54380 h 2917857"/>
              <a:gd name="connsiteX114" fmla="*/ 1174015 w 8586367"/>
              <a:gd name="connsiteY114" fmla="*/ 14241 h 2917857"/>
              <a:gd name="connsiteX115" fmla="*/ 1252624 w 8586367"/>
              <a:gd name="connsiteY115" fmla="*/ 15076 h 2917857"/>
              <a:gd name="connsiteX116" fmla="*/ 1362874 w 8586367"/>
              <a:gd name="connsiteY116" fmla="*/ 46565 h 2917857"/>
              <a:gd name="connsiteX117" fmla="*/ 1374705 w 8586367"/>
              <a:gd name="connsiteY117" fmla="*/ 45086 h 2917857"/>
              <a:gd name="connsiteX118" fmla="*/ 1421897 w 8586367"/>
              <a:gd name="connsiteY118" fmla="*/ 30124 h 2917857"/>
              <a:gd name="connsiteX119" fmla="*/ 1446212 w 8586367"/>
              <a:gd name="connsiteY119" fmla="*/ 21549 h 2917857"/>
              <a:gd name="connsiteX120" fmla="*/ 1441569 w 8586367"/>
              <a:gd name="connsiteY120" fmla="*/ 4988 h 2917857"/>
              <a:gd name="connsiteX121" fmla="*/ 1523275 w 8586367"/>
              <a:gd name="connsiteY121" fmla="*/ 54194 h 2917857"/>
              <a:gd name="connsiteX122" fmla="*/ 1609059 w 8586367"/>
              <a:gd name="connsiteY122"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8583562 w 8586367"/>
              <a:gd name="connsiteY14" fmla="*/ 15609 h 2917857"/>
              <a:gd name="connsiteX15" fmla="*/ 8586367 w 8586367"/>
              <a:gd name="connsiteY15" fmla="*/ 2869791 h 2917857"/>
              <a:gd name="connsiteX16" fmla="*/ 8428870 w 8586367"/>
              <a:gd name="connsiteY16" fmla="*/ 2780415 h 2917857"/>
              <a:gd name="connsiteX17" fmla="*/ 8339111 w 8586367"/>
              <a:gd name="connsiteY17" fmla="*/ 2909441 h 2917857"/>
              <a:gd name="connsiteX18" fmla="*/ 8288623 w 8586367"/>
              <a:gd name="connsiteY18" fmla="*/ 2749562 h 2917857"/>
              <a:gd name="connsiteX19" fmla="*/ 8187648 w 8586367"/>
              <a:gd name="connsiteY19" fmla="*/ 2830904 h 2917857"/>
              <a:gd name="connsiteX20" fmla="*/ 8055817 w 8586367"/>
              <a:gd name="connsiteY20" fmla="*/ 2917857 h 2917857"/>
              <a:gd name="connsiteX21" fmla="*/ 8013744 w 8586367"/>
              <a:gd name="connsiteY21" fmla="*/ 2825295 h 2917857"/>
              <a:gd name="connsiteX22" fmla="*/ 7923985 w 8586367"/>
              <a:gd name="connsiteY22" fmla="*/ 2867369 h 2917857"/>
              <a:gd name="connsiteX23" fmla="*/ 7834229 w 8586367"/>
              <a:gd name="connsiteY23" fmla="*/ 2794441 h 2917857"/>
              <a:gd name="connsiteX24" fmla="*/ 7733253 w 8586367"/>
              <a:gd name="connsiteY24" fmla="*/ 2864564 h 2917857"/>
              <a:gd name="connsiteX25" fmla="*/ 7584592 w 8586367"/>
              <a:gd name="connsiteY25" fmla="*/ 2800050 h 2917857"/>
              <a:gd name="connsiteX26" fmla="*/ 7385444 w 8586367"/>
              <a:gd name="connsiteY26" fmla="*/ 2887003 h 2917857"/>
              <a:gd name="connsiteX27" fmla="*/ 7245199 w 8586367"/>
              <a:gd name="connsiteY27" fmla="*/ 2763587 h 2917857"/>
              <a:gd name="connsiteX28" fmla="*/ 7169466 w 8586367"/>
              <a:gd name="connsiteY28" fmla="*/ 2909442 h 2917857"/>
              <a:gd name="connsiteX29" fmla="*/ 7110562 w 8586367"/>
              <a:gd name="connsiteY29" fmla="*/ 2757977 h 2917857"/>
              <a:gd name="connsiteX30" fmla="*/ 6945074 w 8586367"/>
              <a:gd name="connsiteY30" fmla="*/ 2892613 h 2917857"/>
              <a:gd name="connsiteX31" fmla="*/ 6855316 w 8586367"/>
              <a:gd name="connsiteY31" fmla="*/ 2819685 h 2917857"/>
              <a:gd name="connsiteX32" fmla="*/ 6768364 w 8586367"/>
              <a:gd name="connsiteY32" fmla="*/ 2903832 h 2917857"/>
              <a:gd name="connsiteX33" fmla="*/ 6672997 w 8586367"/>
              <a:gd name="connsiteY33" fmla="*/ 2800050 h 2917857"/>
              <a:gd name="connsiteX34" fmla="*/ 6563606 w 8586367"/>
              <a:gd name="connsiteY34" fmla="*/ 2870173 h 2917857"/>
              <a:gd name="connsiteX35" fmla="*/ 6293601 w 8586367"/>
              <a:gd name="connsiteY35" fmla="*/ 2806178 h 2917857"/>
              <a:gd name="connsiteX36" fmla="*/ 6300635 w 8586367"/>
              <a:gd name="connsiteY36" fmla="*/ 1976185 h 2917857"/>
              <a:gd name="connsiteX37" fmla="*/ 6133462 w 8586367"/>
              <a:gd name="connsiteY37" fmla="*/ 1858033 h 2917857"/>
              <a:gd name="connsiteX38" fmla="*/ 5946525 w 8586367"/>
              <a:gd name="connsiteY38" fmla="*/ 1734184 h 2917857"/>
              <a:gd name="connsiteX39" fmla="*/ 5811889 w 8586367"/>
              <a:gd name="connsiteY39" fmla="*/ 1742600 h 2917857"/>
              <a:gd name="connsiteX40" fmla="*/ 5321031 w 8586367"/>
              <a:gd name="connsiteY40" fmla="*/ 1540646 h 2917857"/>
              <a:gd name="connsiteX41" fmla="*/ 5301397 w 8586367"/>
              <a:gd name="connsiteY41" fmla="*/ 1501377 h 2917857"/>
              <a:gd name="connsiteX42" fmla="*/ 5147127 w 8586367"/>
              <a:gd name="connsiteY42" fmla="*/ 1501377 h 2917857"/>
              <a:gd name="connsiteX43" fmla="*/ 4992857 w 8586367"/>
              <a:gd name="connsiteY43" fmla="*/ 1434060 h 2917857"/>
              <a:gd name="connsiteX44" fmla="*/ 4976027 w 8586367"/>
              <a:gd name="connsiteY44" fmla="*/ 1397595 h 2917857"/>
              <a:gd name="connsiteX45" fmla="*/ 4908709 w 8586367"/>
              <a:gd name="connsiteY45" fmla="*/ 1411620 h 2917857"/>
              <a:gd name="connsiteX46" fmla="*/ 4824562 w 8586367"/>
              <a:gd name="connsiteY46" fmla="*/ 1330278 h 2917857"/>
              <a:gd name="connsiteX47" fmla="*/ 4734804 w 8586367"/>
              <a:gd name="connsiteY47" fmla="*/ 1316253 h 2917857"/>
              <a:gd name="connsiteX48" fmla="*/ 4647853 w 8586367"/>
              <a:gd name="connsiteY48" fmla="*/ 1335888 h 2917857"/>
              <a:gd name="connsiteX49" fmla="*/ 4462729 w 8586367"/>
              <a:gd name="connsiteY49" fmla="*/ 1220886 h 2917857"/>
              <a:gd name="connsiteX50" fmla="*/ 4145774 w 8586367"/>
              <a:gd name="connsiteY50" fmla="*/ 1077835 h 2917857"/>
              <a:gd name="connsiteX51" fmla="*/ 3938211 w 8586367"/>
              <a:gd name="connsiteY51" fmla="*/ 1046982 h 2917857"/>
              <a:gd name="connsiteX52" fmla="*/ 3699794 w 8586367"/>
              <a:gd name="connsiteY52" fmla="*/ 909542 h 2917857"/>
              <a:gd name="connsiteX53" fmla="*/ 3598817 w 8586367"/>
              <a:gd name="connsiteY53" fmla="*/ 870273 h 2917857"/>
              <a:gd name="connsiteX54" fmla="*/ 3475401 w 8586367"/>
              <a:gd name="connsiteY54" fmla="*/ 867468 h 2917857"/>
              <a:gd name="connsiteX55" fmla="*/ 3225764 w 8586367"/>
              <a:gd name="connsiteY55" fmla="*/ 744052 h 2917857"/>
              <a:gd name="connsiteX56" fmla="*/ 3029421 w 8586367"/>
              <a:gd name="connsiteY56" fmla="*/ 690759 h 2917857"/>
              <a:gd name="connsiteX57" fmla="*/ 2964907 w 8586367"/>
              <a:gd name="connsiteY57" fmla="*/ 640271 h 2917857"/>
              <a:gd name="connsiteX58" fmla="*/ 2858321 w 8586367"/>
              <a:gd name="connsiteY58" fmla="*/ 629051 h 2917857"/>
              <a:gd name="connsiteX59" fmla="*/ 2496488 w 8586367"/>
              <a:gd name="connsiteY59" fmla="*/ 463562 h 2917857"/>
              <a:gd name="connsiteX60" fmla="*/ 2347613 w 8586367"/>
              <a:gd name="connsiteY60" fmla="*/ 442806 h 2917857"/>
              <a:gd name="connsiteX61" fmla="*/ 2204778 w 8586367"/>
              <a:gd name="connsiteY61" fmla="*/ 365390 h 2917857"/>
              <a:gd name="connsiteX62" fmla="*/ 2036803 w 8586367"/>
              <a:gd name="connsiteY62" fmla="*/ 315811 h 2917857"/>
              <a:gd name="connsiteX63" fmla="*/ 1950830 w 8586367"/>
              <a:gd name="connsiteY63" fmla="*/ 270825 h 2917857"/>
              <a:gd name="connsiteX64" fmla="*/ 1913487 w 8586367"/>
              <a:gd name="connsiteY64" fmla="*/ 237484 h 2917857"/>
              <a:gd name="connsiteX65" fmla="*/ 1875154 w 8586367"/>
              <a:gd name="connsiteY65" fmla="*/ 260371 h 2917857"/>
              <a:gd name="connsiteX66" fmla="*/ 1831797 w 8586367"/>
              <a:gd name="connsiteY66" fmla="*/ 281027 h 2917857"/>
              <a:gd name="connsiteX67" fmla="*/ 1769274 w 8586367"/>
              <a:gd name="connsiteY67" fmla="*/ 226319 h 2917857"/>
              <a:gd name="connsiteX68" fmla="*/ 1722382 w 8586367"/>
              <a:gd name="connsiteY68" fmla="*/ 218503 h 2917857"/>
              <a:gd name="connsiteX69" fmla="*/ 1698936 w 8586367"/>
              <a:gd name="connsiteY69" fmla="*/ 226319 h 2917857"/>
              <a:gd name="connsiteX70" fmla="*/ 1667674 w 8586367"/>
              <a:gd name="connsiteY70" fmla="*/ 234134 h 2917857"/>
              <a:gd name="connsiteX71" fmla="*/ 1636413 w 8586367"/>
              <a:gd name="connsiteY71" fmla="*/ 257580 h 2917857"/>
              <a:gd name="connsiteX72" fmla="*/ 1605151 w 8586367"/>
              <a:gd name="connsiteY72" fmla="*/ 273211 h 2917857"/>
              <a:gd name="connsiteX73" fmla="*/ 1436399 w 8586367"/>
              <a:gd name="connsiteY73" fmla="*/ 290967 h 2917857"/>
              <a:gd name="connsiteX74" fmla="*/ 1386320 w 8586367"/>
              <a:gd name="connsiteY74" fmla="*/ 257580 h 2917857"/>
              <a:gd name="connsiteX75" fmla="*/ 1362874 w 8586367"/>
              <a:gd name="connsiteY75" fmla="*/ 249765 h 2917857"/>
              <a:gd name="connsiteX76" fmla="*/ 1331613 w 8586367"/>
              <a:gd name="connsiteY76" fmla="*/ 241950 h 2917857"/>
              <a:gd name="connsiteX77" fmla="*/ 1300351 w 8586367"/>
              <a:gd name="connsiteY77" fmla="*/ 218503 h 2917857"/>
              <a:gd name="connsiteX78" fmla="*/ 1245643 w 8586367"/>
              <a:gd name="connsiteY78" fmla="*/ 179427 h 2917857"/>
              <a:gd name="connsiteX79" fmla="*/ 1214382 w 8586367"/>
              <a:gd name="connsiteY79" fmla="*/ 171611 h 2917857"/>
              <a:gd name="connsiteX80" fmla="*/ 1167489 w 8586367"/>
              <a:gd name="connsiteY80" fmla="*/ 187242 h 2917857"/>
              <a:gd name="connsiteX81" fmla="*/ 1120597 w 8586367"/>
              <a:gd name="connsiteY81" fmla="*/ 226319 h 2917857"/>
              <a:gd name="connsiteX82" fmla="*/ 1065889 w 8586367"/>
              <a:gd name="connsiteY82" fmla="*/ 265396 h 2917857"/>
              <a:gd name="connsiteX83" fmla="*/ 1042443 w 8586367"/>
              <a:gd name="connsiteY83" fmla="*/ 257580 h 2917857"/>
              <a:gd name="connsiteX84" fmla="*/ 972105 w 8586367"/>
              <a:gd name="connsiteY84" fmla="*/ 234134 h 2917857"/>
              <a:gd name="connsiteX85" fmla="*/ 957404 w 8586367"/>
              <a:gd name="connsiteY85" fmla="*/ 200454 h 2917857"/>
              <a:gd name="connsiteX86" fmla="*/ 896370 w 8586367"/>
              <a:gd name="connsiteY86" fmla="*/ 172169 h 2917857"/>
              <a:gd name="connsiteX87" fmla="*/ 870505 w 8586367"/>
              <a:gd name="connsiteY87" fmla="*/ 148165 h 2917857"/>
              <a:gd name="connsiteX88" fmla="*/ 824916 w 8586367"/>
              <a:gd name="connsiteY88" fmla="*/ 120997 h 2917857"/>
              <a:gd name="connsiteX89" fmla="*/ 706382 w 8586367"/>
              <a:gd name="connsiteY89" fmla="*/ 163796 h 2917857"/>
              <a:gd name="connsiteX90" fmla="*/ 654279 w 8586367"/>
              <a:gd name="connsiteY90" fmla="*/ 103505 h 2917857"/>
              <a:gd name="connsiteX91" fmla="*/ 581336 w 8586367"/>
              <a:gd name="connsiteY91" fmla="*/ 140350 h 2917857"/>
              <a:gd name="connsiteX92" fmla="*/ 550074 w 8586367"/>
              <a:gd name="connsiteY92" fmla="*/ 132534 h 2917857"/>
              <a:gd name="connsiteX93" fmla="*/ 503182 w 8586367"/>
              <a:gd name="connsiteY93" fmla="*/ 93457 h 2917857"/>
              <a:gd name="connsiteX94" fmla="*/ 420220 w 8586367"/>
              <a:gd name="connsiteY94" fmla="*/ 43377 h 2917857"/>
              <a:gd name="connsiteX95" fmla="*/ 411749 w 8586367"/>
              <a:gd name="connsiteY95" fmla="*/ 69783 h 2917857"/>
              <a:gd name="connsiteX96" fmla="*/ 346874 w 8586367"/>
              <a:gd name="connsiteY96" fmla="*/ 101273 h 2917857"/>
              <a:gd name="connsiteX97" fmla="*/ 331243 w 8586367"/>
              <a:gd name="connsiteY97" fmla="*/ 132534 h 2917857"/>
              <a:gd name="connsiteX98" fmla="*/ 307797 w 8586367"/>
              <a:gd name="connsiteY98" fmla="*/ 116903 h 2917857"/>
              <a:gd name="connsiteX99" fmla="*/ 299982 w 8586367"/>
              <a:gd name="connsiteY99" fmla="*/ 85642 h 2917857"/>
              <a:gd name="connsiteX100" fmla="*/ 292166 w 8586367"/>
              <a:gd name="connsiteY100" fmla="*/ 62196 h 2917857"/>
              <a:gd name="connsiteX101" fmla="*/ 253089 w 8586367"/>
              <a:gd name="connsiteY101" fmla="*/ 54380 h 2917857"/>
              <a:gd name="connsiteX102" fmla="*/ 196707 w 8586367"/>
              <a:gd name="connsiteY102" fmla="*/ 65173 h 2917857"/>
              <a:gd name="connsiteX103" fmla="*/ 156327 w 8586367"/>
              <a:gd name="connsiteY103" fmla="*/ 96063 h 2917857"/>
              <a:gd name="connsiteX104" fmla="*/ 96782 w 8586367"/>
              <a:gd name="connsiteY104" fmla="*/ 46565 h 2917857"/>
              <a:gd name="connsiteX105" fmla="*/ 0 w 8586367"/>
              <a:gd name="connsiteY105" fmla="*/ 47764 h 2917857"/>
              <a:gd name="connsiteX106" fmla="*/ 30974 w 8586367"/>
              <a:gd name="connsiteY106" fmla="*/ 3556 h 2917857"/>
              <a:gd name="connsiteX107" fmla="*/ 151585 w 8586367"/>
              <a:gd name="connsiteY107" fmla="*/ 14775 h 2917857"/>
              <a:gd name="connsiteX108" fmla="*/ 279748 w 8586367"/>
              <a:gd name="connsiteY108" fmla="*/ 27531 h 2917857"/>
              <a:gd name="connsiteX109" fmla="*/ 413040 w 8586367"/>
              <a:gd name="connsiteY109" fmla="*/ 11054 h 2917857"/>
              <a:gd name="connsiteX110" fmla="*/ 487551 w 8586367"/>
              <a:gd name="connsiteY110" fmla="*/ 54380 h 2917857"/>
              <a:gd name="connsiteX111" fmla="*/ 671212 w 8586367"/>
              <a:gd name="connsiteY111" fmla="*/ 28702 h 2917857"/>
              <a:gd name="connsiteX112" fmla="*/ 919630 w 8586367"/>
              <a:gd name="connsiteY112" fmla="*/ 24235 h 2917857"/>
              <a:gd name="connsiteX113" fmla="*/ 1081520 w 8586367"/>
              <a:gd name="connsiteY113" fmla="*/ 62196 h 2917857"/>
              <a:gd name="connsiteX114" fmla="*/ 1120597 w 8586367"/>
              <a:gd name="connsiteY114" fmla="*/ 54380 h 2917857"/>
              <a:gd name="connsiteX115" fmla="*/ 1174015 w 8586367"/>
              <a:gd name="connsiteY115" fmla="*/ 14241 h 2917857"/>
              <a:gd name="connsiteX116" fmla="*/ 1252624 w 8586367"/>
              <a:gd name="connsiteY116" fmla="*/ 15076 h 2917857"/>
              <a:gd name="connsiteX117" fmla="*/ 1362874 w 8586367"/>
              <a:gd name="connsiteY117" fmla="*/ 46565 h 2917857"/>
              <a:gd name="connsiteX118" fmla="*/ 1374705 w 8586367"/>
              <a:gd name="connsiteY118" fmla="*/ 45086 h 2917857"/>
              <a:gd name="connsiteX119" fmla="*/ 1421897 w 8586367"/>
              <a:gd name="connsiteY119" fmla="*/ 30124 h 2917857"/>
              <a:gd name="connsiteX120" fmla="*/ 1446212 w 8586367"/>
              <a:gd name="connsiteY120" fmla="*/ 21549 h 2917857"/>
              <a:gd name="connsiteX121" fmla="*/ 1441569 w 8586367"/>
              <a:gd name="connsiteY121" fmla="*/ 4988 h 2917857"/>
              <a:gd name="connsiteX122" fmla="*/ 1523275 w 8586367"/>
              <a:gd name="connsiteY122" fmla="*/ 54194 h 2917857"/>
              <a:gd name="connsiteX123" fmla="*/ 1609059 w 8586367"/>
              <a:gd name="connsiteY12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8583562 w 8586367"/>
              <a:gd name="connsiteY15" fmla="*/ 15609 h 2917857"/>
              <a:gd name="connsiteX16" fmla="*/ 8586367 w 8586367"/>
              <a:gd name="connsiteY16" fmla="*/ 2869791 h 2917857"/>
              <a:gd name="connsiteX17" fmla="*/ 8428870 w 8586367"/>
              <a:gd name="connsiteY17" fmla="*/ 2780415 h 2917857"/>
              <a:gd name="connsiteX18" fmla="*/ 8339111 w 8586367"/>
              <a:gd name="connsiteY18" fmla="*/ 2909441 h 2917857"/>
              <a:gd name="connsiteX19" fmla="*/ 8288623 w 8586367"/>
              <a:gd name="connsiteY19" fmla="*/ 2749562 h 2917857"/>
              <a:gd name="connsiteX20" fmla="*/ 8187648 w 8586367"/>
              <a:gd name="connsiteY20" fmla="*/ 2830904 h 2917857"/>
              <a:gd name="connsiteX21" fmla="*/ 8055817 w 8586367"/>
              <a:gd name="connsiteY21" fmla="*/ 2917857 h 2917857"/>
              <a:gd name="connsiteX22" fmla="*/ 8013744 w 8586367"/>
              <a:gd name="connsiteY22" fmla="*/ 2825295 h 2917857"/>
              <a:gd name="connsiteX23" fmla="*/ 7923985 w 8586367"/>
              <a:gd name="connsiteY23" fmla="*/ 2867369 h 2917857"/>
              <a:gd name="connsiteX24" fmla="*/ 7834229 w 8586367"/>
              <a:gd name="connsiteY24" fmla="*/ 2794441 h 2917857"/>
              <a:gd name="connsiteX25" fmla="*/ 7733253 w 8586367"/>
              <a:gd name="connsiteY25" fmla="*/ 2864564 h 2917857"/>
              <a:gd name="connsiteX26" fmla="*/ 7584592 w 8586367"/>
              <a:gd name="connsiteY26" fmla="*/ 2800050 h 2917857"/>
              <a:gd name="connsiteX27" fmla="*/ 7385444 w 8586367"/>
              <a:gd name="connsiteY27" fmla="*/ 2887003 h 2917857"/>
              <a:gd name="connsiteX28" fmla="*/ 7245199 w 8586367"/>
              <a:gd name="connsiteY28" fmla="*/ 2763587 h 2917857"/>
              <a:gd name="connsiteX29" fmla="*/ 7169466 w 8586367"/>
              <a:gd name="connsiteY29" fmla="*/ 2909442 h 2917857"/>
              <a:gd name="connsiteX30" fmla="*/ 7110562 w 8586367"/>
              <a:gd name="connsiteY30" fmla="*/ 2757977 h 2917857"/>
              <a:gd name="connsiteX31" fmla="*/ 6945074 w 8586367"/>
              <a:gd name="connsiteY31" fmla="*/ 2892613 h 2917857"/>
              <a:gd name="connsiteX32" fmla="*/ 6855316 w 8586367"/>
              <a:gd name="connsiteY32" fmla="*/ 2819685 h 2917857"/>
              <a:gd name="connsiteX33" fmla="*/ 6768364 w 8586367"/>
              <a:gd name="connsiteY33" fmla="*/ 2903832 h 2917857"/>
              <a:gd name="connsiteX34" fmla="*/ 6672997 w 8586367"/>
              <a:gd name="connsiteY34" fmla="*/ 2800050 h 2917857"/>
              <a:gd name="connsiteX35" fmla="*/ 6563606 w 8586367"/>
              <a:gd name="connsiteY35" fmla="*/ 2870173 h 2917857"/>
              <a:gd name="connsiteX36" fmla="*/ 6293601 w 8586367"/>
              <a:gd name="connsiteY36" fmla="*/ 2806178 h 2917857"/>
              <a:gd name="connsiteX37" fmla="*/ 6300635 w 8586367"/>
              <a:gd name="connsiteY37" fmla="*/ 1976185 h 2917857"/>
              <a:gd name="connsiteX38" fmla="*/ 6133462 w 8586367"/>
              <a:gd name="connsiteY38" fmla="*/ 1858033 h 2917857"/>
              <a:gd name="connsiteX39" fmla="*/ 5946525 w 8586367"/>
              <a:gd name="connsiteY39" fmla="*/ 1734184 h 2917857"/>
              <a:gd name="connsiteX40" fmla="*/ 5811889 w 8586367"/>
              <a:gd name="connsiteY40" fmla="*/ 1742600 h 2917857"/>
              <a:gd name="connsiteX41" fmla="*/ 5321031 w 8586367"/>
              <a:gd name="connsiteY41" fmla="*/ 1540646 h 2917857"/>
              <a:gd name="connsiteX42" fmla="*/ 5301397 w 8586367"/>
              <a:gd name="connsiteY42" fmla="*/ 1501377 h 2917857"/>
              <a:gd name="connsiteX43" fmla="*/ 5147127 w 8586367"/>
              <a:gd name="connsiteY43" fmla="*/ 1501377 h 2917857"/>
              <a:gd name="connsiteX44" fmla="*/ 4992857 w 8586367"/>
              <a:gd name="connsiteY44" fmla="*/ 1434060 h 2917857"/>
              <a:gd name="connsiteX45" fmla="*/ 4976027 w 8586367"/>
              <a:gd name="connsiteY45" fmla="*/ 1397595 h 2917857"/>
              <a:gd name="connsiteX46" fmla="*/ 4908709 w 8586367"/>
              <a:gd name="connsiteY46" fmla="*/ 1411620 h 2917857"/>
              <a:gd name="connsiteX47" fmla="*/ 4824562 w 8586367"/>
              <a:gd name="connsiteY47" fmla="*/ 1330278 h 2917857"/>
              <a:gd name="connsiteX48" fmla="*/ 4734804 w 8586367"/>
              <a:gd name="connsiteY48" fmla="*/ 1316253 h 2917857"/>
              <a:gd name="connsiteX49" fmla="*/ 4647853 w 8586367"/>
              <a:gd name="connsiteY49" fmla="*/ 1335888 h 2917857"/>
              <a:gd name="connsiteX50" fmla="*/ 4462729 w 8586367"/>
              <a:gd name="connsiteY50" fmla="*/ 1220886 h 2917857"/>
              <a:gd name="connsiteX51" fmla="*/ 4145774 w 8586367"/>
              <a:gd name="connsiteY51" fmla="*/ 1077835 h 2917857"/>
              <a:gd name="connsiteX52" fmla="*/ 3938211 w 8586367"/>
              <a:gd name="connsiteY52" fmla="*/ 1046982 h 2917857"/>
              <a:gd name="connsiteX53" fmla="*/ 3699794 w 8586367"/>
              <a:gd name="connsiteY53" fmla="*/ 909542 h 2917857"/>
              <a:gd name="connsiteX54" fmla="*/ 3598817 w 8586367"/>
              <a:gd name="connsiteY54" fmla="*/ 870273 h 2917857"/>
              <a:gd name="connsiteX55" fmla="*/ 3475401 w 8586367"/>
              <a:gd name="connsiteY55" fmla="*/ 867468 h 2917857"/>
              <a:gd name="connsiteX56" fmla="*/ 3225764 w 8586367"/>
              <a:gd name="connsiteY56" fmla="*/ 744052 h 2917857"/>
              <a:gd name="connsiteX57" fmla="*/ 3029421 w 8586367"/>
              <a:gd name="connsiteY57" fmla="*/ 690759 h 2917857"/>
              <a:gd name="connsiteX58" fmla="*/ 2964907 w 8586367"/>
              <a:gd name="connsiteY58" fmla="*/ 640271 h 2917857"/>
              <a:gd name="connsiteX59" fmla="*/ 2858321 w 8586367"/>
              <a:gd name="connsiteY59" fmla="*/ 629051 h 2917857"/>
              <a:gd name="connsiteX60" fmla="*/ 2496488 w 8586367"/>
              <a:gd name="connsiteY60" fmla="*/ 463562 h 2917857"/>
              <a:gd name="connsiteX61" fmla="*/ 2347613 w 8586367"/>
              <a:gd name="connsiteY61" fmla="*/ 442806 h 2917857"/>
              <a:gd name="connsiteX62" fmla="*/ 2204778 w 8586367"/>
              <a:gd name="connsiteY62" fmla="*/ 365390 h 2917857"/>
              <a:gd name="connsiteX63" fmla="*/ 2036803 w 8586367"/>
              <a:gd name="connsiteY63" fmla="*/ 315811 h 2917857"/>
              <a:gd name="connsiteX64" fmla="*/ 1950830 w 8586367"/>
              <a:gd name="connsiteY64" fmla="*/ 270825 h 2917857"/>
              <a:gd name="connsiteX65" fmla="*/ 1913487 w 8586367"/>
              <a:gd name="connsiteY65" fmla="*/ 237484 h 2917857"/>
              <a:gd name="connsiteX66" fmla="*/ 1875154 w 8586367"/>
              <a:gd name="connsiteY66" fmla="*/ 260371 h 2917857"/>
              <a:gd name="connsiteX67" fmla="*/ 1831797 w 8586367"/>
              <a:gd name="connsiteY67" fmla="*/ 281027 h 2917857"/>
              <a:gd name="connsiteX68" fmla="*/ 1769274 w 8586367"/>
              <a:gd name="connsiteY68" fmla="*/ 226319 h 2917857"/>
              <a:gd name="connsiteX69" fmla="*/ 1722382 w 8586367"/>
              <a:gd name="connsiteY69" fmla="*/ 218503 h 2917857"/>
              <a:gd name="connsiteX70" fmla="*/ 1698936 w 8586367"/>
              <a:gd name="connsiteY70" fmla="*/ 226319 h 2917857"/>
              <a:gd name="connsiteX71" fmla="*/ 1667674 w 8586367"/>
              <a:gd name="connsiteY71" fmla="*/ 234134 h 2917857"/>
              <a:gd name="connsiteX72" fmla="*/ 1636413 w 8586367"/>
              <a:gd name="connsiteY72" fmla="*/ 257580 h 2917857"/>
              <a:gd name="connsiteX73" fmla="*/ 1605151 w 8586367"/>
              <a:gd name="connsiteY73" fmla="*/ 273211 h 2917857"/>
              <a:gd name="connsiteX74" fmla="*/ 1436399 w 8586367"/>
              <a:gd name="connsiteY74" fmla="*/ 290967 h 2917857"/>
              <a:gd name="connsiteX75" fmla="*/ 1386320 w 8586367"/>
              <a:gd name="connsiteY75" fmla="*/ 257580 h 2917857"/>
              <a:gd name="connsiteX76" fmla="*/ 1362874 w 8586367"/>
              <a:gd name="connsiteY76" fmla="*/ 249765 h 2917857"/>
              <a:gd name="connsiteX77" fmla="*/ 1331613 w 8586367"/>
              <a:gd name="connsiteY77" fmla="*/ 241950 h 2917857"/>
              <a:gd name="connsiteX78" fmla="*/ 1300351 w 8586367"/>
              <a:gd name="connsiteY78" fmla="*/ 218503 h 2917857"/>
              <a:gd name="connsiteX79" fmla="*/ 1245643 w 8586367"/>
              <a:gd name="connsiteY79" fmla="*/ 179427 h 2917857"/>
              <a:gd name="connsiteX80" fmla="*/ 1214382 w 8586367"/>
              <a:gd name="connsiteY80" fmla="*/ 171611 h 2917857"/>
              <a:gd name="connsiteX81" fmla="*/ 1167489 w 8586367"/>
              <a:gd name="connsiteY81" fmla="*/ 187242 h 2917857"/>
              <a:gd name="connsiteX82" fmla="*/ 1120597 w 8586367"/>
              <a:gd name="connsiteY82" fmla="*/ 226319 h 2917857"/>
              <a:gd name="connsiteX83" fmla="*/ 1065889 w 8586367"/>
              <a:gd name="connsiteY83" fmla="*/ 265396 h 2917857"/>
              <a:gd name="connsiteX84" fmla="*/ 1042443 w 8586367"/>
              <a:gd name="connsiteY84" fmla="*/ 257580 h 2917857"/>
              <a:gd name="connsiteX85" fmla="*/ 972105 w 8586367"/>
              <a:gd name="connsiteY85" fmla="*/ 234134 h 2917857"/>
              <a:gd name="connsiteX86" fmla="*/ 957404 w 8586367"/>
              <a:gd name="connsiteY86" fmla="*/ 200454 h 2917857"/>
              <a:gd name="connsiteX87" fmla="*/ 896370 w 8586367"/>
              <a:gd name="connsiteY87" fmla="*/ 172169 h 2917857"/>
              <a:gd name="connsiteX88" fmla="*/ 870505 w 8586367"/>
              <a:gd name="connsiteY88" fmla="*/ 148165 h 2917857"/>
              <a:gd name="connsiteX89" fmla="*/ 824916 w 8586367"/>
              <a:gd name="connsiteY89" fmla="*/ 120997 h 2917857"/>
              <a:gd name="connsiteX90" fmla="*/ 706382 w 8586367"/>
              <a:gd name="connsiteY90" fmla="*/ 163796 h 2917857"/>
              <a:gd name="connsiteX91" fmla="*/ 654279 w 8586367"/>
              <a:gd name="connsiteY91" fmla="*/ 103505 h 2917857"/>
              <a:gd name="connsiteX92" fmla="*/ 581336 w 8586367"/>
              <a:gd name="connsiteY92" fmla="*/ 140350 h 2917857"/>
              <a:gd name="connsiteX93" fmla="*/ 550074 w 8586367"/>
              <a:gd name="connsiteY93" fmla="*/ 132534 h 2917857"/>
              <a:gd name="connsiteX94" fmla="*/ 503182 w 8586367"/>
              <a:gd name="connsiteY94" fmla="*/ 93457 h 2917857"/>
              <a:gd name="connsiteX95" fmla="*/ 420220 w 8586367"/>
              <a:gd name="connsiteY95" fmla="*/ 43377 h 2917857"/>
              <a:gd name="connsiteX96" fmla="*/ 411749 w 8586367"/>
              <a:gd name="connsiteY96" fmla="*/ 69783 h 2917857"/>
              <a:gd name="connsiteX97" fmla="*/ 346874 w 8586367"/>
              <a:gd name="connsiteY97" fmla="*/ 101273 h 2917857"/>
              <a:gd name="connsiteX98" fmla="*/ 331243 w 8586367"/>
              <a:gd name="connsiteY98" fmla="*/ 132534 h 2917857"/>
              <a:gd name="connsiteX99" fmla="*/ 307797 w 8586367"/>
              <a:gd name="connsiteY99" fmla="*/ 116903 h 2917857"/>
              <a:gd name="connsiteX100" fmla="*/ 299982 w 8586367"/>
              <a:gd name="connsiteY100" fmla="*/ 85642 h 2917857"/>
              <a:gd name="connsiteX101" fmla="*/ 292166 w 8586367"/>
              <a:gd name="connsiteY101" fmla="*/ 62196 h 2917857"/>
              <a:gd name="connsiteX102" fmla="*/ 253089 w 8586367"/>
              <a:gd name="connsiteY102" fmla="*/ 54380 h 2917857"/>
              <a:gd name="connsiteX103" fmla="*/ 196707 w 8586367"/>
              <a:gd name="connsiteY103" fmla="*/ 65173 h 2917857"/>
              <a:gd name="connsiteX104" fmla="*/ 156327 w 8586367"/>
              <a:gd name="connsiteY104" fmla="*/ 96063 h 2917857"/>
              <a:gd name="connsiteX105" fmla="*/ 96782 w 8586367"/>
              <a:gd name="connsiteY105" fmla="*/ 46565 h 2917857"/>
              <a:gd name="connsiteX106" fmla="*/ 0 w 8586367"/>
              <a:gd name="connsiteY106" fmla="*/ 47764 h 2917857"/>
              <a:gd name="connsiteX107" fmla="*/ 30974 w 8586367"/>
              <a:gd name="connsiteY107" fmla="*/ 3556 h 2917857"/>
              <a:gd name="connsiteX108" fmla="*/ 151585 w 8586367"/>
              <a:gd name="connsiteY108" fmla="*/ 14775 h 2917857"/>
              <a:gd name="connsiteX109" fmla="*/ 279748 w 8586367"/>
              <a:gd name="connsiteY109" fmla="*/ 27531 h 2917857"/>
              <a:gd name="connsiteX110" fmla="*/ 413040 w 8586367"/>
              <a:gd name="connsiteY110" fmla="*/ 11054 h 2917857"/>
              <a:gd name="connsiteX111" fmla="*/ 487551 w 8586367"/>
              <a:gd name="connsiteY111" fmla="*/ 54380 h 2917857"/>
              <a:gd name="connsiteX112" fmla="*/ 671212 w 8586367"/>
              <a:gd name="connsiteY112" fmla="*/ 28702 h 2917857"/>
              <a:gd name="connsiteX113" fmla="*/ 919630 w 8586367"/>
              <a:gd name="connsiteY113" fmla="*/ 24235 h 2917857"/>
              <a:gd name="connsiteX114" fmla="*/ 1081520 w 8586367"/>
              <a:gd name="connsiteY114" fmla="*/ 62196 h 2917857"/>
              <a:gd name="connsiteX115" fmla="*/ 1120597 w 8586367"/>
              <a:gd name="connsiteY115" fmla="*/ 54380 h 2917857"/>
              <a:gd name="connsiteX116" fmla="*/ 1174015 w 8586367"/>
              <a:gd name="connsiteY116" fmla="*/ 14241 h 2917857"/>
              <a:gd name="connsiteX117" fmla="*/ 1252624 w 8586367"/>
              <a:gd name="connsiteY117" fmla="*/ 15076 h 2917857"/>
              <a:gd name="connsiteX118" fmla="*/ 1362874 w 8586367"/>
              <a:gd name="connsiteY118" fmla="*/ 46565 h 2917857"/>
              <a:gd name="connsiteX119" fmla="*/ 1374705 w 8586367"/>
              <a:gd name="connsiteY119" fmla="*/ 45086 h 2917857"/>
              <a:gd name="connsiteX120" fmla="*/ 1421897 w 8586367"/>
              <a:gd name="connsiteY120" fmla="*/ 30124 h 2917857"/>
              <a:gd name="connsiteX121" fmla="*/ 1446212 w 8586367"/>
              <a:gd name="connsiteY121" fmla="*/ 21549 h 2917857"/>
              <a:gd name="connsiteX122" fmla="*/ 1441569 w 8586367"/>
              <a:gd name="connsiteY122" fmla="*/ 4988 h 2917857"/>
              <a:gd name="connsiteX123" fmla="*/ 1523275 w 8586367"/>
              <a:gd name="connsiteY123" fmla="*/ 54194 h 2917857"/>
              <a:gd name="connsiteX124" fmla="*/ 1609059 w 8586367"/>
              <a:gd name="connsiteY124"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8583562 w 8586367"/>
              <a:gd name="connsiteY16" fmla="*/ 15609 h 2917857"/>
              <a:gd name="connsiteX17" fmla="*/ 8586367 w 8586367"/>
              <a:gd name="connsiteY17" fmla="*/ 2869791 h 2917857"/>
              <a:gd name="connsiteX18" fmla="*/ 8428870 w 8586367"/>
              <a:gd name="connsiteY18" fmla="*/ 2780415 h 2917857"/>
              <a:gd name="connsiteX19" fmla="*/ 8339111 w 8586367"/>
              <a:gd name="connsiteY19" fmla="*/ 2909441 h 2917857"/>
              <a:gd name="connsiteX20" fmla="*/ 8288623 w 8586367"/>
              <a:gd name="connsiteY20" fmla="*/ 2749562 h 2917857"/>
              <a:gd name="connsiteX21" fmla="*/ 8187648 w 8586367"/>
              <a:gd name="connsiteY21" fmla="*/ 2830904 h 2917857"/>
              <a:gd name="connsiteX22" fmla="*/ 8055817 w 8586367"/>
              <a:gd name="connsiteY22" fmla="*/ 2917857 h 2917857"/>
              <a:gd name="connsiteX23" fmla="*/ 8013744 w 8586367"/>
              <a:gd name="connsiteY23" fmla="*/ 2825295 h 2917857"/>
              <a:gd name="connsiteX24" fmla="*/ 7923985 w 8586367"/>
              <a:gd name="connsiteY24" fmla="*/ 2867369 h 2917857"/>
              <a:gd name="connsiteX25" fmla="*/ 7834229 w 8586367"/>
              <a:gd name="connsiteY25" fmla="*/ 2794441 h 2917857"/>
              <a:gd name="connsiteX26" fmla="*/ 7733253 w 8586367"/>
              <a:gd name="connsiteY26" fmla="*/ 2864564 h 2917857"/>
              <a:gd name="connsiteX27" fmla="*/ 7584592 w 8586367"/>
              <a:gd name="connsiteY27" fmla="*/ 2800050 h 2917857"/>
              <a:gd name="connsiteX28" fmla="*/ 7385444 w 8586367"/>
              <a:gd name="connsiteY28" fmla="*/ 2887003 h 2917857"/>
              <a:gd name="connsiteX29" fmla="*/ 7245199 w 8586367"/>
              <a:gd name="connsiteY29" fmla="*/ 2763587 h 2917857"/>
              <a:gd name="connsiteX30" fmla="*/ 7169466 w 8586367"/>
              <a:gd name="connsiteY30" fmla="*/ 2909442 h 2917857"/>
              <a:gd name="connsiteX31" fmla="*/ 7110562 w 8586367"/>
              <a:gd name="connsiteY31" fmla="*/ 2757977 h 2917857"/>
              <a:gd name="connsiteX32" fmla="*/ 6945074 w 8586367"/>
              <a:gd name="connsiteY32" fmla="*/ 2892613 h 2917857"/>
              <a:gd name="connsiteX33" fmla="*/ 6855316 w 8586367"/>
              <a:gd name="connsiteY33" fmla="*/ 2819685 h 2917857"/>
              <a:gd name="connsiteX34" fmla="*/ 6768364 w 8586367"/>
              <a:gd name="connsiteY34" fmla="*/ 2903832 h 2917857"/>
              <a:gd name="connsiteX35" fmla="*/ 6672997 w 8586367"/>
              <a:gd name="connsiteY35" fmla="*/ 2800050 h 2917857"/>
              <a:gd name="connsiteX36" fmla="*/ 6563606 w 8586367"/>
              <a:gd name="connsiteY36" fmla="*/ 2870173 h 2917857"/>
              <a:gd name="connsiteX37" fmla="*/ 6293601 w 8586367"/>
              <a:gd name="connsiteY37" fmla="*/ 2806178 h 2917857"/>
              <a:gd name="connsiteX38" fmla="*/ 6300635 w 8586367"/>
              <a:gd name="connsiteY38" fmla="*/ 1976185 h 2917857"/>
              <a:gd name="connsiteX39" fmla="*/ 6133462 w 8586367"/>
              <a:gd name="connsiteY39" fmla="*/ 1858033 h 2917857"/>
              <a:gd name="connsiteX40" fmla="*/ 5946525 w 8586367"/>
              <a:gd name="connsiteY40" fmla="*/ 1734184 h 2917857"/>
              <a:gd name="connsiteX41" fmla="*/ 5811889 w 8586367"/>
              <a:gd name="connsiteY41" fmla="*/ 1742600 h 2917857"/>
              <a:gd name="connsiteX42" fmla="*/ 5321031 w 8586367"/>
              <a:gd name="connsiteY42" fmla="*/ 1540646 h 2917857"/>
              <a:gd name="connsiteX43" fmla="*/ 5301397 w 8586367"/>
              <a:gd name="connsiteY43" fmla="*/ 1501377 h 2917857"/>
              <a:gd name="connsiteX44" fmla="*/ 5147127 w 8586367"/>
              <a:gd name="connsiteY44" fmla="*/ 1501377 h 2917857"/>
              <a:gd name="connsiteX45" fmla="*/ 4992857 w 8586367"/>
              <a:gd name="connsiteY45" fmla="*/ 1434060 h 2917857"/>
              <a:gd name="connsiteX46" fmla="*/ 4976027 w 8586367"/>
              <a:gd name="connsiteY46" fmla="*/ 1397595 h 2917857"/>
              <a:gd name="connsiteX47" fmla="*/ 4908709 w 8586367"/>
              <a:gd name="connsiteY47" fmla="*/ 1411620 h 2917857"/>
              <a:gd name="connsiteX48" fmla="*/ 4824562 w 8586367"/>
              <a:gd name="connsiteY48" fmla="*/ 1330278 h 2917857"/>
              <a:gd name="connsiteX49" fmla="*/ 4734804 w 8586367"/>
              <a:gd name="connsiteY49" fmla="*/ 1316253 h 2917857"/>
              <a:gd name="connsiteX50" fmla="*/ 4647853 w 8586367"/>
              <a:gd name="connsiteY50" fmla="*/ 1335888 h 2917857"/>
              <a:gd name="connsiteX51" fmla="*/ 4462729 w 8586367"/>
              <a:gd name="connsiteY51" fmla="*/ 1220886 h 2917857"/>
              <a:gd name="connsiteX52" fmla="*/ 4145774 w 8586367"/>
              <a:gd name="connsiteY52" fmla="*/ 1077835 h 2917857"/>
              <a:gd name="connsiteX53" fmla="*/ 3938211 w 8586367"/>
              <a:gd name="connsiteY53" fmla="*/ 1046982 h 2917857"/>
              <a:gd name="connsiteX54" fmla="*/ 3699794 w 8586367"/>
              <a:gd name="connsiteY54" fmla="*/ 909542 h 2917857"/>
              <a:gd name="connsiteX55" fmla="*/ 3598817 w 8586367"/>
              <a:gd name="connsiteY55" fmla="*/ 870273 h 2917857"/>
              <a:gd name="connsiteX56" fmla="*/ 3475401 w 8586367"/>
              <a:gd name="connsiteY56" fmla="*/ 867468 h 2917857"/>
              <a:gd name="connsiteX57" fmla="*/ 3225764 w 8586367"/>
              <a:gd name="connsiteY57" fmla="*/ 744052 h 2917857"/>
              <a:gd name="connsiteX58" fmla="*/ 3029421 w 8586367"/>
              <a:gd name="connsiteY58" fmla="*/ 690759 h 2917857"/>
              <a:gd name="connsiteX59" fmla="*/ 2964907 w 8586367"/>
              <a:gd name="connsiteY59" fmla="*/ 640271 h 2917857"/>
              <a:gd name="connsiteX60" fmla="*/ 2858321 w 8586367"/>
              <a:gd name="connsiteY60" fmla="*/ 629051 h 2917857"/>
              <a:gd name="connsiteX61" fmla="*/ 2496488 w 8586367"/>
              <a:gd name="connsiteY61" fmla="*/ 463562 h 2917857"/>
              <a:gd name="connsiteX62" fmla="*/ 2347613 w 8586367"/>
              <a:gd name="connsiteY62" fmla="*/ 442806 h 2917857"/>
              <a:gd name="connsiteX63" fmla="*/ 2204778 w 8586367"/>
              <a:gd name="connsiteY63" fmla="*/ 365390 h 2917857"/>
              <a:gd name="connsiteX64" fmla="*/ 2036803 w 8586367"/>
              <a:gd name="connsiteY64" fmla="*/ 315811 h 2917857"/>
              <a:gd name="connsiteX65" fmla="*/ 1950830 w 8586367"/>
              <a:gd name="connsiteY65" fmla="*/ 270825 h 2917857"/>
              <a:gd name="connsiteX66" fmla="*/ 1913487 w 8586367"/>
              <a:gd name="connsiteY66" fmla="*/ 237484 h 2917857"/>
              <a:gd name="connsiteX67" fmla="*/ 1875154 w 8586367"/>
              <a:gd name="connsiteY67" fmla="*/ 260371 h 2917857"/>
              <a:gd name="connsiteX68" fmla="*/ 1831797 w 8586367"/>
              <a:gd name="connsiteY68" fmla="*/ 281027 h 2917857"/>
              <a:gd name="connsiteX69" fmla="*/ 1769274 w 8586367"/>
              <a:gd name="connsiteY69" fmla="*/ 226319 h 2917857"/>
              <a:gd name="connsiteX70" fmla="*/ 1722382 w 8586367"/>
              <a:gd name="connsiteY70" fmla="*/ 218503 h 2917857"/>
              <a:gd name="connsiteX71" fmla="*/ 1698936 w 8586367"/>
              <a:gd name="connsiteY71" fmla="*/ 226319 h 2917857"/>
              <a:gd name="connsiteX72" fmla="*/ 1667674 w 8586367"/>
              <a:gd name="connsiteY72" fmla="*/ 234134 h 2917857"/>
              <a:gd name="connsiteX73" fmla="*/ 1636413 w 8586367"/>
              <a:gd name="connsiteY73" fmla="*/ 257580 h 2917857"/>
              <a:gd name="connsiteX74" fmla="*/ 1605151 w 8586367"/>
              <a:gd name="connsiteY74" fmla="*/ 273211 h 2917857"/>
              <a:gd name="connsiteX75" fmla="*/ 1436399 w 8586367"/>
              <a:gd name="connsiteY75" fmla="*/ 290967 h 2917857"/>
              <a:gd name="connsiteX76" fmla="*/ 1386320 w 8586367"/>
              <a:gd name="connsiteY76" fmla="*/ 257580 h 2917857"/>
              <a:gd name="connsiteX77" fmla="*/ 1362874 w 8586367"/>
              <a:gd name="connsiteY77" fmla="*/ 249765 h 2917857"/>
              <a:gd name="connsiteX78" fmla="*/ 1331613 w 8586367"/>
              <a:gd name="connsiteY78" fmla="*/ 241950 h 2917857"/>
              <a:gd name="connsiteX79" fmla="*/ 1300351 w 8586367"/>
              <a:gd name="connsiteY79" fmla="*/ 218503 h 2917857"/>
              <a:gd name="connsiteX80" fmla="*/ 1245643 w 8586367"/>
              <a:gd name="connsiteY80" fmla="*/ 179427 h 2917857"/>
              <a:gd name="connsiteX81" fmla="*/ 1214382 w 8586367"/>
              <a:gd name="connsiteY81" fmla="*/ 171611 h 2917857"/>
              <a:gd name="connsiteX82" fmla="*/ 1167489 w 8586367"/>
              <a:gd name="connsiteY82" fmla="*/ 187242 h 2917857"/>
              <a:gd name="connsiteX83" fmla="*/ 1120597 w 8586367"/>
              <a:gd name="connsiteY83" fmla="*/ 226319 h 2917857"/>
              <a:gd name="connsiteX84" fmla="*/ 1065889 w 8586367"/>
              <a:gd name="connsiteY84" fmla="*/ 265396 h 2917857"/>
              <a:gd name="connsiteX85" fmla="*/ 1042443 w 8586367"/>
              <a:gd name="connsiteY85" fmla="*/ 257580 h 2917857"/>
              <a:gd name="connsiteX86" fmla="*/ 972105 w 8586367"/>
              <a:gd name="connsiteY86" fmla="*/ 234134 h 2917857"/>
              <a:gd name="connsiteX87" fmla="*/ 957404 w 8586367"/>
              <a:gd name="connsiteY87" fmla="*/ 200454 h 2917857"/>
              <a:gd name="connsiteX88" fmla="*/ 896370 w 8586367"/>
              <a:gd name="connsiteY88" fmla="*/ 172169 h 2917857"/>
              <a:gd name="connsiteX89" fmla="*/ 870505 w 8586367"/>
              <a:gd name="connsiteY89" fmla="*/ 148165 h 2917857"/>
              <a:gd name="connsiteX90" fmla="*/ 824916 w 8586367"/>
              <a:gd name="connsiteY90" fmla="*/ 120997 h 2917857"/>
              <a:gd name="connsiteX91" fmla="*/ 706382 w 8586367"/>
              <a:gd name="connsiteY91" fmla="*/ 163796 h 2917857"/>
              <a:gd name="connsiteX92" fmla="*/ 654279 w 8586367"/>
              <a:gd name="connsiteY92" fmla="*/ 103505 h 2917857"/>
              <a:gd name="connsiteX93" fmla="*/ 581336 w 8586367"/>
              <a:gd name="connsiteY93" fmla="*/ 140350 h 2917857"/>
              <a:gd name="connsiteX94" fmla="*/ 550074 w 8586367"/>
              <a:gd name="connsiteY94" fmla="*/ 132534 h 2917857"/>
              <a:gd name="connsiteX95" fmla="*/ 503182 w 8586367"/>
              <a:gd name="connsiteY95" fmla="*/ 93457 h 2917857"/>
              <a:gd name="connsiteX96" fmla="*/ 420220 w 8586367"/>
              <a:gd name="connsiteY96" fmla="*/ 43377 h 2917857"/>
              <a:gd name="connsiteX97" fmla="*/ 411749 w 8586367"/>
              <a:gd name="connsiteY97" fmla="*/ 69783 h 2917857"/>
              <a:gd name="connsiteX98" fmla="*/ 346874 w 8586367"/>
              <a:gd name="connsiteY98" fmla="*/ 101273 h 2917857"/>
              <a:gd name="connsiteX99" fmla="*/ 331243 w 8586367"/>
              <a:gd name="connsiteY99" fmla="*/ 132534 h 2917857"/>
              <a:gd name="connsiteX100" fmla="*/ 307797 w 8586367"/>
              <a:gd name="connsiteY100" fmla="*/ 116903 h 2917857"/>
              <a:gd name="connsiteX101" fmla="*/ 299982 w 8586367"/>
              <a:gd name="connsiteY101" fmla="*/ 85642 h 2917857"/>
              <a:gd name="connsiteX102" fmla="*/ 292166 w 8586367"/>
              <a:gd name="connsiteY102" fmla="*/ 62196 h 2917857"/>
              <a:gd name="connsiteX103" fmla="*/ 253089 w 8586367"/>
              <a:gd name="connsiteY103" fmla="*/ 54380 h 2917857"/>
              <a:gd name="connsiteX104" fmla="*/ 196707 w 8586367"/>
              <a:gd name="connsiteY104" fmla="*/ 65173 h 2917857"/>
              <a:gd name="connsiteX105" fmla="*/ 156327 w 8586367"/>
              <a:gd name="connsiteY105" fmla="*/ 96063 h 2917857"/>
              <a:gd name="connsiteX106" fmla="*/ 96782 w 8586367"/>
              <a:gd name="connsiteY106" fmla="*/ 46565 h 2917857"/>
              <a:gd name="connsiteX107" fmla="*/ 0 w 8586367"/>
              <a:gd name="connsiteY107" fmla="*/ 47764 h 2917857"/>
              <a:gd name="connsiteX108" fmla="*/ 30974 w 8586367"/>
              <a:gd name="connsiteY108" fmla="*/ 3556 h 2917857"/>
              <a:gd name="connsiteX109" fmla="*/ 151585 w 8586367"/>
              <a:gd name="connsiteY109" fmla="*/ 14775 h 2917857"/>
              <a:gd name="connsiteX110" fmla="*/ 279748 w 8586367"/>
              <a:gd name="connsiteY110" fmla="*/ 27531 h 2917857"/>
              <a:gd name="connsiteX111" fmla="*/ 413040 w 8586367"/>
              <a:gd name="connsiteY111" fmla="*/ 11054 h 2917857"/>
              <a:gd name="connsiteX112" fmla="*/ 487551 w 8586367"/>
              <a:gd name="connsiteY112" fmla="*/ 54380 h 2917857"/>
              <a:gd name="connsiteX113" fmla="*/ 671212 w 8586367"/>
              <a:gd name="connsiteY113" fmla="*/ 28702 h 2917857"/>
              <a:gd name="connsiteX114" fmla="*/ 919630 w 8586367"/>
              <a:gd name="connsiteY114" fmla="*/ 24235 h 2917857"/>
              <a:gd name="connsiteX115" fmla="*/ 1081520 w 8586367"/>
              <a:gd name="connsiteY115" fmla="*/ 62196 h 2917857"/>
              <a:gd name="connsiteX116" fmla="*/ 1120597 w 8586367"/>
              <a:gd name="connsiteY116" fmla="*/ 54380 h 2917857"/>
              <a:gd name="connsiteX117" fmla="*/ 1174015 w 8586367"/>
              <a:gd name="connsiteY117" fmla="*/ 14241 h 2917857"/>
              <a:gd name="connsiteX118" fmla="*/ 1252624 w 8586367"/>
              <a:gd name="connsiteY118" fmla="*/ 15076 h 2917857"/>
              <a:gd name="connsiteX119" fmla="*/ 1362874 w 8586367"/>
              <a:gd name="connsiteY119" fmla="*/ 46565 h 2917857"/>
              <a:gd name="connsiteX120" fmla="*/ 1374705 w 8586367"/>
              <a:gd name="connsiteY120" fmla="*/ 45086 h 2917857"/>
              <a:gd name="connsiteX121" fmla="*/ 1421897 w 8586367"/>
              <a:gd name="connsiteY121" fmla="*/ 30124 h 2917857"/>
              <a:gd name="connsiteX122" fmla="*/ 1446212 w 8586367"/>
              <a:gd name="connsiteY122" fmla="*/ 21549 h 2917857"/>
              <a:gd name="connsiteX123" fmla="*/ 1441569 w 8586367"/>
              <a:gd name="connsiteY123" fmla="*/ 4988 h 2917857"/>
              <a:gd name="connsiteX124" fmla="*/ 1523275 w 8586367"/>
              <a:gd name="connsiteY124" fmla="*/ 54194 h 2917857"/>
              <a:gd name="connsiteX125" fmla="*/ 1609059 w 8586367"/>
              <a:gd name="connsiteY125"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8583562 w 8586367"/>
              <a:gd name="connsiteY17" fmla="*/ 15609 h 2917857"/>
              <a:gd name="connsiteX18" fmla="*/ 8586367 w 8586367"/>
              <a:gd name="connsiteY18" fmla="*/ 2869791 h 2917857"/>
              <a:gd name="connsiteX19" fmla="*/ 8428870 w 8586367"/>
              <a:gd name="connsiteY19" fmla="*/ 2780415 h 2917857"/>
              <a:gd name="connsiteX20" fmla="*/ 8339111 w 8586367"/>
              <a:gd name="connsiteY20" fmla="*/ 2909441 h 2917857"/>
              <a:gd name="connsiteX21" fmla="*/ 8288623 w 8586367"/>
              <a:gd name="connsiteY21" fmla="*/ 2749562 h 2917857"/>
              <a:gd name="connsiteX22" fmla="*/ 8187648 w 8586367"/>
              <a:gd name="connsiteY22" fmla="*/ 2830904 h 2917857"/>
              <a:gd name="connsiteX23" fmla="*/ 8055817 w 8586367"/>
              <a:gd name="connsiteY23" fmla="*/ 2917857 h 2917857"/>
              <a:gd name="connsiteX24" fmla="*/ 8013744 w 8586367"/>
              <a:gd name="connsiteY24" fmla="*/ 2825295 h 2917857"/>
              <a:gd name="connsiteX25" fmla="*/ 7923985 w 8586367"/>
              <a:gd name="connsiteY25" fmla="*/ 2867369 h 2917857"/>
              <a:gd name="connsiteX26" fmla="*/ 7834229 w 8586367"/>
              <a:gd name="connsiteY26" fmla="*/ 2794441 h 2917857"/>
              <a:gd name="connsiteX27" fmla="*/ 7733253 w 8586367"/>
              <a:gd name="connsiteY27" fmla="*/ 2864564 h 2917857"/>
              <a:gd name="connsiteX28" fmla="*/ 7584592 w 8586367"/>
              <a:gd name="connsiteY28" fmla="*/ 2800050 h 2917857"/>
              <a:gd name="connsiteX29" fmla="*/ 7385444 w 8586367"/>
              <a:gd name="connsiteY29" fmla="*/ 2887003 h 2917857"/>
              <a:gd name="connsiteX30" fmla="*/ 7245199 w 8586367"/>
              <a:gd name="connsiteY30" fmla="*/ 2763587 h 2917857"/>
              <a:gd name="connsiteX31" fmla="*/ 7169466 w 8586367"/>
              <a:gd name="connsiteY31" fmla="*/ 2909442 h 2917857"/>
              <a:gd name="connsiteX32" fmla="*/ 7110562 w 8586367"/>
              <a:gd name="connsiteY32" fmla="*/ 2757977 h 2917857"/>
              <a:gd name="connsiteX33" fmla="*/ 6945074 w 8586367"/>
              <a:gd name="connsiteY33" fmla="*/ 2892613 h 2917857"/>
              <a:gd name="connsiteX34" fmla="*/ 6855316 w 8586367"/>
              <a:gd name="connsiteY34" fmla="*/ 2819685 h 2917857"/>
              <a:gd name="connsiteX35" fmla="*/ 6768364 w 8586367"/>
              <a:gd name="connsiteY35" fmla="*/ 2903832 h 2917857"/>
              <a:gd name="connsiteX36" fmla="*/ 6672997 w 8586367"/>
              <a:gd name="connsiteY36" fmla="*/ 2800050 h 2917857"/>
              <a:gd name="connsiteX37" fmla="*/ 6563606 w 8586367"/>
              <a:gd name="connsiteY37" fmla="*/ 2870173 h 2917857"/>
              <a:gd name="connsiteX38" fmla="*/ 6293601 w 8586367"/>
              <a:gd name="connsiteY38" fmla="*/ 2806178 h 2917857"/>
              <a:gd name="connsiteX39" fmla="*/ 6300635 w 8586367"/>
              <a:gd name="connsiteY39" fmla="*/ 1976185 h 2917857"/>
              <a:gd name="connsiteX40" fmla="*/ 6133462 w 8586367"/>
              <a:gd name="connsiteY40" fmla="*/ 1858033 h 2917857"/>
              <a:gd name="connsiteX41" fmla="*/ 5946525 w 8586367"/>
              <a:gd name="connsiteY41" fmla="*/ 1734184 h 2917857"/>
              <a:gd name="connsiteX42" fmla="*/ 5811889 w 8586367"/>
              <a:gd name="connsiteY42" fmla="*/ 1742600 h 2917857"/>
              <a:gd name="connsiteX43" fmla="*/ 5321031 w 8586367"/>
              <a:gd name="connsiteY43" fmla="*/ 1540646 h 2917857"/>
              <a:gd name="connsiteX44" fmla="*/ 5301397 w 8586367"/>
              <a:gd name="connsiteY44" fmla="*/ 1501377 h 2917857"/>
              <a:gd name="connsiteX45" fmla="*/ 5147127 w 8586367"/>
              <a:gd name="connsiteY45" fmla="*/ 1501377 h 2917857"/>
              <a:gd name="connsiteX46" fmla="*/ 4992857 w 8586367"/>
              <a:gd name="connsiteY46" fmla="*/ 1434060 h 2917857"/>
              <a:gd name="connsiteX47" fmla="*/ 4976027 w 8586367"/>
              <a:gd name="connsiteY47" fmla="*/ 1397595 h 2917857"/>
              <a:gd name="connsiteX48" fmla="*/ 4908709 w 8586367"/>
              <a:gd name="connsiteY48" fmla="*/ 1411620 h 2917857"/>
              <a:gd name="connsiteX49" fmla="*/ 4824562 w 8586367"/>
              <a:gd name="connsiteY49" fmla="*/ 1330278 h 2917857"/>
              <a:gd name="connsiteX50" fmla="*/ 4734804 w 8586367"/>
              <a:gd name="connsiteY50" fmla="*/ 1316253 h 2917857"/>
              <a:gd name="connsiteX51" fmla="*/ 4647853 w 8586367"/>
              <a:gd name="connsiteY51" fmla="*/ 1335888 h 2917857"/>
              <a:gd name="connsiteX52" fmla="*/ 4462729 w 8586367"/>
              <a:gd name="connsiteY52" fmla="*/ 1220886 h 2917857"/>
              <a:gd name="connsiteX53" fmla="*/ 4145774 w 8586367"/>
              <a:gd name="connsiteY53" fmla="*/ 1077835 h 2917857"/>
              <a:gd name="connsiteX54" fmla="*/ 3938211 w 8586367"/>
              <a:gd name="connsiteY54" fmla="*/ 1046982 h 2917857"/>
              <a:gd name="connsiteX55" fmla="*/ 3699794 w 8586367"/>
              <a:gd name="connsiteY55" fmla="*/ 909542 h 2917857"/>
              <a:gd name="connsiteX56" fmla="*/ 3598817 w 8586367"/>
              <a:gd name="connsiteY56" fmla="*/ 870273 h 2917857"/>
              <a:gd name="connsiteX57" fmla="*/ 3475401 w 8586367"/>
              <a:gd name="connsiteY57" fmla="*/ 867468 h 2917857"/>
              <a:gd name="connsiteX58" fmla="*/ 3225764 w 8586367"/>
              <a:gd name="connsiteY58" fmla="*/ 744052 h 2917857"/>
              <a:gd name="connsiteX59" fmla="*/ 3029421 w 8586367"/>
              <a:gd name="connsiteY59" fmla="*/ 690759 h 2917857"/>
              <a:gd name="connsiteX60" fmla="*/ 2964907 w 8586367"/>
              <a:gd name="connsiteY60" fmla="*/ 640271 h 2917857"/>
              <a:gd name="connsiteX61" fmla="*/ 2858321 w 8586367"/>
              <a:gd name="connsiteY61" fmla="*/ 629051 h 2917857"/>
              <a:gd name="connsiteX62" fmla="*/ 2496488 w 8586367"/>
              <a:gd name="connsiteY62" fmla="*/ 463562 h 2917857"/>
              <a:gd name="connsiteX63" fmla="*/ 2347613 w 8586367"/>
              <a:gd name="connsiteY63" fmla="*/ 442806 h 2917857"/>
              <a:gd name="connsiteX64" fmla="*/ 2204778 w 8586367"/>
              <a:gd name="connsiteY64" fmla="*/ 365390 h 2917857"/>
              <a:gd name="connsiteX65" fmla="*/ 2036803 w 8586367"/>
              <a:gd name="connsiteY65" fmla="*/ 315811 h 2917857"/>
              <a:gd name="connsiteX66" fmla="*/ 1950830 w 8586367"/>
              <a:gd name="connsiteY66" fmla="*/ 270825 h 2917857"/>
              <a:gd name="connsiteX67" fmla="*/ 1913487 w 8586367"/>
              <a:gd name="connsiteY67" fmla="*/ 237484 h 2917857"/>
              <a:gd name="connsiteX68" fmla="*/ 1875154 w 8586367"/>
              <a:gd name="connsiteY68" fmla="*/ 260371 h 2917857"/>
              <a:gd name="connsiteX69" fmla="*/ 1831797 w 8586367"/>
              <a:gd name="connsiteY69" fmla="*/ 281027 h 2917857"/>
              <a:gd name="connsiteX70" fmla="*/ 1769274 w 8586367"/>
              <a:gd name="connsiteY70" fmla="*/ 226319 h 2917857"/>
              <a:gd name="connsiteX71" fmla="*/ 1722382 w 8586367"/>
              <a:gd name="connsiteY71" fmla="*/ 218503 h 2917857"/>
              <a:gd name="connsiteX72" fmla="*/ 1698936 w 8586367"/>
              <a:gd name="connsiteY72" fmla="*/ 226319 h 2917857"/>
              <a:gd name="connsiteX73" fmla="*/ 1667674 w 8586367"/>
              <a:gd name="connsiteY73" fmla="*/ 234134 h 2917857"/>
              <a:gd name="connsiteX74" fmla="*/ 1636413 w 8586367"/>
              <a:gd name="connsiteY74" fmla="*/ 257580 h 2917857"/>
              <a:gd name="connsiteX75" fmla="*/ 1605151 w 8586367"/>
              <a:gd name="connsiteY75" fmla="*/ 273211 h 2917857"/>
              <a:gd name="connsiteX76" fmla="*/ 1436399 w 8586367"/>
              <a:gd name="connsiteY76" fmla="*/ 290967 h 2917857"/>
              <a:gd name="connsiteX77" fmla="*/ 1386320 w 8586367"/>
              <a:gd name="connsiteY77" fmla="*/ 257580 h 2917857"/>
              <a:gd name="connsiteX78" fmla="*/ 1362874 w 8586367"/>
              <a:gd name="connsiteY78" fmla="*/ 249765 h 2917857"/>
              <a:gd name="connsiteX79" fmla="*/ 1331613 w 8586367"/>
              <a:gd name="connsiteY79" fmla="*/ 241950 h 2917857"/>
              <a:gd name="connsiteX80" fmla="*/ 1300351 w 8586367"/>
              <a:gd name="connsiteY80" fmla="*/ 218503 h 2917857"/>
              <a:gd name="connsiteX81" fmla="*/ 1245643 w 8586367"/>
              <a:gd name="connsiteY81" fmla="*/ 179427 h 2917857"/>
              <a:gd name="connsiteX82" fmla="*/ 1214382 w 8586367"/>
              <a:gd name="connsiteY82" fmla="*/ 171611 h 2917857"/>
              <a:gd name="connsiteX83" fmla="*/ 1167489 w 8586367"/>
              <a:gd name="connsiteY83" fmla="*/ 187242 h 2917857"/>
              <a:gd name="connsiteX84" fmla="*/ 1120597 w 8586367"/>
              <a:gd name="connsiteY84" fmla="*/ 226319 h 2917857"/>
              <a:gd name="connsiteX85" fmla="*/ 1065889 w 8586367"/>
              <a:gd name="connsiteY85" fmla="*/ 265396 h 2917857"/>
              <a:gd name="connsiteX86" fmla="*/ 1042443 w 8586367"/>
              <a:gd name="connsiteY86" fmla="*/ 257580 h 2917857"/>
              <a:gd name="connsiteX87" fmla="*/ 972105 w 8586367"/>
              <a:gd name="connsiteY87" fmla="*/ 234134 h 2917857"/>
              <a:gd name="connsiteX88" fmla="*/ 957404 w 8586367"/>
              <a:gd name="connsiteY88" fmla="*/ 200454 h 2917857"/>
              <a:gd name="connsiteX89" fmla="*/ 896370 w 8586367"/>
              <a:gd name="connsiteY89" fmla="*/ 172169 h 2917857"/>
              <a:gd name="connsiteX90" fmla="*/ 870505 w 8586367"/>
              <a:gd name="connsiteY90" fmla="*/ 148165 h 2917857"/>
              <a:gd name="connsiteX91" fmla="*/ 824916 w 8586367"/>
              <a:gd name="connsiteY91" fmla="*/ 120997 h 2917857"/>
              <a:gd name="connsiteX92" fmla="*/ 706382 w 8586367"/>
              <a:gd name="connsiteY92" fmla="*/ 163796 h 2917857"/>
              <a:gd name="connsiteX93" fmla="*/ 654279 w 8586367"/>
              <a:gd name="connsiteY93" fmla="*/ 103505 h 2917857"/>
              <a:gd name="connsiteX94" fmla="*/ 581336 w 8586367"/>
              <a:gd name="connsiteY94" fmla="*/ 140350 h 2917857"/>
              <a:gd name="connsiteX95" fmla="*/ 550074 w 8586367"/>
              <a:gd name="connsiteY95" fmla="*/ 132534 h 2917857"/>
              <a:gd name="connsiteX96" fmla="*/ 503182 w 8586367"/>
              <a:gd name="connsiteY96" fmla="*/ 93457 h 2917857"/>
              <a:gd name="connsiteX97" fmla="*/ 420220 w 8586367"/>
              <a:gd name="connsiteY97" fmla="*/ 43377 h 2917857"/>
              <a:gd name="connsiteX98" fmla="*/ 411749 w 8586367"/>
              <a:gd name="connsiteY98" fmla="*/ 69783 h 2917857"/>
              <a:gd name="connsiteX99" fmla="*/ 346874 w 8586367"/>
              <a:gd name="connsiteY99" fmla="*/ 101273 h 2917857"/>
              <a:gd name="connsiteX100" fmla="*/ 331243 w 8586367"/>
              <a:gd name="connsiteY100" fmla="*/ 132534 h 2917857"/>
              <a:gd name="connsiteX101" fmla="*/ 307797 w 8586367"/>
              <a:gd name="connsiteY101" fmla="*/ 116903 h 2917857"/>
              <a:gd name="connsiteX102" fmla="*/ 299982 w 8586367"/>
              <a:gd name="connsiteY102" fmla="*/ 85642 h 2917857"/>
              <a:gd name="connsiteX103" fmla="*/ 292166 w 8586367"/>
              <a:gd name="connsiteY103" fmla="*/ 62196 h 2917857"/>
              <a:gd name="connsiteX104" fmla="*/ 253089 w 8586367"/>
              <a:gd name="connsiteY104" fmla="*/ 54380 h 2917857"/>
              <a:gd name="connsiteX105" fmla="*/ 196707 w 8586367"/>
              <a:gd name="connsiteY105" fmla="*/ 65173 h 2917857"/>
              <a:gd name="connsiteX106" fmla="*/ 156327 w 8586367"/>
              <a:gd name="connsiteY106" fmla="*/ 96063 h 2917857"/>
              <a:gd name="connsiteX107" fmla="*/ 96782 w 8586367"/>
              <a:gd name="connsiteY107" fmla="*/ 46565 h 2917857"/>
              <a:gd name="connsiteX108" fmla="*/ 0 w 8586367"/>
              <a:gd name="connsiteY108" fmla="*/ 47764 h 2917857"/>
              <a:gd name="connsiteX109" fmla="*/ 30974 w 8586367"/>
              <a:gd name="connsiteY109" fmla="*/ 3556 h 2917857"/>
              <a:gd name="connsiteX110" fmla="*/ 151585 w 8586367"/>
              <a:gd name="connsiteY110" fmla="*/ 14775 h 2917857"/>
              <a:gd name="connsiteX111" fmla="*/ 279748 w 8586367"/>
              <a:gd name="connsiteY111" fmla="*/ 27531 h 2917857"/>
              <a:gd name="connsiteX112" fmla="*/ 413040 w 8586367"/>
              <a:gd name="connsiteY112" fmla="*/ 11054 h 2917857"/>
              <a:gd name="connsiteX113" fmla="*/ 487551 w 8586367"/>
              <a:gd name="connsiteY113" fmla="*/ 54380 h 2917857"/>
              <a:gd name="connsiteX114" fmla="*/ 671212 w 8586367"/>
              <a:gd name="connsiteY114" fmla="*/ 28702 h 2917857"/>
              <a:gd name="connsiteX115" fmla="*/ 919630 w 8586367"/>
              <a:gd name="connsiteY115" fmla="*/ 24235 h 2917857"/>
              <a:gd name="connsiteX116" fmla="*/ 1081520 w 8586367"/>
              <a:gd name="connsiteY116" fmla="*/ 62196 h 2917857"/>
              <a:gd name="connsiteX117" fmla="*/ 1120597 w 8586367"/>
              <a:gd name="connsiteY117" fmla="*/ 54380 h 2917857"/>
              <a:gd name="connsiteX118" fmla="*/ 1174015 w 8586367"/>
              <a:gd name="connsiteY118" fmla="*/ 14241 h 2917857"/>
              <a:gd name="connsiteX119" fmla="*/ 1252624 w 8586367"/>
              <a:gd name="connsiteY119" fmla="*/ 15076 h 2917857"/>
              <a:gd name="connsiteX120" fmla="*/ 1362874 w 8586367"/>
              <a:gd name="connsiteY120" fmla="*/ 46565 h 2917857"/>
              <a:gd name="connsiteX121" fmla="*/ 1374705 w 8586367"/>
              <a:gd name="connsiteY121" fmla="*/ 45086 h 2917857"/>
              <a:gd name="connsiteX122" fmla="*/ 1421897 w 8586367"/>
              <a:gd name="connsiteY122" fmla="*/ 30124 h 2917857"/>
              <a:gd name="connsiteX123" fmla="*/ 1446212 w 8586367"/>
              <a:gd name="connsiteY123" fmla="*/ 21549 h 2917857"/>
              <a:gd name="connsiteX124" fmla="*/ 1441569 w 8586367"/>
              <a:gd name="connsiteY124" fmla="*/ 4988 h 2917857"/>
              <a:gd name="connsiteX125" fmla="*/ 1523275 w 8586367"/>
              <a:gd name="connsiteY125" fmla="*/ 54194 h 2917857"/>
              <a:gd name="connsiteX126" fmla="*/ 1609059 w 8586367"/>
              <a:gd name="connsiteY126"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8583562 w 8586367"/>
              <a:gd name="connsiteY18" fmla="*/ 15609 h 2917857"/>
              <a:gd name="connsiteX19" fmla="*/ 8586367 w 8586367"/>
              <a:gd name="connsiteY19" fmla="*/ 2869791 h 2917857"/>
              <a:gd name="connsiteX20" fmla="*/ 8428870 w 8586367"/>
              <a:gd name="connsiteY20" fmla="*/ 2780415 h 2917857"/>
              <a:gd name="connsiteX21" fmla="*/ 8339111 w 8586367"/>
              <a:gd name="connsiteY21" fmla="*/ 2909441 h 2917857"/>
              <a:gd name="connsiteX22" fmla="*/ 8288623 w 8586367"/>
              <a:gd name="connsiteY22" fmla="*/ 2749562 h 2917857"/>
              <a:gd name="connsiteX23" fmla="*/ 8187648 w 8586367"/>
              <a:gd name="connsiteY23" fmla="*/ 2830904 h 2917857"/>
              <a:gd name="connsiteX24" fmla="*/ 8055817 w 8586367"/>
              <a:gd name="connsiteY24" fmla="*/ 2917857 h 2917857"/>
              <a:gd name="connsiteX25" fmla="*/ 8013744 w 8586367"/>
              <a:gd name="connsiteY25" fmla="*/ 2825295 h 2917857"/>
              <a:gd name="connsiteX26" fmla="*/ 7923985 w 8586367"/>
              <a:gd name="connsiteY26" fmla="*/ 2867369 h 2917857"/>
              <a:gd name="connsiteX27" fmla="*/ 7834229 w 8586367"/>
              <a:gd name="connsiteY27" fmla="*/ 2794441 h 2917857"/>
              <a:gd name="connsiteX28" fmla="*/ 7733253 w 8586367"/>
              <a:gd name="connsiteY28" fmla="*/ 2864564 h 2917857"/>
              <a:gd name="connsiteX29" fmla="*/ 7584592 w 8586367"/>
              <a:gd name="connsiteY29" fmla="*/ 2800050 h 2917857"/>
              <a:gd name="connsiteX30" fmla="*/ 7385444 w 8586367"/>
              <a:gd name="connsiteY30" fmla="*/ 2887003 h 2917857"/>
              <a:gd name="connsiteX31" fmla="*/ 7245199 w 8586367"/>
              <a:gd name="connsiteY31" fmla="*/ 2763587 h 2917857"/>
              <a:gd name="connsiteX32" fmla="*/ 7169466 w 8586367"/>
              <a:gd name="connsiteY32" fmla="*/ 2909442 h 2917857"/>
              <a:gd name="connsiteX33" fmla="*/ 7110562 w 8586367"/>
              <a:gd name="connsiteY33" fmla="*/ 2757977 h 2917857"/>
              <a:gd name="connsiteX34" fmla="*/ 6945074 w 8586367"/>
              <a:gd name="connsiteY34" fmla="*/ 2892613 h 2917857"/>
              <a:gd name="connsiteX35" fmla="*/ 6855316 w 8586367"/>
              <a:gd name="connsiteY35" fmla="*/ 2819685 h 2917857"/>
              <a:gd name="connsiteX36" fmla="*/ 6768364 w 8586367"/>
              <a:gd name="connsiteY36" fmla="*/ 2903832 h 2917857"/>
              <a:gd name="connsiteX37" fmla="*/ 6672997 w 8586367"/>
              <a:gd name="connsiteY37" fmla="*/ 2800050 h 2917857"/>
              <a:gd name="connsiteX38" fmla="*/ 6563606 w 8586367"/>
              <a:gd name="connsiteY38" fmla="*/ 2870173 h 2917857"/>
              <a:gd name="connsiteX39" fmla="*/ 6293601 w 8586367"/>
              <a:gd name="connsiteY39" fmla="*/ 2806178 h 2917857"/>
              <a:gd name="connsiteX40" fmla="*/ 6300635 w 8586367"/>
              <a:gd name="connsiteY40" fmla="*/ 1976185 h 2917857"/>
              <a:gd name="connsiteX41" fmla="*/ 6133462 w 8586367"/>
              <a:gd name="connsiteY41" fmla="*/ 1858033 h 2917857"/>
              <a:gd name="connsiteX42" fmla="*/ 5946525 w 8586367"/>
              <a:gd name="connsiteY42" fmla="*/ 1734184 h 2917857"/>
              <a:gd name="connsiteX43" fmla="*/ 5811889 w 8586367"/>
              <a:gd name="connsiteY43" fmla="*/ 1742600 h 2917857"/>
              <a:gd name="connsiteX44" fmla="*/ 5321031 w 8586367"/>
              <a:gd name="connsiteY44" fmla="*/ 1540646 h 2917857"/>
              <a:gd name="connsiteX45" fmla="*/ 5301397 w 8586367"/>
              <a:gd name="connsiteY45" fmla="*/ 1501377 h 2917857"/>
              <a:gd name="connsiteX46" fmla="*/ 5147127 w 8586367"/>
              <a:gd name="connsiteY46" fmla="*/ 1501377 h 2917857"/>
              <a:gd name="connsiteX47" fmla="*/ 4992857 w 8586367"/>
              <a:gd name="connsiteY47" fmla="*/ 1434060 h 2917857"/>
              <a:gd name="connsiteX48" fmla="*/ 4976027 w 8586367"/>
              <a:gd name="connsiteY48" fmla="*/ 1397595 h 2917857"/>
              <a:gd name="connsiteX49" fmla="*/ 4908709 w 8586367"/>
              <a:gd name="connsiteY49" fmla="*/ 1411620 h 2917857"/>
              <a:gd name="connsiteX50" fmla="*/ 4824562 w 8586367"/>
              <a:gd name="connsiteY50" fmla="*/ 1330278 h 2917857"/>
              <a:gd name="connsiteX51" fmla="*/ 4734804 w 8586367"/>
              <a:gd name="connsiteY51" fmla="*/ 1316253 h 2917857"/>
              <a:gd name="connsiteX52" fmla="*/ 4647853 w 8586367"/>
              <a:gd name="connsiteY52" fmla="*/ 1335888 h 2917857"/>
              <a:gd name="connsiteX53" fmla="*/ 4462729 w 8586367"/>
              <a:gd name="connsiteY53" fmla="*/ 1220886 h 2917857"/>
              <a:gd name="connsiteX54" fmla="*/ 4145774 w 8586367"/>
              <a:gd name="connsiteY54" fmla="*/ 1077835 h 2917857"/>
              <a:gd name="connsiteX55" fmla="*/ 3938211 w 8586367"/>
              <a:gd name="connsiteY55" fmla="*/ 1046982 h 2917857"/>
              <a:gd name="connsiteX56" fmla="*/ 3699794 w 8586367"/>
              <a:gd name="connsiteY56" fmla="*/ 909542 h 2917857"/>
              <a:gd name="connsiteX57" fmla="*/ 3598817 w 8586367"/>
              <a:gd name="connsiteY57" fmla="*/ 870273 h 2917857"/>
              <a:gd name="connsiteX58" fmla="*/ 3475401 w 8586367"/>
              <a:gd name="connsiteY58" fmla="*/ 867468 h 2917857"/>
              <a:gd name="connsiteX59" fmla="*/ 3225764 w 8586367"/>
              <a:gd name="connsiteY59" fmla="*/ 744052 h 2917857"/>
              <a:gd name="connsiteX60" fmla="*/ 3029421 w 8586367"/>
              <a:gd name="connsiteY60" fmla="*/ 690759 h 2917857"/>
              <a:gd name="connsiteX61" fmla="*/ 2964907 w 8586367"/>
              <a:gd name="connsiteY61" fmla="*/ 640271 h 2917857"/>
              <a:gd name="connsiteX62" fmla="*/ 2858321 w 8586367"/>
              <a:gd name="connsiteY62" fmla="*/ 629051 h 2917857"/>
              <a:gd name="connsiteX63" fmla="*/ 2496488 w 8586367"/>
              <a:gd name="connsiteY63" fmla="*/ 463562 h 2917857"/>
              <a:gd name="connsiteX64" fmla="*/ 2347613 w 8586367"/>
              <a:gd name="connsiteY64" fmla="*/ 442806 h 2917857"/>
              <a:gd name="connsiteX65" fmla="*/ 2204778 w 8586367"/>
              <a:gd name="connsiteY65" fmla="*/ 365390 h 2917857"/>
              <a:gd name="connsiteX66" fmla="*/ 2036803 w 8586367"/>
              <a:gd name="connsiteY66" fmla="*/ 315811 h 2917857"/>
              <a:gd name="connsiteX67" fmla="*/ 1950830 w 8586367"/>
              <a:gd name="connsiteY67" fmla="*/ 270825 h 2917857"/>
              <a:gd name="connsiteX68" fmla="*/ 1913487 w 8586367"/>
              <a:gd name="connsiteY68" fmla="*/ 237484 h 2917857"/>
              <a:gd name="connsiteX69" fmla="*/ 1875154 w 8586367"/>
              <a:gd name="connsiteY69" fmla="*/ 260371 h 2917857"/>
              <a:gd name="connsiteX70" fmla="*/ 1831797 w 8586367"/>
              <a:gd name="connsiteY70" fmla="*/ 281027 h 2917857"/>
              <a:gd name="connsiteX71" fmla="*/ 1769274 w 8586367"/>
              <a:gd name="connsiteY71" fmla="*/ 226319 h 2917857"/>
              <a:gd name="connsiteX72" fmla="*/ 1722382 w 8586367"/>
              <a:gd name="connsiteY72" fmla="*/ 218503 h 2917857"/>
              <a:gd name="connsiteX73" fmla="*/ 1698936 w 8586367"/>
              <a:gd name="connsiteY73" fmla="*/ 226319 h 2917857"/>
              <a:gd name="connsiteX74" fmla="*/ 1667674 w 8586367"/>
              <a:gd name="connsiteY74" fmla="*/ 234134 h 2917857"/>
              <a:gd name="connsiteX75" fmla="*/ 1636413 w 8586367"/>
              <a:gd name="connsiteY75" fmla="*/ 257580 h 2917857"/>
              <a:gd name="connsiteX76" fmla="*/ 1605151 w 8586367"/>
              <a:gd name="connsiteY76" fmla="*/ 273211 h 2917857"/>
              <a:gd name="connsiteX77" fmla="*/ 1436399 w 8586367"/>
              <a:gd name="connsiteY77" fmla="*/ 290967 h 2917857"/>
              <a:gd name="connsiteX78" fmla="*/ 1386320 w 8586367"/>
              <a:gd name="connsiteY78" fmla="*/ 257580 h 2917857"/>
              <a:gd name="connsiteX79" fmla="*/ 1362874 w 8586367"/>
              <a:gd name="connsiteY79" fmla="*/ 249765 h 2917857"/>
              <a:gd name="connsiteX80" fmla="*/ 1331613 w 8586367"/>
              <a:gd name="connsiteY80" fmla="*/ 241950 h 2917857"/>
              <a:gd name="connsiteX81" fmla="*/ 1300351 w 8586367"/>
              <a:gd name="connsiteY81" fmla="*/ 218503 h 2917857"/>
              <a:gd name="connsiteX82" fmla="*/ 1245643 w 8586367"/>
              <a:gd name="connsiteY82" fmla="*/ 179427 h 2917857"/>
              <a:gd name="connsiteX83" fmla="*/ 1214382 w 8586367"/>
              <a:gd name="connsiteY83" fmla="*/ 171611 h 2917857"/>
              <a:gd name="connsiteX84" fmla="*/ 1167489 w 8586367"/>
              <a:gd name="connsiteY84" fmla="*/ 187242 h 2917857"/>
              <a:gd name="connsiteX85" fmla="*/ 1120597 w 8586367"/>
              <a:gd name="connsiteY85" fmla="*/ 226319 h 2917857"/>
              <a:gd name="connsiteX86" fmla="*/ 1065889 w 8586367"/>
              <a:gd name="connsiteY86" fmla="*/ 265396 h 2917857"/>
              <a:gd name="connsiteX87" fmla="*/ 1042443 w 8586367"/>
              <a:gd name="connsiteY87" fmla="*/ 257580 h 2917857"/>
              <a:gd name="connsiteX88" fmla="*/ 972105 w 8586367"/>
              <a:gd name="connsiteY88" fmla="*/ 234134 h 2917857"/>
              <a:gd name="connsiteX89" fmla="*/ 957404 w 8586367"/>
              <a:gd name="connsiteY89" fmla="*/ 200454 h 2917857"/>
              <a:gd name="connsiteX90" fmla="*/ 896370 w 8586367"/>
              <a:gd name="connsiteY90" fmla="*/ 172169 h 2917857"/>
              <a:gd name="connsiteX91" fmla="*/ 870505 w 8586367"/>
              <a:gd name="connsiteY91" fmla="*/ 148165 h 2917857"/>
              <a:gd name="connsiteX92" fmla="*/ 824916 w 8586367"/>
              <a:gd name="connsiteY92" fmla="*/ 120997 h 2917857"/>
              <a:gd name="connsiteX93" fmla="*/ 706382 w 8586367"/>
              <a:gd name="connsiteY93" fmla="*/ 163796 h 2917857"/>
              <a:gd name="connsiteX94" fmla="*/ 654279 w 8586367"/>
              <a:gd name="connsiteY94" fmla="*/ 103505 h 2917857"/>
              <a:gd name="connsiteX95" fmla="*/ 581336 w 8586367"/>
              <a:gd name="connsiteY95" fmla="*/ 140350 h 2917857"/>
              <a:gd name="connsiteX96" fmla="*/ 550074 w 8586367"/>
              <a:gd name="connsiteY96" fmla="*/ 132534 h 2917857"/>
              <a:gd name="connsiteX97" fmla="*/ 503182 w 8586367"/>
              <a:gd name="connsiteY97" fmla="*/ 93457 h 2917857"/>
              <a:gd name="connsiteX98" fmla="*/ 420220 w 8586367"/>
              <a:gd name="connsiteY98" fmla="*/ 43377 h 2917857"/>
              <a:gd name="connsiteX99" fmla="*/ 411749 w 8586367"/>
              <a:gd name="connsiteY99" fmla="*/ 69783 h 2917857"/>
              <a:gd name="connsiteX100" fmla="*/ 346874 w 8586367"/>
              <a:gd name="connsiteY100" fmla="*/ 101273 h 2917857"/>
              <a:gd name="connsiteX101" fmla="*/ 331243 w 8586367"/>
              <a:gd name="connsiteY101" fmla="*/ 132534 h 2917857"/>
              <a:gd name="connsiteX102" fmla="*/ 307797 w 8586367"/>
              <a:gd name="connsiteY102" fmla="*/ 116903 h 2917857"/>
              <a:gd name="connsiteX103" fmla="*/ 299982 w 8586367"/>
              <a:gd name="connsiteY103" fmla="*/ 85642 h 2917857"/>
              <a:gd name="connsiteX104" fmla="*/ 292166 w 8586367"/>
              <a:gd name="connsiteY104" fmla="*/ 62196 h 2917857"/>
              <a:gd name="connsiteX105" fmla="*/ 253089 w 8586367"/>
              <a:gd name="connsiteY105" fmla="*/ 54380 h 2917857"/>
              <a:gd name="connsiteX106" fmla="*/ 196707 w 8586367"/>
              <a:gd name="connsiteY106" fmla="*/ 65173 h 2917857"/>
              <a:gd name="connsiteX107" fmla="*/ 156327 w 8586367"/>
              <a:gd name="connsiteY107" fmla="*/ 96063 h 2917857"/>
              <a:gd name="connsiteX108" fmla="*/ 96782 w 8586367"/>
              <a:gd name="connsiteY108" fmla="*/ 46565 h 2917857"/>
              <a:gd name="connsiteX109" fmla="*/ 0 w 8586367"/>
              <a:gd name="connsiteY109" fmla="*/ 47764 h 2917857"/>
              <a:gd name="connsiteX110" fmla="*/ 30974 w 8586367"/>
              <a:gd name="connsiteY110" fmla="*/ 3556 h 2917857"/>
              <a:gd name="connsiteX111" fmla="*/ 151585 w 8586367"/>
              <a:gd name="connsiteY111" fmla="*/ 14775 h 2917857"/>
              <a:gd name="connsiteX112" fmla="*/ 279748 w 8586367"/>
              <a:gd name="connsiteY112" fmla="*/ 27531 h 2917857"/>
              <a:gd name="connsiteX113" fmla="*/ 413040 w 8586367"/>
              <a:gd name="connsiteY113" fmla="*/ 11054 h 2917857"/>
              <a:gd name="connsiteX114" fmla="*/ 487551 w 8586367"/>
              <a:gd name="connsiteY114" fmla="*/ 54380 h 2917857"/>
              <a:gd name="connsiteX115" fmla="*/ 671212 w 8586367"/>
              <a:gd name="connsiteY115" fmla="*/ 28702 h 2917857"/>
              <a:gd name="connsiteX116" fmla="*/ 919630 w 8586367"/>
              <a:gd name="connsiteY116" fmla="*/ 24235 h 2917857"/>
              <a:gd name="connsiteX117" fmla="*/ 1081520 w 8586367"/>
              <a:gd name="connsiteY117" fmla="*/ 62196 h 2917857"/>
              <a:gd name="connsiteX118" fmla="*/ 1120597 w 8586367"/>
              <a:gd name="connsiteY118" fmla="*/ 54380 h 2917857"/>
              <a:gd name="connsiteX119" fmla="*/ 1174015 w 8586367"/>
              <a:gd name="connsiteY119" fmla="*/ 14241 h 2917857"/>
              <a:gd name="connsiteX120" fmla="*/ 1252624 w 8586367"/>
              <a:gd name="connsiteY120" fmla="*/ 15076 h 2917857"/>
              <a:gd name="connsiteX121" fmla="*/ 1362874 w 8586367"/>
              <a:gd name="connsiteY121" fmla="*/ 46565 h 2917857"/>
              <a:gd name="connsiteX122" fmla="*/ 1374705 w 8586367"/>
              <a:gd name="connsiteY122" fmla="*/ 45086 h 2917857"/>
              <a:gd name="connsiteX123" fmla="*/ 1421897 w 8586367"/>
              <a:gd name="connsiteY123" fmla="*/ 30124 h 2917857"/>
              <a:gd name="connsiteX124" fmla="*/ 1446212 w 8586367"/>
              <a:gd name="connsiteY124" fmla="*/ 21549 h 2917857"/>
              <a:gd name="connsiteX125" fmla="*/ 1441569 w 8586367"/>
              <a:gd name="connsiteY125" fmla="*/ 4988 h 2917857"/>
              <a:gd name="connsiteX126" fmla="*/ 1523275 w 8586367"/>
              <a:gd name="connsiteY126" fmla="*/ 54194 h 2917857"/>
              <a:gd name="connsiteX127" fmla="*/ 1609059 w 8586367"/>
              <a:gd name="connsiteY127"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8583562 w 8586367"/>
              <a:gd name="connsiteY19" fmla="*/ 15609 h 2917857"/>
              <a:gd name="connsiteX20" fmla="*/ 8586367 w 8586367"/>
              <a:gd name="connsiteY20" fmla="*/ 2869791 h 2917857"/>
              <a:gd name="connsiteX21" fmla="*/ 8428870 w 8586367"/>
              <a:gd name="connsiteY21" fmla="*/ 2780415 h 2917857"/>
              <a:gd name="connsiteX22" fmla="*/ 8339111 w 8586367"/>
              <a:gd name="connsiteY22" fmla="*/ 2909441 h 2917857"/>
              <a:gd name="connsiteX23" fmla="*/ 8288623 w 8586367"/>
              <a:gd name="connsiteY23" fmla="*/ 2749562 h 2917857"/>
              <a:gd name="connsiteX24" fmla="*/ 8187648 w 8586367"/>
              <a:gd name="connsiteY24" fmla="*/ 2830904 h 2917857"/>
              <a:gd name="connsiteX25" fmla="*/ 8055817 w 8586367"/>
              <a:gd name="connsiteY25" fmla="*/ 2917857 h 2917857"/>
              <a:gd name="connsiteX26" fmla="*/ 8013744 w 8586367"/>
              <a:gd name="connsiteY26" fmla="*/ 2825295 h 2917857"/>
              <a:gd name="connsiteX27" fmla="*/ 7923985 w 8586367"/>
              <a:gd name="connsiteY27" fmla="*/ 2867369 h 2917857"/>
              <a:gd name="connsiteX28" fmla="*/ 7834229 w 8586367"/>
              <a:gd name="connsiteY28" fmla="*/ 2794441 h 2917857"/>
              <a:gd name="connsiteX29" fmla="*/ 7733253 w 8586367"/>
              <a:gd name="connsiteY29" fmla="*/ 2864564 h 2917857"/>
              <a:gd name="connsiteX30" fmla="*/ 7584592 w 8586367"/>
              <a:gd name="connsiteY30" fmla="*/ 2800050 h 2917857"/>
              <a:gd name="connsiteX31" fmla="*/ 7385444 w 8586367"/>
              <a:gd name="connsiteY31" fmla="*/ 2887003 h 2917857"/>
              <a:gd name="connsiteX32" fmla="*/ 7245199 w 8586367"/>
              <a:gd name="connsiteY32" fmla="*/ 2763587 h 2917857"/>
              <a:gd name="connsiteX33" fmla="*/ 7169466 w 8586367"/>
              <a:gd name="connsiteY33" fmla="*/ 2909442 h 2917857"/>
              <a:gd name="connsiteX34" fmla="*/ 7110562 w 8586367"/>
              <a:gd name="connsiteY34" fmla="*/ 2757977 h 2917857"/>
              <a:gd name="connsiteX35" fmla="*/ 6945074 w 8586367"/>
              <a:gd name="connsiteY35" fmla="*/ 2892613 h 2917857"/>
              <a:gd name="connsiteX36" fmla="*/ 6855316 w 8586367"/>
              <a:gd name="connsiteY36" fmla="*/ 2819685 h 2917857"/>
              <a:gd name="connsiteX37" fmla="*/ 6768364 w 8586367"/>
              <a:gd name="connsiteY37" fmla="*/ 2903832 h 2917857"/>
              <a:gd name="connsiteX38" fmla="*/ 6672997 w 8586367"/>
              <a:gd name="connsiteY38" fmla="*/ 2800050 h 2917857"/>
              <a:gd name="connsiteX39" fmla="*/ 6563606 w 8586367"/>
              <a:gd name="connsiteY39" fmla="*/ 2870173 h 2917857"/>
              <a:gd name="connsiteX40" fmla="*/ 6293601 w 8586367"/>
              <a:gd name="connsiteY40" fmla="*/ 2806178 h 2917857"/>
              <a:gd name="connsiteX41" fmla="*/ 6300635 w 8586367"/>
              <a:gd name="connsiteY41" fmla="*/ 1976185 h 2917857"/>
              <a:gd name="connsiteX42" fmla="*/ 6133462 w 8586367"/>
              <a:gd name="connsiteY42" fmla="*/ 1858033 h 2917857"/>
              <a:gd name="connsiteX43" fmla="*/ 5946525 w 8586367"/>
              <a:gd name="connsiteY43" fmla="*/ 1734184 h 2917857"/>
              <a:gd name="connsiteX44" fmla="*/ 5811889 w 8586367"/>
              <a:gd name="connsiteY44" fmla="*/ 1742600 h 2917857"/>
              <a:gd name="connsiteX45" fmla="*/ 5321031 w 8586367"/>
              <a:gd name="connsiteY45" fmla="*/ 1540646 h 2917857"/>
              <a:gd name="connsiteX46" fmla="*/ 5301397 w 8586367"/>
              <a:gd name="connsiteY46" fmla="*/ 1501377 h 2917857"/>
              <a:gd name="connsiteX47" fmla="*/ 5147127 w 8586367"/>
              <a:gd name="connsiteY47" fmla="*/ 1501377 h 2917857"/>
              <a:gd name="connsiteX48" fmla="*/ 4992857 w 8586367"/>
              <a:gd name="connsiteY48" fmla="*/ 1434060 h 2917857"/>
              <a:gd name="connsiteX49" fmla="*/ 4976027 w 8586367"/>
              <a:gd name="connsiteY49" fmla="*/ 1397595 h 2917857"/>
              <a:gd name="connsiteX50" fmla="*/ 4908709 w 8586367"/>
              <a:gd name="connsiteY50" fmla="*/ 1411620 h 2917857"/>
              <a:gd name="connsiteX51" fmla="*/ 4824562 w 8586367"/>
              <a:gd name="connsiteY51" fmla="*/ 1330278 h 2917857"/>
              <a:gd name="connsiteX52" fmla="*/ 4734804 w 8586367"/>
              <a:gd name="connsiteY52" fmla="*/ 1316253 h 2917857"/>
              <a:gd name="connsiteX53" fmla="*/ 4647853 w 8586367"/>
              <a:gd name="connsiteY53" fmla="*/ 1335888 h 2917857"/>
              <a:gd name="connsiteX54" fmla="*/ 4462729 w 8586367"/>
              <a:gd name="connsiteY54" fmla="*/ 1220886 h 2917857"/>
              <a:gd name="connsiteX55" fmla="*/ 4145774 w 8586367"/>
              <a:gd name="connsiteY55" fmla="*/ 1077835 h 2917857"/>
              <a:gd name="connsiteX56" fmla="*/ 3938211 w 8586367"/>
              <a:gd name="connsiteY56" fmla="*/ 1046982 h 2917857"/>
              <a:gd name="connsiteX57" fmla="*/ 3699794 w 8586367"/>
              <a:gd name="connsiteY57" fmla="*/ 909542 h 2917857"/>
              <a:gd name="connsiteX58" fmla="*/ 3598817 w 8586367"/>
              <a:gd name="connsiteY58" fmla="*/ 870273 h 2917857"/>
              <a:gd name="connsiteX59" fmla="*/ 3475401 w 8586367"/>
              <a:gd name="connsiteY59" fmla="*/ 867468 h 2917857"/>
              <a:gd name="connsiteX60" fmla="*/ 3225764 w 8586367"/>
              <a:gd name="connsiteY60" fmla="*/ 744052 h 2917857"/>
              <a:gd name="connsiteX61" fmla="*/ 3029421 w 8586367"/>
              <a:gd name="connsiteY61" fmla="*/ 690759 h 2917857"/>
              <a:gd name="connsiteX62" fmla="*/ 2964907 w 8586367"/>
              <a:gd name="connsiteY62" fmla="*/ 640271 h 2917857"/>
              <a:gd name="connsiteX63" fmla="*/ 2858321 w 8586367"/>
              <a:gd name="connsiteY63" fmla="*/ 629051 h 2917857"/>
              <a:gd name="connsiteX64" fmla="*/ 2496488 w 8586367"/>
              <a:gd name="connsiteY64" fmla="*/ 463562 h 2917857"/>
              <a:gd name="connsiteX65" fmla="*/ 2347613 w 8586367"/>
              <a:gd name="connsiteY65" fmla="*/ 442806 h 2917857"/>
              <a:gd name="connsiteX66" fmla="*/ 2204778 w 8586367"/>
              <a:gd name="connsiteY66" fmla="*/ 365390 h 2917857"/>
              <a:gd name="connsiteX67" fmla="*/ 2036803 w 8586367"/>
              <a:gd name="connsiteY67" fmla="*/ 315811 h 2917857"/>
              <a:gd name="connsiteX68" fmla="*/ 1950830 w 8586367"/>
              <a:gd name="connsiteY68" fmla="*/ 270825 h 2917857"/>
              <a:gd name="connsiteX69" fmla="*/ 1913487 w 8586367"/>
              <a:gd name="connsiteY69" fmla="*/ 237484 h 2917857"/>
              <a:gd name="connsiteX70" fmla="*/ 1875154 w 8586367"/>
              <a:gd name="connsiteY70" fmla="*/ 260371 h 2917857"/>
              <a:gd name="connsiteX71" fmla="*/ 1831797 w 8586367"/>
              <a:gd name="connsiteY71" fmla="*/ 281027 h 2917857"/>
              <a:gd name="connsiteX72" fmla="*/ 1769274 w 8586367"/>
              <a:gd name="connsiteY72" fmla="*/ 226319 h 2917857"/>
              <a:gd name="connsiteX73" fmla="*/ 1722382 w 8586367"/>
              <a:gd name="connsiteY73" fmla="*/ 218503 h 2917857"/>
              <a:gd name="connsiteX74" fmla="*/ 1698936 w 8586367"/>
              <a:gd name="connsiteY74" fmla="*/ 226319 h 2917857"/>
              <a:gd name="connsiteX75" fmla="*/ 1667674 w 8586367"/>
              <a:gd name="connsiteY75" fmla="*/ 234134 h 2917857"/>
              <a:gd name="connsiteX76" fmla="*/ 1636413 w 8586367"/>
              <a:gd name="connsiteY76" fmla="*/ 257580 h 2917857"/>
              <a:gd name="connsiteX77" fmla="*/ 1605151 w 8586367"/>
              <a:gd name="connsiteY77" fmla="*/ 273211 h 2917857"/>
              <a:gd name="connsiteX78" fmla="*/ 1436399 w 8586367"/>
              <a:gd name="connsiteY78" fmla="*/ 290967 h 2917857"/>
              <a:gd name="connsiteX79" fmla="*/ 1386320 w 8586367"/>
              <a:gd name="connsiteY79" fmla="*/ 257580 h 2917857"/>
              <a:gd name="connsiteX80" fmla="*/ 1362874 w 8586367"/>
              <a:gd name="connsiteY80" fmla="*/ 249765 h 2917857"/>
              <a:gd name="connsiteX81" fmla="*/ 1331613 w 8586367"/>
              <a:gd name="connsiteY81" fmla="*/ 241950 h 2917857"/>
              <a:gd name="connsiteX82" fmla="*/ 1300351 w 8586367"/>
              <a:gd name="connsiteY82" fmla="*/ 218503 h 2917857"/>
              <a:gd name="connsiteX83" fmla="*/ 1245643 w 8586367"/>
              <a:gd name="connsiteY83" fmla="*/ 179427 h 2917857"/>
              <a:gd name="connsiteX84" fmla="*/ 1214382 w 8586367"/>
              <a:gd name="connsiteY84" fmla="*/ 171611 h 2917857"/>
              <a:gd name="connsiteX85" fmla="*/ 1167489 w 8586367"/>
              <a:gd name="connsiteY85" fmla="*/ 187242 h 2917857"/>
              <a:gd name="connsiteX86" fmla="*/ 1120597 w 8586367"/>
              <a:gd name="connsiteY86" fmla="*/ 226319 h 2917857"/>
              <a:gd name="connsiteX87" fmla="*/ 1065889 w 8586367"/>
              <a:gd name="connsiteY87" fmla="*/ 265396 h 2917857"/>
              <a:gd name="connsiteX88" fmla="*/ 1042443 w 8586367"/>
              <a:gd name="connsiteY88" fmla="*/ 257580 h 2917857"/>
              <a:gd name="connsiteX89" fmla="*/ 972105 w 8586367"/>
              <a:gd name="connsiteY89" fmla="*/ 234134 h 2917857"/>
              <a:gd name="connsiteX90" fmla="*/ 957404 w 8586367"/>
              <a:gd name="connsiteY90" fmla="*/ 200454 h 2917857"/>
              <a:gd name="connsiteX91" fmla="*/ 896370 w 8586367"/>
              <a:gd name="connsiteY91" fmla="*/ 172169 h 2917857"/>
              <a:gd name="connsiteX92" fmla="*/ 870505 w 8586367"/>
              <a:gd name="connsiteY92" fmla="*/ 148165 h 2917857"/>
              <a:gd name="connsiteX93" fmla="*/ 824916 w 8586367"/>
              <a:gd name="connsiteY93" fmla="*/ 120997 h 2917857"/>
              <a:gd name="connsiteX94" fmla="*/ 706382 w 8586367"/>
              <a:gd name="connsiteY94" fmla="*/ 163796 h 2917857"/>
              <a:gd name="connsiteX95" fmla="*/ 654279 w 8586367"/>
              <a:gd name="connsiteY95" fmla="*/ 103505 h 2917857"/>
              <a:gd name="connsiteX96" fmla="*/ 581336 w 8586367"/>
              <a:gd name="connsiteY96" fmla="*/ 140350 h 2917857"/>
              <a:gd name="connsiteX97" fmla="*/ 550074 w 8586367"/>
              <a:gd name="connsiteY97" fmla="*/ 132534 h 2917857"/>
              <a:gd name="connsiteX98" fmla="*/ 503182 w 8586367"/>
              <a:gd name="connsiteY98" fmla="*/ 93457 h 2917857"/>
              <a:gd name="connsiteX99" fmla="*/ 420220 w 8586367"/>
              <a:gd name="connsiteY99" fmla="*/ 43377 h 2917857"/>
              <a:gd name="connsiteX100" fmla="*/ 411749 w 8586367"/>
              <a:gd name="connsiteY100" fmla="*/ 69783 h 2917857"/>
              <a:gd name="connsiteX101" fmla="*/ 346874 w 8586367"/>
              <a:gd name="connsiteY101" fmla="*/ 101273 h 2917857"/>
              <a:gd name="connsiteX102" fmla="*/ 331243 w 8586367"/>
              <a:gd name="connsiteY102" fmla="*/ 132534 h 2917857"/>
              <a:gd name="connsiteX103" fmla="*/ 307797 w 8586367"/>
              <a:gd name="connsiteY103" fmla="*/ 116903 h 2917857"/>
              <a:gd name="connsiteX104" fmla="*/ 299982 w 8586367"/>
              <a:gd name="connsiteY104" fmla="*/ 85642 h 2917857"/>
              <a:gd name="connsiteX105" fmla="*/ 292166 w 8586367"/>
              <a:gd name="connsiteY105" fmla="*/ 62196 h 2917857"/>
              <a:gd name="connsiteX106" fmla="*/ 253089 w 8586367"/>
              <a:gd name="connsiteY106" fmla="*/ 54380 h 2917857"/>
              <a:gd name="connsiteX107" fmla="*/ 196707 w 8586367"/>
              <a:gd name="connsiteY107" fmla="*/ 65173 h 2917857"/>
              <a:gd name="connsiteX108" fmla="*/ 156327 w 8586367"/>
              <a:gd name="connsiteY108" fmla="*/ 96063 h 2917857"/>
              <a:gd name="connsiteX109" fmla="*/ 96782 w 8586367"/>
              <a:gd name="connsiteY109" fmla="*/ 46565 h 2917857"/>
              <a:gd name="connsiteX110" fmla="*/ 0 w 8586367"/>
              <a:gd name="connsiteY110" fmla="*/ 47764 h 2917857"/>
              <a:gd name="connsiteX111" fmla="*/ 30974 w 8586367"/>
              <a:gd name="connsiteY111" fmla="*/ 3556 h 2917857"/>
              <a:gd name="connsiteX112" fmla="*/ 151585 w 8586367"/>
              <a:gd name="connsiteY112" fmla="*/ 14775 h 2917857"/>
              <a:gd name="connsiteX113" fmla="*/ 279748 w 8586367"/>
              <a:gd name="connsiteY113" fmla="*/ 27531 h 2917857"/>
              <a:gd name="connsiteX114" fmla="*/ 413040 w 8586367"/>
              <a:gd name="connsiteY114" fmla="*/ 11054 h 2917857"/>
              <a:gd name="connsiteX115" fmla="*/ 487551 w 8586367"/>
              <a:gd name="connsiteY115" fmla="*/ 54380 h 2917857"/>
              <a:gd name="connsiteX116" fmla="*/ 671212 w 8586367"/>
              <a:gd name="connsiteY116" fmla="*/ 28702 h 2917857"/>
              <a:gd name="connsiteX117" fmla="*/ 919630 w 8586367"/>
              <a:gd name="connsiteY117" fmla="*/ 24235 h 2917857"/>
              <a:gd name="connsiteX118" fmla="*/ 1081520 w 8586367"/>
              <a:gd name="connsiteY118" fmla="*/ 62196 h 2917857"/>
              <a:gd name="connsiteX119" fmla="*/ 1120597 w 8586367"/>
              <a:gd name="connsiteY119" fmla="*/ 54380 h 2917857"/>
              <a:gd name="connsiteX120" fmla="*/ 1174015 w 8586367"/>
              <a:gd name="connsiteY120" fmla="*/ 14241 h 2917857"/>
              <a:gd name="connsiteX121" fmla="*/ 1252624 w 8586367"/>
              <a:gd name="connsiteY121" fmla="*/ 15076 h 2917857"/>
              <a:gd name="connsiteX122" fmla="*/ 1362874 w 8586367"/>
              <a:gd name="connsiteY122" fmla="*/ 46565 h 2917857"/>
              <a:gd name="connsiteX123" fmla="*/ 1374705 w 8586367"/>
              <a:gd name="connsiteY123" fmla="*/ 45086 h 2917857"/>
              <a:gd name="connsiteX124" fmla="*/ 1421897 w 8586367"/>
              <a:gd name="connsiteY124" fmla="*/ 30124 h 2917857"/>
              <a:gd name="connsiteX125" fmla="*/ 1446212 w 8586367"/>
              <a:gd name="connsiteY125" fmla="*/ 21549 h 2917857"/>
              <a:gd name="connsiteX126" fmla="*/ 1441569 w 8586367"/>
              <a:gd name="connsiteY126" fmla="*/ 4988 h 2917857"/>
              <a:gd name="connsiteX127" fmla="*/ 1523275 w 8586367"/>
              <a:gd name="connsiteY127" fmla="*/ 54194 h 2917857"/>
              <a:gd name="connsiteX128" fmla="*/ 1609059 w 8586367"/>
              <a:gd name="connsiteY128"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8583562 w 8586367"/>
              <a:gd name="connsiteY20" fmla="*/ 15609 h 2917857"/>
              <a:gd name="connsiteX21" fmla="*/ 8586367 w 8586367"/>
              <a:gd name="connsiteY21" fmla="*/ 2869791 h 2917857"/>
              <a:gd name="connsiteX22" fmla="*/ 8428870 w 8586367"/>
              <a:gd name="connsiteY22" fmla="*/ 2780415 h 2917857"/>
              <a:gd name="connsiteX23" fmla="*/ 8339111 w 8586367"/>
              <a:gd name="connsiteY23" fmla="*/ 2909441 h 2917857"/>
              <a:gd name="connsiteX24" fmla="*/ 8288623 w 8586367"/>
              <a:gd name="connsiteY24" fmla="*/ 2749562 h 2917857"/>
              <a:gd name="connsiteX25" fmla="*/ 8187648 w 8586367"/>
              <a:gd name="connsiteY25" fmla="*/ 2830904 h 2917857"/>
              <a:gd name="connsiteX26" fmla="*/ 8055817 w 8586367"/>
              <a:gd name="connsiteY26" fmla="*/ 2917857 h 2917857"/>
              <a:gd name="connsiteX27" fmla="*/ 8013744 w 8586367"/>
              <a:gd name="connsiteY27" fmla="*/ 2825295 h 2917857"/>
              <a:gd name="connsiteX28" fmla="*/ 7923985 w 8586367"/>
              <a:gd name="connsiteY28" fmla="*/ 2867369 h 2917857"/>
              <a:gd name="connsiteX29" fmla="*/ 7834229 w 8586367"/>
              <a:gd name="connsiteY29" fmla="*/ 2794441 h 2917857"/>
              <a:gd name="connsiteX30" fmla="*/ 7733253 w 8586367"/>
              <a:gd name="connsiteY30" fmla="*/ 2864564 h 2917857"/>
              <a:gd name="connsiteX31" fmla="*/ 7584592 w 8586367"/>
              <a:gd name="connsiteY31" fmla="*/ 2800050 h 2917857"/>
              <a:gd name="connsiteX32" fmla="*/ 7385444 w 8586367"/>
              <a:gd name="connsiteY32" fmla="*/ 2887003 h 2917857"/>
              <a:gd name="connsiteX33" fmla="*/ 7245199 w 8586367"/>
              <a:gd name="connsiteY33" fmla="*/ 2763587 h 2917857"/>
              <a:gd name="connsiteX34" fmla="*/ 7169466 w 8586367"/>
              <a:gd name="connsiteY34" fmla="*/ 2909442 h 2917857"/>
              <a:gd name="connsiteX35" fmla="*/ 7110562 w 8586367"/>
              <a:gd name="connsiteY35" fmla="*/ 2757977 h 2917857"/>
              <a:gd name="connsiteX36" fmla="*/ 6945074 w 8586367"/>
              <a:gd name="connsiteY36" fmla="*/ 2892613 h 2917857"/>
              <a:gd name="connsiteX37" fmla="*/ 6855316 w 8586367"/>
              <a:gd name="connsiteY37" fmla="*/ 2819685 h 2917857"/>
              <a:gd name="connsiteX38" fmla="*/ 6768364 w 8586367"/>
              <a:gd name="connsiteY38" fmla="*/ 2903832 h 2917857"/>
              <a:gd name="connsiteX39" fmla="*/ 6672997 w 8586367"/>
              <a:gd name="connsiteY39" fmla="*/ 2800050 h 2917857"/>
              <a:gd name="connsiteX40" fmla="*/ 6563606 w 8586367"/>
              <a:gd name="connsiteY40" fmla="*/ 2870173 h 2917857"/>
              <a:gd name="connsiteX41" fmla="*/ 6293601 w 8586367"/>
              <a:gd name="connsiteY41" fmla="*/ 2806178 h 2917857"/>
              <a:gd name="connsiteX42" fmla="*/ 6300635 w 8586367"/>
              <a:gd name="connsiteY42" fmla="*/ 1976185 h 2917857"/>
              <a:gd name="connsiteX43" fmla="*/ 6133462 w 8586367"/>
              <a:gd name="connsiteY43" fmla="*/ 1858033 h 2917857"/>
              <a:gd name="connsiteX44" fmla="*/ 5946525 w 8586367"/>
              <a:gd name="connsiteY44" fmla="*/ 1734184 h 2917857"/>
              <a:gd name="connsiteX45" fmla="*/ 5811889 w 8586367"/>
              <a:gd name="connsiteY45" fmla="*/ 1742600 h 2917857"/>
              <a:gd name="connsiteX46" fmla="*/ 5321031 w 8586367"/>
              <a:gd name="connsiteY46" fmla="*/ 1540646 h 2917857"/>
              <a:gd name="connsiteX47" fmla="*/ 5301397 w 8586367"/>
              <a:gd name="connsiteY47" fmla="*/ 1501377 h 2917857"/>
              <a:gd name="connsiteX48" fmla="*/ 5147127 w 8586367"/>
              <a:gd name="connsiteY48" fmla="*/ 1501377 h 2917857"/>
              <a:gd name="connsiteX49" fmla="*/ 4992857 w 8586367"/>
              <a:gd name="connsiteY49" fmla="*/ 1434060 h 2917857"/>
              <a:gd name="connsiteX50" fmla="*/ 4976027 w 8586367"/>
              <a:gd name="connsiteY50" fmla="*/ 1397595 h 2917857"/>
              <a:gd name="connsiteX51" fmla="*/ 4908709 w 8586367"/>
              <a:gd name="connsiteY51" fmla="*/ 1411620 h 2917857"/>
              <a:gd name="connsiteX52" fmla="*/ 4824562 w 8586367"/>
              <a:gd name="connsiteY52" fmla="*/ 1330278 h 2917857"/>
              <a:gd name="connsiteX53" fmla="*/ 4734804 w 8586367"/>
              <a:gd name="connsiteY53" fmla="*/ 1316253 h 2917857"/>
              <a:gd name="connsiteX54" fmla="*/ 4647853 w 8586367"/>
              <a:gd name="connsiteY54" fmla="*/ 1335888 h 2917857"/>
              <a:gd name="connsiteX55" fmla="*/ 4462729 w 8586367"/>
              <a:gd name="connsiteY55" fmla="*/ 1220886 h 2917857"/>
              <a:gd name="connsiteX56" fmla="*/ 4145774 w 8586367"/>
              <a:gd name="connsiteY56" fmla="*/ 1077835 h 2917857"/>
              <a:gd name="connsiteX57" fmla="*/ 3938211 w 8586367"/>
              <a:gd name="connsiteY57" fmla="*/ 1046982 h 2917857"/>
              <a:gd name="connsiteX58" fmla="*/ 3699794 w 8586367"/>
              <a:gd name="connsiteY58" fmla="*/ 909542 h 2917857"/>
              <a:gd name="connsiteX59" fmla="*/ 3598817 w 8586367"/>
              <a:gd name="connsiteY59" fmla="*/ 870273 h 2917857"/>
              <a:gd name="connsiteX60" fmla="*/ 3475401 w 8586367"/>
              <a:gd name="connsiteY60" fmla="*/ 867468 h 2917857"/>
              <a:gd name="connsiteX61" fmla="*/ 3225764 w 8586367"/>
              <a:gd name="connsiteY61" fmla="*/ 744052 h 2917857"/>
              <a:gd name="connsiteX62" fmla="*/ 3029421 w 8586367"/>
              <a:gd name="connsiteY62" fmla="*/ 690759 h 2917857"/>
              <a:gd name="connsiteX63" fmla="*/ 2964907 w 8586367"/>
              <a:gd name="connsiteY63" fmla="*/ 640271 h 2917857"/>
              <a:gd name="connsiteX64" fmla="*/ 2858321 w 8586367"/>
              <a:gd name="connsiteY64" fmla="*/ 629051 h 2917857"/>
              <a:gd name="connsiteX65" fmla="*/ 2496488 w 8586367"/>
              <a:gd name="connsiteY65" fmla="*/ 463562 h 2917857"/>
              <a:gd name="connsiteX66" fmla="*/ 2347613 w 8586367"/>
              <a:gd name="connsiteY66" fmla="*/ 442806 h 2917857"/>
              <a:gd name="connsiteX67" fmla="*/ 2204778 w 8586367"/>
              <a:gd name="connsiteY67" fmla="*/ 365390 h 2917857"/>
              <a:gd name="connsiteX68" fmla="*/ 2036803 w 8586367"/>
              <a:gd name="connsiteY68" fmla="*/ 315811 h 2917857"/>
              <a:gd name="connsiteX69" fmla="*/ 1950830 w 8586367"/>
              <a:gd name="connsiteY69" fmla="*/ 270825 h 2917857"/>
              <a:gd name="connsiteX70" fmla="*/ 1913487 w 8586367"/>
              <a:gd name="connsiteY70" fmla="*/ 237484 h 2917857"/>
              <a:gd name="connsiteX71" fmla="*/ 1875154 w 8586367"/>
              <a:gd name="connsiteY71" fmla="*/ 260371 h 2917857"/>
              <a:gd name="connsiteX72" fmla="*/ 1831797 w 8586367"/>
              <a:gd name="connsiteY72" fmla="*/ 281027 h 2917857"/>
              <a:gd name="connsiteX73" fmla="*/ 1769274 w 8586367"/>
              <a:gd name="connsiteY73" fmla="*/ 226319 h 2917857"/>
              <a:gd name="connsiteX74" fmla="*/ 1722382 w 8586367"/>
              <a:gd name="connsiteY74" fmla="*/ 218503 h 2917857"/>
              <a:gd name="connsiteX75" fmla="*/ 1698936 w 8586367"/>
              <a:gd name="connsiteY75" fmla="*/ 226319 h 2917857"/>
              <a:gd name="connsiteX76" fmla="*/ 1667674 w 8586367"/>
              <a:gd name="connsiteY76" fmla="*/ 234134 h 2917857"/>
              <a:gd name="connsiteX77" fmla="*/ 1636413 w 8586367"/>
              <a:gd name="connsiteY77" fmla="*/ 257580 h 2917857"/>
              <a:gd name="connsiteX78" fmla="*/ 1605151 w 8586367"/>
              <a:gd name="connsiteY78" fmla="*/ 273211 h 2917857"/>
              <a:gd name="connsiteX79" fmla="*/ 1436399 w 8586367"/>
              <a:gd name="connsiteY79" fmla="*/ 290967 h 2917857"/>
              <a:gd name="connsiteX80" fmla="*/ 1386320 w 8586367"/>
              <a:gd name="connsiteY80" fmla="*/ 257580 h 2917857"/>
              <a:gd name="connsiteX81" fmla="*/ 1362874 w 8586367"/>
              <a:gd name="connsiteY81" fmla="*/ 249765 h 2917857"/>
              <a:gd name="connsiteX82" fmla="*/ 1331613 w 8586367"/>
              <a:gd name="connsiteY82" fmla="*/ 241950 h 2917857"/>
              <a:gd name="connsiteX83" fmla="*/ 1300351 w 8586367"/>
              <a:gd name="connsiteY83" fmla="*/ 218503 h 2917857"/>
              <a:gd name="connsiteX84" fmla="*/ 1245643 w 8586367"/>
              <a:gd name="connsiteY84" fmla="*/ 179427 h 2917857"/>
              <a:gd name="connsiteX85" fmla="*/ 1214382 w 8586367"/>
              <a:gd name="connsiteY85" fmla="*/ 171611 h 2917857"/>
              <a:gd name="connsiteX86" fmla="*/ 1167489 w 8586367"/>
              <a:gd name="connsiteY86" fmla="*/ 187242 h 2917857"/>
              <a:gd name="connsiteX87" fmla="*/ 1120597 w 8586367"/>
              <a:gd name="connsiteY87" fmla="*/ 226319 h 2917857"/>
              <a:gd name="connsiteX88" fmla="*/ 1065889 w 8586367"/>
              <a:gd name="connsiteY88" fmla="*/ 265396 h 2917857"/>
              <a:gd name="connsiteX89" fmla="*/ 1042443 w 8586367"/>
              <a:gd name="connsiteY89" fmla="*/ 257580 h 2917857"/>
              <a:gd name="connsiteX90" fmla="*/ 972105 w 8586367"/>
              <a:gd name="connsiteY90" fmla="*/ 234134 h 2917857"/>
              <a:gd name="connsiteX91" fmla="*/ 957404 w 8586367"/>
              <a:gd name="connsiteY91" fmla="*/ 200454 h 2917857"/>
              <a:gd name="connsiteX92" fmla="*/ 896370 w 8586367"/>
              <a:gd name="connsiteY92" fmla="*/ 172169 h 2917857"/>
              <a:gd name="connsiteX93" fmla="*/ 870505 w 8586367"/>
              <a:gd name="connsiteY93" fmla="*/ 148165 h 2917857"/>
              <a:gd name="connsiteX94" fmla="*/ 824916 w 8586367"/>
              <a:gd name="connsiteY94" fmla="*/ 120997 h 2917857"/>
              <a:gd name="connsiteX95" fmla="*/ 706382 w 8586367"/>
              <a:gd name="connsiteY95" fmla="*/ 163796 h 2917857"/>
              <a:gd name="connsiteX96" fmla="*/ 654279 w 8586367"/>
              <a:gd name="connsiteY96" fmla="*/ 103505 h 2917857"/>
              <a:gd name="connsiteX97" fmla="*/ 581336 w 8586367"/>
              <a:gd name="connsiteY97" fmla="*/ 140350 h 2917857"/>
              <a:gd name="connsiteX98" fmla="*/ 550074 w 8586367"/>
              <a:gd name="connsiteY98" fmla="*/ 132534 h 2917857"/>
              <a:gd name="connsiteX99" fmla="*/ 503182 w 8586367"/>
              <a:gd name="connsiteY99" fmla="*/ 93457 h 2917857"/>
              <a:gd name="connsiteX100" fmla="*/ 420220 w 8586367"/>
              <a:gd name="connsiteY100" fmla="*/ 43377 h 2917857"/>
              <a:gd name="connsiteX101" fmla="*/ 411749 w 8586367"/>
              <a:gd name="connsiteY101" fmla="*/ 69783 h 2917857"/>
              <a:gd name="connsiteX102" fmla="*/ 346874 w 8586367"/>
              <a:gd name="connsiteY102" fmla="*/ 101273 h 2917857"/>
              <a:gd name="connsiteX103" fmla="*/ 331243 w 8586367"/>
              <a:gd name="connsiteY103" fmla="*/ 132534 h 2917857"/>
              <a:gd name="connsiteX104" fmla="*/ 307797 w 8586367"/>
              <a:gd name="connsiteY104" fmla="*/ 116903 h 2917857"/>
              <a:gd name="connsiteX105" fmla="*/ 299982 w 8586367"/>
              <a:gd name="connsiteY105" fmla="*/ 85642 h 2917857"/>
              <a:gd name="connsiteX106" fmla="*/ 292166 w 8586367"/>
              <a:gd name="connsiteY106" fmla="*/ 62196 h 2917857"/>
              <a:gd name="connsiteX107" fmla="*/ 253089 w 8586367"/>
              <a:gd name="connsiteY107" fmla="*/ 54380 h 2917857"/>
              <a:gd name="connsiteX108" fmla="*/ 196707 w 8586367"/>
              <a:gd name="connsiteY108" fmla="*/ 65173 h 2917857"/>
              <a:gd name="connsiteX109" fmla="*/ 156327 w 8586367"/>
              <a:gd name="connsiteY109" fmla="*/ 96063 h 2917857"/>
              <a:gd name="connsiteX110" fmla="*/ 96782 w 8586367"/>
              <a:gd name="connsiteY110" fmla="*/ 46565 h 2917857"/>
              <a:gd name="connsiteX111" fmla="*/ 0 w 8586367"/>
              <a:gd name="connsiteY111" fmla="*/ 47764 h 2917857"/>
              <a:gd name="connsiteX112" fmla="*/ 30974 w 8586367"/>
              <a:gd name="connsiteY112" fmla="*/ 3556 h 2917857"/>
              <a:gd name="connsiteX113" fmla="*/ 151585 w 8586367"/>
              <a:gd name="connsiteY113" fmla="*/ 14775 h 2917857"/>
              <a:gd name="connsiteX114" fmla="*/ 279748 w 8586367"/>
              <a:gd name="connsiteY114" fmla="*/ 27531 h 2917857"/>
              <a:gd name="connsiteX115" fmla="*/ 413040 w 8586367"/>
              <a:gd name="connsiteY115" fmla="*/ 11054 h 2917857"/>
              <a:gd name="connsiteX116" fmla="*/ 487551 w 8586367"/>
              <a:gd name="connsiteY116" fmla="*/ 54380 h 2917857"/>
              <a:gd name="connsiteX117" fmla="*/ 671212 w 8586367"/>
              <a:gd name="connsiteY117" fmla="*/ 28702 h 2917857"/>
              <a:gd name="connsiteX118" fmla="*/ 919630 w 8586367"/>
              <a:gd name="connsiteY118" fmla="*/ 24235 h 2917857"/>
              <a:gd name="connsiteX119" fmla="*/ 1081520 w 8586367"/>
              <a:gd name="connsiteY119" fmla="*/ 62196 h 2917857"/>
              <a:gd name="connsiteX120" fmla="*/ 1120597 w 8586367"/>
              <a:gd name="connsiteY120" fmla="*/ 54380 h 2917857"/>
              <a:gd name="connsiteX121" fmla="*/ 1174015 w 8586367"/>
              <a:gd name="connsiteY121" fmla="*/ 14241 h 2917857"/>
              <a:gd name="connsiteX122" fmla="*/ 1252624 w 8586367"/>
              <a:gd name="connsiteY122" fmla="*/ 15076 h 2917857"/>
              <a:gd name="connsiteX123" fmla="*/ 1362874 w 8586367"/>
              <a:gd name="connsiteY123" fmla="*/ 46565 h 2917857"/>
              <a:gd name="connsiteX124" fmla="*/ 1374705 w 8586367"/>
              <a:gd name="connsiteY124" fmla="*/ 45086 h 2917857"/>
              <a:gd name="connsiteX125" fmla="*/ 1421897 w 8586367"/>
              <a:gd name="connsiteY125" fmla="*/ 30124 h 2917857"/>
              <a:gd name="connsiteX126" fmla="*/ 1446212 w 8586367"/>
              <a:gd name="connsiteY126" fmla="*/ 21549 h 2917857"/>
              <a:gd name="connsiteX127" fmla="*/ 1441569 w 8586367"/>
              <a:gd name="connsiteY127" fmla="*/ 4988 h 2917857"/>
              <a:gd name="connsiteX128" fmla="*/ 1523275 w 8586367"/>
              <a:gd name="connsiteY128" fmla="*/ 54194 h 2917857"/>
              <a:gd name="connsiteX129" fmla="*/ 1609059 w 8586367"/>
              <a:gd name="connsiteY129"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5944922 w 8586367"/>
              <a:gd name="connsiteY20" fmla="*/ 32050 h 2917857"/>
              <a:gd name="connsiteX21" fmla="*/ 8583562 w 8586367"/>
              <a:gd name="connsiteY21" fmla="*/ 15609 h 2917857"/>
              <a:gd name="connsiteX22" fmla="*/ 8586367 w 8586367"/>
              <a:gd name="connsiteY22" fmla="*/ 2869791 h 2917857"/>
              <a:gd name="connsiteX23" fmla="*/ 8428870 w 8586367"/>
              <a:gd name="connsiteY23" fmla="*/ 2780415 h 2917857"/>
              <a:gd name="connsiteX24" fmla="*/ 8339111 w 8586367"/>
              <a:gd name="connsiteY24" fmla="*/ 2909441 h 2917857"/>
              <a:gd name="connsiteX25" fmla="*/ 8288623 w 8586367"/>
              <a:gd name="connsiteY25" fmla="*/ 2749562 h 2917857"/>
              <a:gd name="connsiteX26" fmla="*/ 8187648 w 8586367"/>
              <a:gd name="connsiteY26" fmla="*/ 2830904 h 2917857"/>
              <a:gd name="connsiteX27" fmla="*/ 8055817 w 8586367"/>
              <a:gd name="connsiteY27" fmla="*/ 2917857 h 2917857"/>
              <a:gd name="connsiteX28" fmla="*/ 8013744 w 8586367"/>
              <a:gd name="connsiteY28" fmla="*/ 2825295 h 2917857"/>
              <a:gd name="connsiteX29" fmla="*/ 7923985 w 8586367"/>
              <a:gd name="connsiteY29" fmla="*/ 2867369 h 2917857"/>
              <a:gd name="connsiteX30" fmla="*/ 7834229 w 8586367"/>
              <a:gd name="connsiteY30" fmla="*/ 2794441 h 2917857"/>
              <a:gd name="connsiteX31" fmla="*/ 7733253 w 8586367"/>
              <a:gd name="connsiteY31" fmla="*/ 2864564 h 2917857"/>
              <a:gd name="connsiteX32" fmla="*/ 7584592 w 8586367"/>
              <a:gd name="connsiteY32" fmla="*/ 2800050 h 2917857"/>
              <a:gd name="connsiteX33" fmla="*/ 7385444 w 8586367"/>
              <a:gd name="connsiteY33" fmla="*/ 2887003 h 2917857"/>
              <a:gd name="connsiteX34" fmla="*/ 7245199 w 8586367"/>
              <a:gd name="connsiteY34" fmla="*/ 2763587 h 2917857"/>
              <a:gd name="connsiteX35" fmla="*/ 7169466 w 8586367"/>
              <a:gd name="connsiteY35" fmla="*/ 2909442 h 2917857"/>
              <a:gd name="connsiteX36" fmla="*/ 7110562 w 8586367"/>
              <a:gd name="connsiteY36" fmla="*/ 2757977 h 2917857"/>
              <a:gd name="connsiteX37" fmla="*/ 6945074 w 8586367"/>
              <a:gd name="connsiteY37" fmla="*/ 2892613 h 2917857"/>
              <a:gd name="connsiteX38" fmla="*/ 6855316 w 8586367"/>
              <a:gd name="connsiteY38" fmla="*/ 2819685 h 2917857"/>
              <a:gd name="connsiteX39" fmla="*/ 6768364 w 8586367"/>
              <a:gd name="connsiteY39" fmla="*/ 2903832 h 2917857"/>
              <a:gd name="connsiteX40" fmla="*/ 6672997 w 8586367"/>
              <a:gd name="connsiteY40" fmla="*/ 2800050 h 2917857"/>
              <a:gd name="connsiteX41" fmla="*/ 6563606 w 8586367"/>
              <a:gd name="connsiteY41" fmla="*/ 2870173 h 2917857"/>
              <a:gd name="connsiteX42" fmla="*/ 6293601 w 8586367"/>
              <a:gd name="connsiteY42" fmla="*/ 2806178 h 2917857"/>
              <a:gd name="connsiteX43" fmla="*/ 6300635 w 8586367"/>
              <a:gd name="connsiteY43" fmla="*/ 1976185 h 2917857"/>
              <a:gd name="connsiteX44" fmla="*/ 6133462 w 8586367"/>
              <a:gd name="connsiteY44" fmla="*/ 1858033 h 2917857"/>
              <a:gd name="connsiteX45" fmla="*/ 5946525 w 8586367"/>
              <a:gd name="connsiteY45" fmla="*/ 1734184 h 2917857"/>
              <a:gd name="connsiteX46" fmla="*/ 5811889 w 8586367"/>
              <a:gd name="connsiteY46" fmla="*/ 1742600 h 2917857"/>
              <a:gd name="connsiteX47" fmla="*/ 5321031 w 8586367"/>
              <a:gd name="connsiteY47" fmla="*/ 1540646 h 2917857"/>
              <a:gd name="connsiteX48" fmla="*/ 5301397 w 8586367"/>
              <a:gd name="connsiteY48" fmla="*/ 1501377 h 2917857"/>
              <a:gd name="connsiteX49" fmla="*/ 5147127 w 8586367"/>
              <a:gd name="connsiteY49" fmla="*/ 1501377 h 2917857"/>
              <a:gd name="connsiteX50" fmla="*/ 4992857 w 8586367"/>
              <a:gd name="connsiteY50" fmla="*/ 1434060 h 2917857"/>
              <a:gd name="connsiteX51" fmla="*/ 4976027 w 8586367"/>
              <a:gd name="connsiteY51" fmla="*/ 1397595 h 2917857"/>
              <a:gd name="connsiteX52" fmla="*/ 4908709 w 8586367"/>
              <a:gd name="connsiteY52" fmla="*/ 1411620 h 2917857"/>
              <a:gd name="connsiteX53" fmla="*/ 4824562 w 8586367"/>
              <a:gd name="connsiteY53" fmla="*/ 1330278 h 2917857"/>
              <a:gd name="connsiteX54" fmla="*/ 4734804 w 8586367"/>
              <a:gd name="connsiteY54" fmla="*/ 1316253 h 2917857"/>
              <a:gd name="connsiteX55" fmla="*/ 4647853 w 8586367"/>
              <a:gd name="connsiteY55" fmla="*/ 1335888 h 2917857"/>
              <a:gd name="connsiteX56" fmla="*/ 4462729 w 8586367"/>
              <a:gd name="connsiteY56" fmla="*/ 1220886 h 2917857"/>
              <a:gd name="connsiteX57" fmla="*/ 4145774 w 8586367"/>
              <a:gd name="connsiteY57" fmla="*/ 1077835 h 2917857"/>
              <a:gd name="connsiteX58" fmla="*/ 3938211 w 8586367"/>
              <a:gd name="connsiteY58" fmla="*/ 1046982 h 2917857"/>
              <a:gd name="connsiteX59" fmla="*/ 3699794 w 8586367"/>
              <a:gd name="connsiteY59" fmla="*/ 909542 h 2917857"/>
              <a:gd name="connsiteX60" fmla="*/ 3598817 w 8586367"/>
              <a:gd name="connsiteY60" fmla="*/ 870273 h 2917857"/>
              <a:gd name="connsiteX61" fmla="*/ 3475401 w 8586367"/>
              <a:gd name="connsiteY61" fmla="*/ 867468 h 2917857"/>
              <a:gd name="connsiteX62" fmla="*/ 3225764 w 8586367"/>
              <a:gd name="connsiteY62" fmla="*/ 744052 h 2917857"/>
              <a:gd name="connsiteX63" fmla="*/ 3029421 w 8586367"/>
              <a:gd name="connsiteY63" fmla="*/ 690759 h 2917857"/>
              <a:gd name="connsiteX64" fmla="*/ 2964907 w 8586367"/>
              <a:gd name="connsiteY64" fmla="*/ 640271 h 2917857"/>
              <a:gd name="connsiteX65" fmla="*/ 2858321 w 8586367"/>
              <a:gd name="connsiteY65" fmla="*/ 629051 h 2917857"/>
              <a:gd name="connsiteX66" fmla="*/ 2496488 w 8586367"/>
              <a:gd name="connsiteY66" fmla="*/ 463562 h 2917857"/>
              <a:gd name="connsiteX67" fmla="*/ 2347613 w 8586367"/>
              <a:gd name="connsiteY67" fmla="*/ 442806 h 2917857"/>
              <a:gd name="connsiteX68" fmla="*/ 2204778 w 8586367"/>
              <a:gd name="connsiteY68" fmla="*/ 365390 h 2917857"/>
              <a:gd name="connsiteX69" fmla="*/ 2036803 w 8586367"/>
              <a:gd name="connsiteY69" fmla="*/ 315811 h 2917857"/>
              <a:gd name="connsiteX70" fmla="*/ 1950830 w 8586367"/>
              <a:gd name="connsiteY70" fmla="*/ 270825 h 2917857"/>
              <a:gd name="connsiteX71" fmla="*/ 1913487 w 8586367"/>
              <a:gd name="connsiteY71" fmla="*/ 237484 h 2917857"/>
              <a:gd name="connsiteX72" fmla="*/ 1875154 w 8586367"/>
              <a:gd name="connsiteY72" fmla="*/ 260371 h 2917857"/>
              <a:gd name="connsiteX73" fmla="*/ 1831797 w 8586367"/>
              <a:gd name="connsiteY73" fmla="*/ 281027 h 2917857"/>
              <a:gd name="connsiteX74" fmla="*/ 1769274 w 8586367"/>
              <a:gd name="connsiteY74" fmla="*/ 226319 h 2917857"/>
              <a:gd name="connsiteX75" fmla="*/ 1722382 w 8586367"/>
              <a:gd name="connsiteY75" fmla="*/ 218503 h 2917857"/>
              <a:gd name="connsiteX76" fmla="*/ 1698936 w 8586367"/>
              <a:gd name="connsiteY76" fmla="*/ 226319 h 2917857"/>
              <a:gd name="connsiteX77" fmla="*/ 1667674 w 8586367"/>
              <a:gd name="connsiteY77" fmla="*/ 234134 h 2917857"/>
              <a:gd name="connsiteX78" fmla="*/ 1636413 w 8586367"/>
              <a:gd name="connsiteY78" fmla="*/ 257580 h 2917857"/>
              <a:gd name="connsiteX79" fmla="*/ 1605151 w 8586367"/>
              <a:gd name="connsiteY79" fmla="*/ 273211 h 2917857"/>
              <a:gd name="connsiteX80" fmla="*/ 1436399 w 8586367"/>
              <a:gd name="connsiteY80" fmla="*/ 290967 h 2917857"/>
              <a:gd name="connsiteX81" fmla="*/ 1386320 w 8586367"/>
              <a:gd name="connsiteY81" fmla="*/ 257580 h 2917857"/>
              <a:gd name="connsiteX82" fmla="*/ 1362874 w 8586367"/>
              <a:gd name="connsiteY82" fmla="*/ 249765 h 2917857"/>
              <a:gd name="connsiteX83" fmla="*/ 1331613 w 8586367"/>
              <a:gd name="connsiteY83" fmla="*/ 241950 h 2917857"/>
              <a:gd name="connsiteX84" fmla="*/ 1300351 w 8586367"/>
              <a:gd name="connsiteY84" fmla="*/ 218503 h 2917857"/>
              <a:gd name="connsiteX85" fmla="*/ 1245643 w 8586367"/>
              <a:gd name="connsiteY85" fmla="*/ 179427 h 2917857"/>
              <a:gd name="connsiteX86" fmla="*/ 1214382 w 8586367"/>
              <a:gd name="connsiteY86" fmla="*/ 171611 h 2917857"/>
              <a:gd name="connsiteX87" fmla="*/ 1167489 w 8586367"/>
              <a:gd name="connsiteY87" fmla="*/ 187242 h 2917857"/>
              <a:gd name="connsiteX88" fmla="*/ 1120597 w 8586367"/>
              <a:gd name="connsiteY88" fmla="*/ 226319 h 2917857"/>
              <a:gd name="connsiteX89" fmla="*/ 1065889 w 8586367"/>
              <a:gd name="connsiteY89" fmla="*/ 265396 h 2917857"/>
              <a:gd name="connsiteX90" fmla="*/ 1042443 w 8586367"/>
              <a:gd name="connsiteY90" fmla="*/ 257580 h 2917857"/>
              <a:gd name="connsiteX91" fmla="*/ 972105 w 8586367"/>
              <a:gd name="connsiteY91" fmla="*/ 234134 h 2917857"/>
              <a:gd name="connsiteX92" fmla="*/ 957404 w 8586367"/>
              <a:gd name="connsiteY92" fmla="*/ 200454 h 2917857"/>
              <a:gd name="connsiteX93" fmla="*/ 896370 w 8586367"/>
              <a:gd name="connsiteY93" fmla="*/ 172169 h 2917857"/>
              <a:gd name="connsiteX94" fmla="*/ 870505 w 8586367"/>
              <a:gd name="connsiteY94" fmla="*/ 148165 h 2917857"/>
              <a:gd name="connsiteX95" fmla="*/ 824916 w 8586367"/>
              <a:gd name="connsiteY95" fmla="*/ 120997 h 2917857"/>
              <a:gd name="connsiteX96" fmla="*/ 706382 w 8586367"/>
              <a:gd name="connsiteY96" fmla="*/ 163796 h 2917857"/>
              <a:gd name="connsiteX97" fmla="*/ 654279 w 8586367"/>
              <a:gd name="connsiteY97" fmla="*/ 103505 h 2917857"/>
              <a:gd name="connsiteX98" fmla="*/ 581336 w 8586367"/>
              <a:gd name="connsiteY98" fmla="*/ 140350 h 2917857"/>
              <a:gd name="connsiteX99" fmla="*/ 550074 w 8586367"/>
              <a:gd name="connsiteY99" fmla="*/ 132534 h 2917857"/>
              <a:gd name="connsiteX100" fmla="*/ 503182 w 8586367"/>
              <a:gd name="connsiteY100" fmla="*/ 93457 h 2917857"/>
              <a:gd name="connsiteX101" fmla="*/ 420220 w 8586367"/>
              <a:gd name="connsiteY101" fmla="*/ 43377 h 2917857"/>
              <a:gd name="connsiteX102" fmla="*/ 411749 w 8586367"/>
              <a:gd name="connsiteY102" fmla="*/ 69783 h 2917857"/>
              <a:gd name="connsiteX103" fmla="*/ 346874 w 8586367"/>
              <a:gd name="connsiteY103" fmla="*/ 101273 h 2917857"/>
              <a:gd name="connsiteX104" fmla="*/ 331243 w 8586367"/>
              <a:gd name="connsiteY104" fmla="*/ 132534 h 2917857"/>
              <a:gd name="connsiteX105" fmla="*/ 307797 w 8586367"/>
              <a:gd name="connsiteY105" fmla="*/ 116903 h 2917857"/>
              <a:gd name="connsiteX106" fmla="*/ 299982 w 8586367"/>
              <a:gd name="connsiteY106" fmla="*/ 85642 h 2917857"/>
              <a:gd name="connsiteX107" fmla="*/ 292166 w 8586367"/>
              <a:gd name="connsiteY107" fmla="*/ 62196 h 2917857"/>
              <a:gd name="connsiteX108" fmla="*/ 253089 w 8586367"/>
              <a:gd name="connsiteY108" fmla="*/ 54380 h 2917857"/>
              <a:gd name="connsiteX109" fmla="*/ 196707 w 8586367"/>
              <a:gd name="connsiteY109" fmla="*/ 65173 h 2917857"/>
              <a:gd name="connsiteX110" fmla="*/ 156327 w 8586367"/>
              <a:gd name="connsiteY110" fmla="*/ 96063 h 2917857"/>
              <a:gd name="connsiteX111" fmla="*/ 96782 w 8586367"/>
              <a:gd name="connsiteY111" fmla="*/ 46565 h 2917857"/>
              <a:gd name="connsiteX112" fmla="*/ 0 w 8586367"/>
              <a:gd name="connsiteY112" fmla="*/ 47764 h 2917857"/>
              <a:gd name="connsiteX113" fmla="*/ 30974 w 8586367"/>
              <a:gd name="connsiteY113" fmla="*/ 3556 h 2917857"/>
              <a:gd name="connsiteX114" fmla="*/ 151585 w 8586367"/>
              <a:gd name="connsiteY114" fmla="*/ 14775 h 2917857"/>
              <a:gd name="connsiteX115" fmla="*/ 279748 w 8586367"/>
              <a:gd name="connsiteY115" fmla="*/ 27531 h 2917857"/>
              <a:gd name="connsiteX116" fmla="*/ 413040 w 8586367"/>
              <a:gd name="connsiteY116" fmla="*/ 11054 h 2917857"/>
              <a:gd name="connsiteX117" fmla="*/ 487551 w 8586367"/>
              <a:gd name="connsiteY117" fmla="*/ 54380 h 2917857"/>
              <a:gd name="connsiteX118" fmla="*/ 671212 w 8586367"/>
              <a:gd name="connsiteY118" fmla="*/ 28702 h 2917857"/>
              <a:gd name="connsiteX119" fmla="*/ 919630 w 8586367"/>
              <a:gd name="connsiteY119" fmla="*/ 24235 h 2917857"/>
              <a:gd name="connsiteX120" fmla="*/ 1081520 w 8586367"/>
              <a:gd name="connsiteY120" fmla="*/ 62196 h 2917857"/>
              <a:gd name="connsiteX121" fmla="*/ 1120597 w 8586367"/>
              <a:gd name="connsiteY121" fmla="*/ 54380 h 2917857"/>
              <a:gd name="connsiteX122" fmla="*/ 1174015 w 8586367"/>
              <a:gd name="connsiteY122" fmla="*/ 14241 h 2917857"/>
              <a:gd name="connsiteX123" fmla="*/ 1252624 w 8586367"/>
              <a:gd name="connsiteY123" fmla="*/ 15076 h 2917857"/>
              <a:gd name="connsiteX124" fmla="*/ 1362874 w 8586367"/>
              <a:gd name="connsiteY124" fmla="*/ 46565 h 2917857"/>
              <a:gd name="connsiteX125" fmla="*/ 1374705 w 8586367"/>
              <a:gd name="connsiteY125" fmla="*/ 45086 h 2917857"/>
              <a:gd name="connsiteX126" fmla="*/ 1421897 w 8586367"/>
              <a:gd name="connsiteY126" fmla="*/ 30124 h 2917857"/>
              <a:gd name="connsiteX127" fmla="*/ 1446212 w 8586367"/>
              <a:gd name="connsiteY127" fmla="*/ 21549 h 2917857"/>
              <a:gd name="connsiteX128" fmla="*/ 1441569 w 8586367"/>
              <a:gd name="connsiteY128" fmla="*/ 4988 h 2917857"/>
              <a:gd name="connsiteX129" fmla="*/ 1523275 w 8586367"/>
              <a:gd name="connsiteY129" fmla="*/ 54194 h 2917857"/>
              <a:gd name="connsiteX130" fmla="*/ 1609059 w 8586367"/>
              <a:gd name="connsiteY130"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5944922 w 8586367"/>
              <a:gd name="connsiteY20" fmla="*/ 32050 h 2917857"/>
              <a:gd name="connsiteX21" fmla="*/ 6194084 w 8586367"/>
              <a:gd name="connsiteY21" fmla="*/ 29631 h 2917857"/>
              <a:gd name="connsiteX22" fmla="*/ 8583562 w 8586367"/>
              <a:gd name="connsiteY22" fmla="*/ 15609 h 2917857"/>
              <a:gd name="connsiteX23" fmla="*/ 8586367 w 8586367"/>
              <a:gd name="connsiteY23" fmla="*/ 2869791 h 2917857"/>
              <a:gd name="connsiteX24" fmla="*/ 8428870 w 8586367"/>
              <a:gd name="connsiteY24" fmla="*/ 2780415 h 2917857"/>
              <a:gd name="connsiteX25" fmla="*/ 8339111 w 8586367"/>
              <a:gd name="connsiteY25" fmla="*/ 2909441 h 2917857"/>
              <a:gd name="connsiteX26" fmla="*/ 8288623 w 8586367"/>
              <a:gd name="connsiteY26" fmla="*/ 2749562 h 2917857"/>
              <a:gd name="connsiteX27" fmla="*/ 8187648 w 8586367"/>
              <a:gd name="connsiteY27" fmla="*/ 2830904 h 2917857"/>
              <a:gd name="connsiteX28" fmla="*/ 8055817 w 8586367"/>
              <a:gd name="connsiteY28" fmla="*/ 2917857 h 2917857"/>
              <a:gd name="connsiteX29" fmla="*/ 8013744 w 8586367"/>
              <a:gd name="connsiteY29" fmla="*/ 2825295 h 2917857"/>
              <a:gd name="connsiteX30" fmla="*/ 7923985 w 8586367"/>
              <a:gd name="connsiteY30" fmla="*/ 2867369 h 2917857"/>
              <a:gd name="connsiteX31" fmla="*/ 7834229 w 8586367"/>
              <a:gd name="connsiteY31" fmla="*/ 2794441 h 2917857"/>
              <a:gd name="connsiteX32" fmla="*/ 7733253 w 8586367"/>
              <a:gd name="connsiteY32" fmla="*/ 2864564 h 2917857"/>
              <a:gd name="connsiteX33" fmla="*/ 7584592 w 8586367"/>
              <a:gd name="connsiteY33" fmla="*/ 2800050 h 2917857"/>
              <a:gd name="connsiteX34" fmla="*/ 7385444 w 8586367"/>
              <a:gd name="connsiteY34" fmla="*/ 2887003 h 2917857"/>
              <a:gd name="connsiteX35" fmla="*/ 7245199 w 8586367"/>
              <a:gd name="connsiteY35" fmla="*/ 2763587 h 2917857"/>
              <a:gd name="connsiteX36" fmla="*/ 7169466 w 8586367"/>
              <a:gd name="connsiteY36" fmla="*/ 2909442 h 2917857"/>
              <a:gd name="connsiteX37" fmla="*/ 7110562 w 8586367"/>
              <a:gd name="connsiteY37" fmla="*/ 2757977 h 2917857"/>
              <a:gd name="connsiteX38" fmla="*/ 6945074 w 8586367"/>
              <a:gd name="connsiteY38" fmla="*/ 2892613 h 2917857"/>
              <a:gd name="connsiteX39" fmla="*/ 6855316 w 8586367"/>
              <a:gd name="connsiteY39" fmla="*/ 2819685 h 2917857"/>
              <a:gd name="connsiteX40" fmla="*/ 6768364 w 8586367"/>
              <a:gd name="connsiteY40" fmla="*/ 2903832 h 2917857"/>
              <a:gd name="connsiteX41" fmla="*/ 6672997 w 8586367"/>
              <a:gd name="connsiteY41" fmla="*/ 2800050 h 2917857"/>
              <a:gd name="connsiteX42" fmla="*/ 6563606 w 8586367"/>
              <a:gd name="connsiteY42" fmla="*/ 2870173 h 2917857"/>
              <a:gd name="connsiteX43" fmla="*/ 6293601 w 8586367"/>
              <a:gd name="connsiteY43" fmla="*/ 2806178 h 2917857"/>
              <a:gd name="connsiteX44" fmla="*/ 6300635 w 8586367"/>
              <a:gd name="connsiteY44" fmla="*/ 1976185 h 2917857"/>
              <a:gd name="connsiteX45" fmla="*/ 6133462 w 8586367"/>
              <a:gd name="connsiteY45" fmla="*/ 1858033 h 2917857"/>
              <a:gd name="connsiteX46" fmla="*/ 5946525 w 8586367"/>
              <a:gd name="connsiteY46" fmla="*/ 1734184 h 2917857"/>
              <a:gd name="connsiteX47" fmla="*/ 5811889 w 8586367"/>
              <a:gd name="connsiteY47" fmla="*/ 1742600 h 2917857"/>
              <a:gd name="connsiteX48" fmla="*/ 5321031 w 8586367"/>
              <a:gd name="connsiteY48" fmla="*/ 1540646 h 2917857"/>
              <a:gd name="connsiteX49" fmla="*/ 5301397 w 8586367"/>
              <a:gd name="connsiteY49" fmla="*/ 1501377 h 2917857"/>
              <a:gd name="connsiteX50" fmla="*/ 5147127 w 8586367"/>
              <a:gd name="connsiteY50" fmla="*/ 1501377 h 2917857"/>
              <a:gd name="connsiteX51" fmla="*/ 4992857 w 8586367"/>
              <a:gd name="connsiteY51" fmla="*/ 1434060 h 2917857"/>
              <a:gd name="connsiteX52" fmla="*/ 4976027 w 8586367"/>
              <a:gd name="connsiteY52" fmla="*/ 1397595 h 2917857"/>
              <a:gd name="connsiteX53" fmla="*/ 4908709 w 8586367"/>
              <a:gd name="connsiteY53" fmla="*/ 1411620 h 2917857"/>
              <a:gd name="connsiteX54" fmla="*/ 4824562 w 8586367"/>
              <a:gd name="connsiteY54" fmla="*/ 1330278 h 2917857"/>
              <a:gd name="connsiteX55" fmla="*/ 4734804 w 8586367"/>
              <a:gd name="connsiteY55" fmla="*/ 1316253 h 2917857"/>
              <a:gd name="connsiteX56" fmla="*/ 4647853 w 8586367"/>
              <a:gd name="connsiteY56" fmla="*/ 1335888 h 2917857"/>
              <a:gd name="connsiteX57" fmla="*/ 4462729 w 8586367"/>
              <a:gd name="connsiteY57" fmla="*/ 1220886 h 2917857"/>
              <a:gd name="connsiteX58" fmla="*/ 4145774 w 8586367"/>
              <a:gd name="connsiteY58" fmla="*/ 1077835 h 2917857"/>
              <a:gd name="connsiteX59" fmla="*/ 3938211 w 8586367"/>
              <a:gd name="connsiteY59" fmla="*/ 1046982 h 2917857"/>
              <a:gd name="connsiteX60" fmla="*/ 3699794 w 8586367"/>
              <a:gd name="connsiteY60" fmla="*/ 909542 h 2917857"/>
              <a:gd name="connsiteX61" fmla="*/ 3598817 w 8586367"/>
              <a:gd name="connsiteY61" fmla="*/ 870273 h 2917857"/>
              <a:gd name="connsiteX62" fmla="*/ 3475401 w 8586367"/>
              <a:gd name="connsiteY62" fmla="*/ 867468 h 2917857"/>
              <a:gd name="connsiteX63" fmla="*/ 3225764 w 8586367"/>
              <a:gd name="connsiteY63" fmla="*/ 744052 h 2917857"/>
              <a:gd name="connsiteX64" fmla="*/ 3029421 w 8586367"/>
              <a:gd name="connsiteY64" fmla="*/ 690759 h 2917857"/>
              <a:gd name="connsiteX65" fmla="*/ 2964907 w 8586367"/>
              <a:gd name="connsiteY65" fmla="*/ 640271 h 2917857"/>
              <a:gd name="connsiteX66" fmla="*/ 2858321 w 8586367"/>
              <a:gd name="connsiteY66" fmla="*/ 629051 h 2917857"/>
              <a:gd name="connsiteX67" fmla="*/ 2496488 w 8586367"/>
              <a:gd name="connsiteY67" fmla="*/ 463562 h 2917857"/>
              <a:gd name="connsiteX68" fmla="*/ 2347613 w 8586367"/>
              <a:gd name="connsiteY68" fmla="*/ 442806 h 2917857"/>
              <a:gd name="connsiteX69" fmla="*/ 2204778 w 8586367"/>
              <a:gd name="connsiteY69" fmla="*/ 365390 h 2917857"/>
              <a:gd name="connsiteX70" fmla="*/ 2036803 w 8586367"/>
              <a:gd name="connsiteY70" fmla="*/ 315811 h 2917857"/>
              <a:gd name="connsiteX71" fmla="*/ 1950830 w 8586367"/>
              <a:gd name="connsiteY71" fmla="*/ 270825 h 2917857"/>
              <a:gd name="connsiteX72" fmla="*/ 1913487 w 8586367"/>
              <a:gd name="connsiteY72" fmla="*/ 237484 h 2917857"/>
              <a:gd name="connsiteX73" fmla="*/ 1875154 w 8586367"/>
              <a:gd name="connsiteY73" fmla="*/ 260371 h 2917857"/>
              <a:gd name="connsiteX74" fmla="*/ 1831797 w 8586367"/>
              <a:gd name="connsiteY74" fmla="*/ 281027 h 2917857"/>
              <a:gd name="connsiteX75" fmla="*/ 1769274 w 8586367"/>
              <a:gd name="connsiteY75" fmla="*/ 226319 h 2917857"/>
              <a:gd name="connsiteX76" fmla="*/ 1722382 w 8586367"/>
              <a:gd name="connsiteY76" fmla="*/ 218503 h 2917857"/>
              <a:gd name="connsiteX77" fmla="*/ 1698936 w 8586367"/>
              <a:gd name="connsiteY77" fmla="*/ 226319 h 2917857"/>
              <a:gd name="connsiteX78" fmla="*/ 1667674 w 8586367"/>
              <a:gd name="connsiteY78" fmla="*/ 234134 h 2917857"/>
              <a:gd name="connsiteX79" fmla="*/ 1636413 w 8586367"/>
              <a:gd name="connsiteY79" fmla="*/ 257580 h 2917857"/>
              <a:gd name="connsiteX80" fmla="*/ 1605151 w 8586367"/>
              <a:gd name="connsiteY80" fmla="*/ 273211 h 2917857"/>
              <a:gd name="connsiteX81" fmla="*/ 1436399 w 8586367"/>
              <a:gd name="connsiteY81" fmla="*/ 290967 h 2917857"/>
              <a:gd name="connsiteX82" fmla="*/ 1386320 w 8586367"/>
              <a:gd name="connsiteY82" fmla="*/ 257580 h 2917857"/>
              <a:gd name="connsiteX83" fmla="*/ 1362874 w 8586367"/>
              <a:gd name="connsiteY83" fmla="*/ 249765 h 2917857"/>
              <a:gd name="connsiteX84" fmla="*/ 1331613 w 8586367"/>
              <a:gd name="connsiteY84" fmla="*/ 241950 h 2917857"/>
              <a:gd name="connsiteX85" fmla="*/ 1300351 w 8586367"/>
              <a:gd name="connsiteY85" fmla="*/ 218503 h 2917857"/>
              <a:gd name="connsiteX86" fmla="*/ 1245643 w 8586367"/>
              <a:gd name="connsiteY86" fmla="*/ 179427 h 2917857"/>
              <a:gd name="connsiteX87" fmla="*/ 1214382 w 8586367"/>
              <a:gd name="connsiteY87" fmla="*/ 171611 h 2917857"/>
              <a:gd name="connsiteX88" fmla="*/ 1167489 w 8586367"/>
              <a:gd name="connsiteY88" fmla="*/ 187242 h 2917857"/>
              <a:gd name="connsiteX89" fmla="*/ 1120597 w 8586367"/>
              <a:gd name="connsiteY89" fmla="*/ 226319 h 2917857"/>
              <a:gd name="connsiteX90" fmla="*/ 1065889 w 8586367"/>
              <a:gd name="connsiteY90" fmla="*/ 265396 h 2917857"/>
              <a:gd name="connsiteX91" fmla="*/ 1042443 w 8586367"/>
              <a:gd name="connsiteY91" fmla="*/ 257580 h 2917857"/>
              <a:gd name="connsiteX92" fmla="*/ 972105 w 8586367"/>
              <a:gd name="connsiteY92" fmla="*/ 234134 h 2917857"/>
              <a:gd name="connsiteX93" fmla="*/ 957404 w 8586367"/>
              <a:gd name="connsiteY93" fmla="*/ 200454 h 2917857"/>
              <a:gd name="connsiteX94" fmla="*/ 896370 w 8586367"/>
              <a:gd name="connsiteY94" fmla="*/ 172169 h 2917857"/>
              <a:gd name="connsiteX95" fmla="*/ 870505 w 8586367"/>
              <a:gd name="connsiteY95" fmla="*/ 148165 h 2917857"/>
              <a:gd name="connsiteX96" fmla="*/ 824916 w 8586367"/>
              <a:gd name="connsiteY96" fmla="*/ 120997 h 2917857"/>
              <a:gd name="connsiteX97" fmla="*/ 706382 w 8586367"/>
              <a:gd name="connsiteY97" fmla="*/ 163796 h 2917857"/>
              <a:gd name="connsiteX98" fmla="*/ 654279 w 8586367"/>
              <a:gd name="connsiteY98" fmla="*/ 103505 h 2917857"/>
              <a:gd name="connsiteX99" fmla="*/ 581336 w 8586367"/>
              <a:gd name="connsiteY99" fmla="*/ 140350 h 2917857"/>
              <a:gd name="connsiteX100" fmla="*/ 550074 w 8586367"/>
              <a:gd name="connsiteY100" fmla="*/ 132534 h 2917857"/>
              <a:gd name="connsiteX101" fmla="*/ 503182 w 8586367"/>
              <a:gd name="connsiteY101" fmla="*/ 93457 h 2917857"/>
              <a:gd name="connsiteX102" fmla="*/ 420220 w 8586367"/>
              <a:gd name="connsiteY102" fmla="*/ 43377 h 2917857"/>
              <a:gd name="connsiteX103" fmla="*/ 411749 w 8586367"/>
              <a:gd name="connsiteY103" fmla="*/ 69783 h 2917857"/>
              <a:gd name="connsiteX104" fmla="*/ 346874 w 8586367"/>
              <a:gd name="connsiteY104" fmla="*/ 101273 h 2917857"/>
              <a:gd name="connsiteX105" fmla="*/ 331243 w 8586367"/>
              <a:gd name="connsiteY105" fmla="*/ 132534 h 2917857"/>
              <a:gd name="connsiteX106" fmla="*/ 307797 w 8586367"/>
              <a:gd name="connsiteY106" fmla="*/ 116903 h 2917857"/>
              <a:gd name="connsiteX107" fmla="*/ 299982 w 8586367"/>
              <a:gd name="connsiteY107" fmla="*/ 85642 h 2917857"/>
              <a:gd name="connsiteX108" fmla="*/ 292166 w 8586367"/>
              <a:gd name="connsiteY108" fmla="*/ 62196 h 2917857"/>
              <a:gd name="connsiteX109" fmla="*/ 253089 w 8586367"/>
              <a:gd name="connsiteY109" fmla="*/ 54380 h 2917857"/>
              <a:gd name="connsiteX110" fmla="*/ 196707 w 8586367"/>
              <a:gd name="connsiteY110" fmla="*/ 65173 h 2917857"/>
              <a:gd name="connsiteX111" fmla="*/ 156327 w 8586367"/>
              <a:gd name="connsiteY111" fmla="*/ 96063 h 2917857"/>
              <a:gd name="connsiteX112" fmla="*/ 96782 w 8586367"/>
              <a:gd name="connsiteY112" fmla="*/ 46565 h 2917857"/>
              <a:gd name="connsiteX113" fmla="*/ 0 w 8586367"/>
              <a:gd name="connsiteY113" fmla="*/ 47764 h 2917857"/>
              <a:gd name="connsiteX114" fmla="*/ 30974 w 8586367"/>
              <a:gd name="connsiteY114" fmla="*/ 3556 h 2917857"/>
              <a:gd name="connsiteX115" fmla="*/ 151585 w 8586367"/>
              <a:gd name="connsiteY115" fmla="*/ 14775 h 2917857"/>
              <a:gd name="connsiteX116" fmla="*/ 279748 w 8586367"/>
              <a:gd name="connsiteY116" fmla="*/ 27531 h 2917857"/>
              <a:gd name="connsiteX117" fmla="*/ 413040 w 8586367"/>
              <a:gd name="connsiteY117" fmla="*/ 11054 h 2917857"/>
              <a:gd name="connsiteX118" fmla="*/ 487551 w 8586367"/>
              <a:gd name="connsiteY118" fmla="*/ 54380 h 2917857"/>
              <a:gd name="connsiteX119" fmla="*/ 671212 w 8586367"/>
              <a:gd name="connsiteY119" fmla="*/ 28702 h 2917857"/>
              <a:gd name="connsiteX120" fmla="*/ 919630 w 8586367"/>
              <a:gd name="connsiteY120" fmla="*/ 24235 h 2917857"/>
              <a:gd name="connsiteX121" fmla="*/ 1081520 w 8586367"/>
              <a:gd name="connsiteY121" fmla="*/ 62196 h 2917857"/>
              <a:gd name="connsiteX122" fmla="*/ 1120597 w 8586367"/>
              <a:gd name="connsiteY122" fmla="*/ 54380 h 2917857"/>
              <a:gd name="connsiteX123" fmla="*/ 1174015 w 8586367"/>
              <a:gd name="connsiteY123" fmla="*/ 14241 h 2917857"/>
              <a:gd name="connsiteX124" fmla="*/ 1252624 w 8586367"/>
              <a:gd name="connsiteY124" fmla="*/ 15076 h 2917857"/>
              <a:gd name="connsiteX125" fmla="*/ 1362874 w 8586367"/>
              <a:gd name="connsiteY125" fmla="*/ 46565 h 2917857"/>
              <a:gd name="connsiteX126" fmla="*/ 1374705 w 8586367"/>
              <a:gd name="connsiteY126" fmla="*/ 45086 h 2917857"/>
              <a:gd name="connsiteX127" fmla="*/ 1421897 w 8586367"/>
              <a:gd name="connsiteY127" fmla="*/ 30124 h 2917857"/>
              <a:gd name="connsiteX128" fmla="*/ 1446212 w 8586367"/>
              <a:gd name="connsiteY128" fmla="*/ 21549 h 2917857"/>
              <a:gd name="connsiteX129" fmla="*/ 1441569 w 8586367"/>
              <a:gd name="connsiteY129" fmla="*/ 4988 h 2917857"/>
              <a:gd name="connsiteX130" fmla="*/ 1523275 w 8586367"/>
              <a:gd name="connsiteY130" fmla="*/ 54194 h 2917857"/>
              <a:gd name="connsiteX131" fmla="*/ 1609059 w 8586367"/>
              <a:gd name="connsiteY13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5944922 w 8586367"/>
              <a:gd name="connsiteY20" fmla="*/ 32050 h 2917857"/>
              <a:gd name="connsiteX21" fmla="*/ 6194084 w 8586367"/>
              <a:gd name="connsiteY21" fmla="*/ 29631 h 2917857"/>
              <a:gd name="connsiteX22" fmla="*/ 6443246 w 8586367"/>
              <a:gd name="connsiteY22" fmla="*/ 24793 h 2917857"/>
              <a:gd name="connsiteX23" fmla="*/ 8583562 w 8586367"/>
              <a:gd name="connsiteY23" fmla="*/ 15609 h 2917857"/>
              <a:gd name="connsiteX24" fmla="*/ 8586367 w 8586367"/>
              <a:gd name="connsiteY24" fmla="*/ 2869791 h 2917857"/>
              <a:gd name="connsiteX25" fmla="*/ 8428870 w 8586367"/>
              <a:gd name="connsiteY25" fmla="*/ 2780415 h 2917857"/>
              <a:gd name="connsiteX26" fmla="*/ 8339111 w 8586367"/>
              <a:gd name="connsiteY26" fmla="*/ 2909441 h 2917857"/>
              <a:gd name="connsiteX27" fmla="*/ 8288623 w 8586367"/>
              <a:gd name="connsiteY27" fmla="*/ 2749562 h 2917857"/>
              <a:gd name="connsiteX28" fmla="*/ 8187648 w 8586367"/>
              <a:gd name="connsiteY28" fmla="*/ 2830904 h 2917857"/>
              <a:gd name="connsiteX29" fmla="*/ 8055817 w 8586367"/>
              <a:gd name="connsiteY29" fmla="*/ 2917857 h 2917857"/>
              <a:gd name="connsiteX30" fmla="*/ 8013744 w 8586367"/>
              <a:gd name="connsiteY30" fmla="*/ 2825295 h 2917857"/>
              <a:gd name="connsiteX31" fmla="*/ 7923985 w 8586367"/>
              <a:gd name="connsiteY31" fmla="*/ 2867369 h 2917857"/>
              <a:gd name="connsiteX32" fmla="*/ 7834229 w 8586367"/>
              <a:gd name="connsiteY32" fmla="*/ 2794441 h 2917857"/>
              <a:gd name="connsiteX33" fmla="*/ 7733253 w 8586367"/>
              <a:gd name="connsiteY33" fmla="*/ 2864564 h 2917857"/>
              <a:gd name="connsiteX34" fmla="*/ 7584592 w 8586367"/>
              <a:gd name="connsiteY34" fmla="*/ 2800050 h 2917857"/>
              <a:gd name="connsiteX35" fmla="*/ 7385444 w 8586367"/>
              <a:gd name="connsiteY35" fmla="*/ 2887003 h 2917857"/>
              <a:gd name="connsiteX36" fmla="*/ 7245199 w 8586367"/>
              <a:gd name="connsiteY36" fmla="*/ 2763587 h 2917857"/>
              <a:gd name="connsiteX37" fmla="*/ 7169466 w 8586367"/>
              <a:gd name="connsiteY37" fmla="*/ 2909442 h 2917857"/>
              <a:gd name="connsiteX38" fmla="*/ 7110562 w 8586367"/>
              <a:gd name="connsiteY38" fmla="*/ 2757977 h 2917857"/>
              <a:gd name="connsiteX39" fmla="*/ 6945074 w 8586367"/>
              <a:gd name="connsiteY39" fmla="*/ 2892613 h 2917857"/>
              <a:gd name="connsiteX40" fmla="*/ 6855316 w 8586367"/>
              <a:gd name="connsiteY40" fmla="*/ 2819685 h 2917857"/>
              <a:gd name="connsiteX41" fmla="*/ 6768364 w 8586367"/>
              <a:gd name="connsiteY41" fmla="*/ 2903832 h 2917857"/>
              <a:gd name="connsiteX42" fmla="*/ 6672997 w 8586367"/>
              <a:gd name="connsiteY42" fmla="*/ 2800050 h 2917857"/>
              <a:gd name="connsiteX43" fmla="*/ 6563606 w 8586367"/>
              <a:gd name="connsiteY43" fmla="*/ 2870173 h 2917857"/>
              <a:gd name="connsiteX44" fmla="*/ 6293601 w 8586367"/>
              <a:gd name="connsiteY44" fmla="*/ 2806178 h 2917857"/>
              <a:gd name="connsiteX45" fmla="*/ 6300635 w 8586367"/>
              <a:gd name="connsiteY45" fmla="*/ 1976185 h 2917857"/>
              <a:gd name="connsiteX46" fmla="*/ 6133462 w 8586367"/>
              <a:gd name="connsiteY46" fmla="*/ 1858033 h 2917857"/>
              <a:gd name="connsiteX47" fmla="*/ 5946525 w 8586367"/>
              <a:gd name="connsiteY47" fmla="*/ 1734184 h 2917857"/>
              <a:gd name="connsiteX48" fmla="*/ 5811889 w 8586367"/>
              <a:gd name="connsiteY48" fmla="*/ 1742600 h 2917857"/>
              <a:gd name="connsiteX49" fmla="*/ 5321031 w 8586367"/>
              <a:gd name="connsiteY49" fmla="*/ 1540646 h 2917857"/>
              <a:gd name="connsiteX50" fmla="*/ 5301397 w 8586367"/>
              <a:gd name="connsiteY50" fmla="*/ 1501377 h 2917857"/>
              <a:gd name="connsiteX51" fmla="*/ 5147127 w 8586367"/>
              <a:gd name="connsiteY51" fmla="*/ 1501377 h 2917857"/>
              <a:gd name="connsiteX52" fmla="*/ 4992857 w 8586367"/>
              <a:gd name="connsiteY52" fmla="*/ 1434060 h 2917857"/>
              <a:gd name="connsiteX53" fmla="*/ 4976027 w 8586367"/>
              <a:gd name="connsiteY53" fmla="*/ 1397595 h 2917857"/>
              <a:gd name="connsiteX54" fmla="*/ 4908709 w 8586367"/>
              <a:gd name="connsiteY54" fmla="*/ 1411620 h 2917857"/>
              <a:gd name="connsiteX55" fmla="*/ 4824562 w 8586367"/>
              <a:gd name="connsiteY55" fmla="*/ 1330278 h 2917857"/>
              <a:gd name="connsiteX56" fmla="*/ 4734804 w 8586367"/>
              <a:gd name="connsiteY56" fmla="*/ 1316253 h 2917857"/>
              <a:gd name="connsiteX57" fmla="*/ 4647853 w 8586367"/>
              <a:gd name="connsiteY57" fmla="*/ 1335888 h 2917857"/>
              <a:gd name="connsiteX58" fmla="*/ 4462729 w 8586367"/>
              <a:gd name="connsiteY58" fmla="*/ 1220886 h 2917857"/>
              <a:gd name="connsiteX59" fmla="*/ 4145774 w 8586367"/>
              <a:gd name="connsiteY59" fmla="*/ 1077835 h 2917857"/>
              <a:gd name="connsiteX60" fmla="*/ 3938211 w 8586367"/>
              <a:gd name="connsiteY60" fmla="*/ 1046982 h 2917857"/>
              <a:gd name="connsiteX61" fmla="*/ 3699794 w 8586367"/>
              <a:gd name="connsiteY61" fmla="*/ 909542 h 2917857"/>
              <a:gd name="connsiteX62" fmla="*/ 3598817 w 8586367"/>
              <a:gd name="connsiteY62" fmla="*/ 870273 h 2917857"/>
              <a:gd name="connsiteX63" fmla="*/ 3475401 w 8586367"/>
              <a:gd name="connsiteY63" fmla="*/ 867468 h 2917857"/>
              <a:gd name="connsiteX64" fmla="*/ 3225764 w 8586367"/>
              <a:gd name="connsiteY64" fmla="*/ 744052 h 2917857"/>
              <a:gd name="connsiteX65" fmla="*/ 3029421 w 8586367"/>
              <a:gd name="connsiteY65" fmla="*/ 690759 h 2917857"/>
              <a:gd name="connsiteX66" fmla="*/ 2964907 w 8586367"/>
              <a:gd name="connsiteY66" fmla="*/ 640271 h 2917857"/>
              <a:gd name="connsiteX67" fmla="*/ 2858321 w 8586367"/>
              <a:gd name="connsiteY67" fmla="*/ 629051 h 2917857"/>
              <a:gd name="connsiteX68" fmla="*/ 2496488 w 8586367"/>
              <a:gd name="connsiteY68" fmla="*/ 463562 h 2917857"/>
              <a:gd name="connsiteX69" fmla="*/ 2347613 w 8586367"/>
              <a:gd name="connsiteY69" fmla="*/ 442806 h 2917857"/>
              <a:gd name="connsiteX70" fmla="*/ 2204778 w 8586367"/>
              <a:gd name="connsiteY70" fmla="*/ 365390 h 2917857"/>
              <a:gd name="connsiteX71" fmla="*/ 2036803 w 8586367"/>
              <a:gd name="connsiteY71" fmla="*/ 315811 h 2917857"/>
              <a:gd name="connsiteX72" fmla="*/ 1950830 w 8586367"/>
              <a:gd name="connsiteY72" fmla="*/ 270825 h 2917857"/>
              <a:gd name="connsiteX73" fmla="*/ 1913487 w 8586367"/>
              <a:gd name="connsiteY73" fmla="*/ 237484 h 2917857"/>
              <a:gd name="connsiteX74" fmla="*/ 1875154 w 8586367"/>
              <a:gd name="connsiteY74" fmla="*/ 260371 h 2917857"/>
              <a:gd name="connsiteX75" fmla="*/ 1831797 w 8586367"/>
              <a:gd name="connsiteY75" fmla="*/ 281027 h 2917857"/>
              <a:gd name="connsiteX76" fmla="*/ 1769274 w 8586367"/>
              <a:gd name="connsiteY76" fmla="*/ 226319 h 2917857"/>
              <a:gd name="connsiteX77" fmla="*/ 1722382 w 8586367"/>
              <a:gd name="connsiteY77" fmla="*/ 218503 h 2917857"/>
              <a:gd name="connsiteX78" fmla="*/ 1698936 w 8586367"/>
              <a:gd name="connsiteY78" fmla="*/ 226319 h 2917857"/>
              <a:gd name="connsiteX79" fmla="*/ 1667674 w 8586367"/>
              <a:gd name="connsiteY79" fmla="*/ 234134 h 2917857"/>
              <a:gd name="connsiteX80" fmla="*/ 1636413 w 8586367"/>
              <a:gd name="connsiteY80" fmla="*/ 257580 h 2917857"/>
              <a:gd name="connsiteX81" fmla="*/ 1605151 w 8586367"/>
              <a:gd name="connsiteY81" fmla="*/ 273211 h 2917857"/>
              <a:gd name="connsiteX82" fmla="*/ 1436399 w 8586367"/>
              <a:gd name="connsiteY82" fmla="*/ 290967 h 2917857"/>
              <a:gd name="connsiteX83" fmla="*/ 1386320 w 8586367"/>
              <a:gd name="connsiteY83" fmla="*/ 257580 h 2917857"/>
              <a:gd name="connsiteX84" fmla="*/ 1362874 w 8586367"/>
              <a:gd name="connsiteY84" fmla="*/ 249765 h 2917857"/>
              <a:gd name="connsiteX85" fmla="*/ 1331613 w 8586367"/>
              <a:gd name="connsiteY85" fmla="*/ 241950 h 2917857"/>
              <a:gd name="connsiteX86" fmla="*/ 1300351 w 8586367"/>
              <a:gd name="connsiteY86" fmla="*/ 218503 h 2917857"/>
              <a:gd name="connsiteX87" fmla="*/ 1245643 w 8586367"/>
              <a:gd name="connsiteY87" fmla="*/ 179427 h 2917857"/>
              <a:gd name="connsiteX88" fmla="*/ 1214382 w 8586367"/>
              <a:gd name="connsiteY88" fmla="*/ 171611 h 2917857"/>
              <a:gd name="connsiteX89" fmla="*/ 1167489 w 8586367"/>
              <a:gd name="connsiteY89" fmla="*/ 187242 h 2917857"/>
              <a:gd name="connsiteX90" fmla="*/ 1120597 w 8586367"/>
              <a:gd name="connsiteY90" fmla="*/ 226319 h 2917857"/>
              <a:gd name="connsiteX91" fmla="*/ 1065889 w 8586367"/>
              <a:gd name="connsiteY91" fmla="*/ 265396 h 2917857"/>
              <a:gd name="connsiteX92" fmla="*/ 1042443 w 8586367"/>
              <a:gd name="connsiteY92" fmla="*/ 257580 h 2917857"/>
              <a:gd name="connsiteX93" fmla="*/ 972105 w 8586367"/>
              <a:gd name="connsiteY93" fmla="*/ 234134 h 2917857"/>
              <a:gd name="connsiteX94" fmla="*/ 957404 w 8586367"/>
              <a:gd name="connsiteY94" fmla="*/ 200454 h 2917857"/>
              <a:gd name="connsiteX95" fmla="*/ 896370 w 8586367"/>
              <a:gd name="connsiteY95" fmla="*/ 172169 h 2917857"/>
              <a:gd name="connsiteX96" fmla="*/ 870505 w 8586367"/>
              <a:gd name="connsiteY96" fmla="*/ 148165 h 2917857"/>
              <a:gd name="connsiteX97" fmla="*/ 824916 w 8586367"/>
              <a:gd name="connsiteY97" fmla="*/ 120997 h 2917857"/>
              <a:gd name="connsiteX98" fmla="*/ 706382 w 8586367"/>
              <a:gd name="connsiteY98" fmla="*/ 163796 h 2917857"/>
              <a:gd name="connsiteX99" fmla="*/ 654279 w 8586367"/>
              <a:gd name="connsiteY99" fmla="*/ 103505 h 2917857"/>
              <a:gd name="connsiteX100" fmla="*/ 581336 w 8586367"/>
              <a:gd name="connsiteY100" fmla="*/ 140350 h 2917857"/>
              <a:gd name="connsiteX101" fmla="*/ 550074 w 8586367"/>
              <a:gd name="connsiteY101" fmla="*/ 132534 h 2917857"/>
              <a:gd name="connsiteX102" fmla="*/ 503182 w 8586367"/>
              <a:gd name="connsiteY102" fmla="*/ 93457 h 2917857"/>
              <a:gd name="connsiteX103" fmla="*/ 420220 w 8586367"/>
              <a:gd name="connsiteY103" fmla="*/ 43377 h 2917857"/>
              <a:gd name="connsiteX104" fmla="*/ 411749 w 8586367"/>
              <a:gd name="connsiteY104" fmla="*/ 69783 h 2917857"/>
              <a:gd name="connsiteX105" fmla="*/ 346874 w 8586367"/>
              <a:gd name="connsiteY105" fmla="*/ 101273 h 2917857"/>
              <a:gd name="connsiteX106" fmla="*/ 331243 w 8586367"/>
              <a:gd name="connsiteY106" fmla="*/ 132534 h 2917857"/>
              <a:gd name="connsiteX107" fmla="*/ 307797 w 8586367"/>
              <a:gd name="connsiteY107" fmla="*/ 116903 h 2917857"/>
              <a:gd name="connsiteX108" fmla="*/ 299982 w 8586367"/>
              <a:gd name="connsiteY108" fmla="*/ 85642 h 2917857"/>
              <a:gd name="connsiteX109" fmla="*/ 292166 w 8586367"/>
              <a:gd name="connsiteY109" fmla="*/ 62196 h 2917857"/>
              <a:gd name="connsiteX110" fmla="*/ 253089 w 8586367"/>
              <a:gd name="connsiteY110" fmla="*/ 54380 h 2917857"/>
              <a:gd name="connsiteX111" fmla="*/ 196707 w 8586367"/>
              <a:gd name="connsiteY111" fmla="*/ 65173 h 2917857"/>
              <a:gd name="connsiteX112" fmla="*/ 156327 w 8586367"/>
              <a:gd name="connsiteY112" fmla="*/ 96063 h 2917857"/>
              <a:gd name="connsiteX113" fmla="*/ 96782 w 8586367"/>
              <a:gd name="connsiteY113" fmla="*/ 46565 h 2917857"/>
              <a:gd name="connsiteX114" fmla="*/ 0 w 8586367"/>
              <a:gd name="connsiteY114" fmla="*/ 47764 h 2917857"/>
              <a:gd name="connsiteX115" fmla="*/ 30974 w 8586367"/>
              <a:gd name="connsiteY115" fmla="*/ 3556 h 2917857"/>
              <a:gd name="connsiteX116" fmla="*/ 151585 w 8586367"/>
              <a:gd name="connsiteY116" fmla="*/ 14775 h 2917857"/>
              <a:gd name="connsiteX117" fmla="*/ 279748 w 8586367"/>
              <a:gd name="connsiteY117" fmla="*/ 27531 h 2917857"/>
              <a:gd name="connsiteX118" fmla="*/ 413040 w 8586367"/>
              <a:gd name="connsiteY118" fmla="*/ 11054 h 2917857"/>
              <a:gd name="connsiteX119" fmla="*/ 487551 w 8586367"/>
              <a:gd name="connsiteY119" fmla="*/ 54380 h 2917857"/>
              <a:gd name="connsiteX120" fmla="*/ 671212 w 8586367"/>
              <a:gd name="connsiteY120" fmla="*/ 28702 h 2917857"/>
              <a:gd name="connsiteX121" fmla="*/ 919630 w 8586367"/>
              <a:gd name="connsiteY121" fmla="*/ 24235 h 2917857"/>
              <a:gd name="connsiteX122" fmla="*/ 1081520 w 8586367"/>
              <a:gd name="connsiteY122" fmla="*/ 62196 h 2917857"/>
              <a:gd name="connsiteX123" fmla="*/ 1120597 w 8586367"/>
              <a:gd name="connsiteY123" fmla="*/ 54380 h 2917857"/>
              <a:gd name="connsiteX124" fmla="*/ 1174015 w 8586367"/>
              <a:gd name="connsiteY124" fmla="*/ 14241 h 2917857"/>
              <a:gd name="connsiteX125" fmla="*/ 1252624 w 8586367"/>
              <a:gd name="connsiteY125" fmla="*/ 15076 h 2917857"/>
              <a:gd name="connsiteX126" fmla="*/ 1362874 w 8586367"/>
              <a:gd name="connsiteY126" fmla="*/ 46565 h 2917857"/>
              <a:gd name="connsiteX127" fmla="*/ 1374705 w 8586367"/>
              <a:gd name="connsiteY127" fmla="*/ 45086 h 2917857"/>
              <a:gd name="connsiteX128" fmla="*/ 1421897 w 8586367"/>
              <a:gd name="connsiteY128" fmla="*/ 30124 h 2917857"/>
              <a:gd name="connsiteX129" fmla="*/ 1446212 w 8586367"/>
              <a:gd name="connsiteY129" fmla="*/ 21549 h 2917857"/>
              <a:gd name="connsiteX130" fmla="*/ 1441569 w 8586367"/>
              <a:gd name="connsiteY130" fmla="*/ 4988 h 2917857"/>
              <a:gd name="connsiteX131" fmla="*/ 1523275 w 8586367"/>
              <a:gd name="connsiteY131" fmla="*/ 54194 h 2917857"/>
              <a:gd name="connsiteX132" fmla="*/ 1609059 w 8586367"/>
              <a:gd name="connsiteY132"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5944922 w 8586367"/>
              <a:gd name="connsiteY20" fmla="*/ 32050 h 2917857"/>
              <a:gd name="connsiteX21" fmla="*/ 6194084 w 8586367"/>
              <a:gd name="connsiteY21" fmla="*/ 29631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5944922 w 8586367"/>
              <a:gd name="connsiteY20" fmla="*/ 32050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5688503 w 8586367"/>
              <a:gd name="connsiteY19" fmla="*/ 32050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403056 w 8586367"/>
              <a:gd name="connsiteY18" fmla="*/ 36888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136961 w 8586367"/>
              <a:gd name="connsiteY17" fmla="*/ 39307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897475 w 8586367"/>
              <a:gd name="connsiteY16" fmla="*/ 39307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678827 w 8586367"/>
              <a:gd name="connsiteY16" fmla="*/ 5440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692408 w 8586367"/>
              <a:gd name="connsiteY23" fmla="*/ 22374 h 2917857"/>
              <a:gd name="connsiteX24" fmla="*/ 8583562 w 8586367"/>
              <a:gd name="connsiteY24" fmla="*/ 15609 h 2917857"/>
              <a:gd name="connsiteX25" fmla="*/ 8586367 w 8586367"/>
              <a:gd name="connsiteY25" fmla="*/ 2869791 h 2917857"/>
              <a:gd name="connsiteX26" fmla="*/ 8428870 w 8586367"/>
              <a:gd name="connsiteY26" fmla="*/ 2780415 h 2917857"/>
              <a:gd name="connsiteX27" fmla="*/ 8339111 w 8586367"/>
              <a:gd name="connsiteY27" fmla="*/ 2909441 h 2917857"/>
              <a:gd name="connsiteX28" fmla="*/ 8288623 w 8586367"/>
              <a:gd name="connsiteY28" fmla="*/ 2749562 h 2917857"/>
              <a:gd name="connsiteX29" fmla="*/ 8187648 w 8586367"/>
              <a:gd name="connsiteY29" fmla="*/ 2830904 h 2917857"/>
              <a:gd name="connsiteX30" fmla="*/ 8055817 w 8586367"/>
              <a:gd name="connsiteY30" fmla="*/ 2917857 h 2917857"/>
              <a:gd name="connsiteX31" fmla="*/ 8013744 w 8586367"/>
              <a:gd name="connsiteY31" fmla="*/ 2825295 h 2917857"/>
              <a:gd name="connsiteX32" fmla="*/ 7923985 w 8586367"/>
              <a:gd name="connsiteY32" fmla="*/ 2867369 h 2917857"/>
              <a:gd name="connsiteX33" fmla="*/ 7834229 w 8586367"/>
              <a:gd name="connsiteY33" fmla="*/ 2794441 h 2917857"/>
              <a:gd name="connsiteX34" fmla="*/ 7733253 w 8586367"/>
              <a:gd name="connsiteY34" fmla="*/ 2864564 h 2917857"/>
              <a:gd name="connsiteX35" fmla="*/ 7584592 w 8586367"/>
              <a:gd name="connsiteY35" fmla="*/ 2800050 h 2917857"/>
              <a:gd name="connsiteX36" fmla="*/ 7385444 w 8586367"/>
              <a:gd name="connsiteY36" fmla="*/ 2887003 h 2917857"/>
              <a:gd name="connsiteX37" fmla="*/ 7245199 w 8586367"/>
              <a:gd name="connsiteY37" fmla="*/ 2763587 h 2917857"/>
              <a:gd name="connsiteX38" fmla="*/ 7169466 w 8586367"/>
              <a:gd name="connsiteY38" fmla="*/ 2909442 h 2917857"/>
              <a:gd name="connsiteX39" fmla="*/ 7110562 w 8586367"/>
              <a:gd name="connsiteY39" fmla="*/ 2757977 h 2917857"/>
              <a:gd name="connsiteX40" fmla="*/ 6945074 w 8586367"/>
              <a:gd name="connsiteY40" fmla="*/ 2892613 h 2917857"/>
              <a:gd name="connsiteX41" fmla="*/ 6855316 w 8586367"/>
              <a:gd name="connsiteY41" fmla="*/ 2819685 h 2917857"/>
              <a:gd name="connsiteX42" fmla="*/ 6768364 w 8586367"/>
              <a:gd name="connsiteY42" fmla="*/ 2903832 h 2917857"/>
              <a:gd name="connsiteX43" fmla="*/ 6672997 w 8586367"/>
              <a:gd name="connsiteY43" fmla="*/ 2800050 h 2917857"/>
              <a:gd name="connsiteX44" fmla="*/ 6563606 w 8586367"/>
              <a:gd name="connsiteY44" fmla="*/ 2870173 h 2917857"/>
              <a:gd name="connsiteX45" fmla="*/ 6293601 w 8586367"/>
              <a:gd name="connsiteY45" fmla="*/ 2806178 h 2917857"/>
              <a:gd name="connsiteX46" fmla="*/ 6300635 w 8586367"/>
              <a:gd name="connsiteY46" fmla="*/ 1976185 h 2917857"/>
              <a:gd name="connsiteX47" fmla="*/ 6133462 w 8586367"/>
              <a:gd name="connsiteY47" fmla="*/ 1858033 h 2917857"/>
              <a:gd name="connsiteX48" fmla="*/ 5946525 w 8586367"/>
              <a:gd name="connsiteY48" fmla="*/ 1734184 h 2917857"/>
              <a:gd name="connsiteX49" fmla="*/ 5811889 w 8586367"/>
              <a:gd name="connsiteY49" fmla="*/ 1742600 h 2917857"/>
              <a:gd name="connsiteX50" fmla="*/ 5321031 w 8586367"/>
              <a:gd name="connsiteY50" fmla="*/ 1540646 h 2917857"/>
              <a:gd name="connsiteX51" fmla="*/ 5301397 w 8586367"/>
              <a:gd name="connsiteY51" fmla="*/ 1501377 h 2917857"/>
              <a:gd name="connsiteX52" fmla="*/ 5147127 w 8586367"/>
              <a:gd name="connsiteY52" fmla="*/ 1501377 h 2917857"/>
              <a:gd name="connsiteX53" fmla="*/ 4992857 w 8586367"/>
              <a:gd name="connsiteY53" fmla="*/ 1434060 h 2917857"/>
              <a:gd name="connsiteX54" fmla="*/ 4976027 w 8586367"/>
              <a:gd name="connsiteY54" fmla="*/ 1397595 h 2917857"/>
              <a:gd name="connsiteX55" fmla="*/ 4908709 w 8586367"/>
              <a:gd name="connsiteY55" fmla="*/ 1411620 h 2917857"/>
              <a:gd name="connsiteX56" fmla="*/ 4824562 w 8586367"/>
              <a:gd name="connsiteY56" fmla="*/ 1330278 h 2917857"/>
              <a:gd name="connsiteX57" fmla="*/ 4734804 w 8586367"/>
              <a:gd name="connsiteY57" fmla="*/ 1316253 h 2917857"/>
              <a:gd name="connsiteX58" fmla="*/ 4647853 w 8586367"/>
              <a:gd name="connsiteY58" fmla="*/ 1335888 h 2917857"/>
              <a:gd name="connsiteX59" fmla="*/ 4462729 w 8586367"/>
              <a:gd name="connsiteY59" fmla="*/ 1220886 h 2917857"/>
              <a:gd name="connsiteX60" fmla="*/ 4145774 w 8586367"/>
              <a:gd name="connsiteY60" fmla="*/ 1077835 h 2917857"/>
              <a:gd name="connsiteX61" fmla="*/ 3938211 w 8586367"/>
              <a:gd name="connsiteY61" fmla="*/ 1046982 h 2917857"/>
              <a:gd name="connsiteX62" fmla="*/ 3699794 w 8586367"/>
              <a:gd name="connsiteY62" fmla="*/ 909542 h 2917857"/>
              <a:gd name="connsiteX63" fmla="*/ 3598817 w 8586367"/>
              <a:gd name="connsiteY63" fmla="*/ 870273 h 2917857"/>
              <a:gd name="connsiteX64" fmla="*/ 3475401 w 8586367"/>
              <a:gd name="connsiteY64" fmla="*/ 867468 h 2917857"/>
              <a:gd name="connsiteX65" fmla="*/ 3225764 w 8586367"/>
              <a:gd name="connsiteY65" fmla="*/ 744052 h 2917857"/>
              <a:gd name="connsiteX66" fmla="*/ 3029421 w 8586367"/>
              <a:gd name="connsiteY66" fmla="*/ 690759 h 2917857"/>
              <a:gd name="connsiteX67" fmla="*/ 2964907 w 8586367"/>
              <a:gd name="connsiteY67" fmla="*/ 640271 h 2917857"/>
              <a:gd name="connsiteX68" fmla="*/ 2858321 w 8586367"/>
              <a:gd name="connsiteY68" fmla="*/ 629051 h 2917857"/>
              <a:gd name="connsiteX69" fmla="*/ 2496488 w 8586367"/>
              <a:gd name="connsiteY69" fmla="*/ 463562 h 2917857"/>
              <a:gd name="connsiteX70" fmla="*/ 2347613 w 8586367"/>
              <a:gd name="connsiteY70" fmla="*/ 442806 h 2917857"/>
              <a:gd name="connsiteX71" fmla="*/ 2204778 w 8586367"/>
              <a:gd name="connsiteY71" fmla="*/ 365390 h 2917857"/>
              <a:gd name="connsiteX72" fmla="*/ 2036803 w 8586367"/>
              <a:gd name="connsiteY72" fmla="*/ 315811 h 2917857"/>
              <a:gd name="connsiteX73" fmla="*/ 1950830 w 8586367"/>
              <a:gd name="connsiteY73" fmla="*/ 270825 h 2917857"/>
              <a:gd name="connsiteX74" fmla="*/ 1913487 w 8586367"/>
              <a:gd name="connsiteY74" fmla="*/ 237484 h 2917857"/>
              <a:gd name="connsiteX75" fmla="*/ 1875154 w 8586367"/>
              <a:gd name="connsiteY75" fmla="*/ 260371 h 2917857"/>
              <a:gd name="connsiteX76" fmla="*/ 1831797 w 8586367"/>
              <a:gd name="connsiteY76" fmla="*/ 281027 h 2917857"/>
              <a:gd name="connsiteX77" fmla="*/ 1769274 w 8586367"/>
              <a:gd name="connsiteY77" fmla="*/ 226319 h 2917857"/>
              <a:gd name="connsiteX78" fmla="*/ 1722382 w 8586367"/>
              <a:gd name="connsiteY78" fmla="*/ 218503 h 2917857"/>
              <a:gd name="connsiteX79" fmla="*/ 1698936 w 8586367"/>
              <a:gd name="connsiteY79" fmla="*/ 226319 h 2917857"/>
              <a:gd name="connsiteX80" fmla="*/ 1667674 w 8586367"/>
              <a:gd name="connsiteY80" fmla="*/ 234134 h 2917857"/>
              <a:gd name="connsiteX81" fmla="*/ 1636413 w 8586367"/>
              <a:gd name="connsiteY81" fmla="*/ 257580 h 2917857"/>
              <a:gd name="connsiteX82" fmla="*/ 1605151 w 8586367"/>
              <a:gd name="connsiteY82" fmla="*/ 273211 h 2917857"/>
              <a:gd name="connsiteX83" fmla="*/ 1436399 w 8586367"/>
              <a:gd name="connsiteY83" fmla="*/ 290967 h 2917857"/>
              <a:gd name="connsiteX84" fmla="*/ 1386320 w 8586367"/>
              <a:gd name="connsiteY84" fmla="*/ 257580 h 2917857"/>
              <a:gd name="connsiteX85" fmla="*/ 1362874 w 8586367"/>
              <a:gd name="connsiteY85" fmla="*/ 249765 h 2917857"/>
              <a:gd name="connsiteX86" fmla="*/ 1331613 w 8586367"/>
              <a:gd name="connsiteY86" fmla="*/ 241950 h 2917857"/>
              <a:gd name="connsiteX87" fmla="*/ 1300351 w 8586367"/>
              <a:gd name="connsiteY87" fmla="*/ 218503 h 2917857"/>
              <a:gd name="connsiteX88" fmla="*/ 1245643 w 8586367"/>
              <a:gd name="connsiteY88" fmla="*/ 179427 h 2917857"/>
              <a:gd name="connsiteX89" fmla="*/ 1214382 w 8586367"/>
              <a:gd name="connsiteY89" fmla="*/ 171611 h 2917857"/>
              <a:gd name="connsiteX90" fmla="*/ 1167489 w 8586367"/>
              <a:gd name="connsiteY90" fmla="*/ 187242 h 2917857"/>
              <a:gd name="connsiteX91" fmla="*/ 1120597 w 8586367"/>
              <a:gd name="connsiteY91" fmla="*/ 226319 h 2917857"/>
              <a:gd name="connsiteX92" fmla="*/ 1065889 w 8586367"/>
              <a:gd name="connsiteY92" fmla="*/ 265396 h 2917857"/>
              <a:gd name="connsiteX93" fmla="*/ 1042443 w 8586367"/>
              <a:gd name="connsiteY93" fmla="*/ 257580 h 2917857"/>
              <a:gd name="connsiteX94" fmla="*/ 972105 w 8586367"/>
              <a:gd name="connsiteY94" fmla="*/ 234134 h 2917857"/>
              <a:gd name="connsiteX95" fmla="*/ 957404 w 8586367"/>
              <a:gd name="connsiteY95" fmla="*/ 200454 h 2917857"/>
              <a:gd name="connsiteX96" fmla="*/ 896370 w 8586367"/>
              <a:gd name="connsiteY96" fmla="*/ 172169 h 2917857"/>
              <a:gd name="connsiteX97" fmla="*/ 870505 w 8586367"/>
              <a:gd name="connsiteY97" fmla="*/ 148165 h 2917857"/>
              <a:gd name="connsiteX98" fmla="*/ 824916 w 8586367"/>
              <a:gd name="connsiteY98" fmla="*/ 120997 h 2917857"/>
              <a:gd name="connsiteX99" fmla="*/ 706382 w 8586367"/>
              <a:gd name="connsiteY99" fmla="*/ 163796 h 2917857"/>
              <a:gd name="connsiteX100" fmla="*/ 654279 w 8586367"/>
              <a:gd name="connsiteY100" fmla="*/ 103505 h 2917857"/>
              <a:gd name="connsiteX101" fmla="*/ 581336 w 8586367"/>
              <a:gd name="connsiteY101" fmla="*/ 140350 h 2917857"/>
              <a:gd name="connsiteX102" fmla="*/ 550074 w 8586367"/>
              <a:gd name="connsiteY102" fmla="*/ 132534 h 2917857"/>
              <a:gd name="connsiteX103" fmla="*/ 503182 w 8586367"/>
              <a:gd name="connsiteY103" fmla="*/ 93457 h 2917857"/>
              <a:gd name="connsiteX104" fmla="*/ 420220 w 8586367"/>
              <a:gd name="connsiteY104" fmla="*/ 43377 h 2917857"/>
              <a:gd name="connsiteX105" fmla="*/ 411749 w 8586367"/>
              <a:gd name="connsiteY105" fmla="*/ 69783 h 2917857"/>
              <a:gd name="connsiteX106" fmla="*/ 346874 w 8586367"/>
              <a:gd name="connsiteY106" fmla="*/ 101273 h 2917857"/>
              <a:gd name="connsiteX107" fmla="*/ 331243 w 8586367"/>
              <a:gd name="connsiteY107" fmla="*/ 132534 h 2917857"/>
              <a:gd name="connsiteX108" fmla="*/ 307797 w 8586367"/>
              <a:gd name="connsiteY108" fmla="*/ 116903 h 2917857"/>
              <a:gd name="connsiteX109" fmla="*/ 299982 w 8586367"/>
              <a:gd name="connsiteY109" fmla="*/ 85642 h 2917857"/>
              <a:gd name="connsiteX110" fmla="*/ 292166 w 8586367"/>
              <a:gd name="connsiteY110" fmla="*/ 62196 h 2917857"/>
              <a:gd name="connsiteX111" fmla="*/ 253089 w 8586367"/>
              <a:gd name="connsiteY111" fmla="*/ 54380 h 2917857"/>
              <a:gd name="connsiteX112" fmla="*/ 196707 w 8586367"/>
              <a:gd name="connsiteY112" fmla="*/ 65173 h 2917857"/>
              <a:gd name="connsiteX113" fmla="*/ 156327 w 8586367"/>
              <a:gd name="connsiteY113" fmla="*/ 96063 h 2917857"/>
              <a:gd name="connsiteX114" fmla="*/ 96782 w 8586367"/>
              <a:gd name="connsiteY114" fmla="*/ 46565 h 2917857"/>
              <a:gd name="connsiteX115" fmla="*/ 0 w 8586367"/>
              <a:gd name="connsiteY115" fmla="*/ 47764 h 2917857"/>
              <a:gd name="connsiteX116" fmla="*/ 30974 w 8586367"/>
              <a:gd name="connsiteY116" fmla="*/ 3556 h 2917857"/>
              <a:gd name="connsiteX117" fmla="*/ 151585 w 8586367"/>
              <a:gd name="connsiteY117" fmla="*/ 14775 h 2917857"/>
              <a:gd name="connsiteX118" fmla="*/ 279748 w 8586367"/>
              <a:gd name="connsiteY118" fmla="*/ 27531 h 2917857"/>
              <a:gd name="connsiteX119" fmla="*/ 413040 w 8586367"/>
              <a:gd name="connsiteY119" fmla="*/ 11054 h 2917857"/>
              <a:gd name="connsiteX120" fmla="*/ 487551 w 8586367"/>
              <a:gd name="connsiteY120" fmla="*/ 54380 h 2917857"/>
              <a:gd name="connsiteX121" fmla="*/ 671212 w 8586367"/>
              <a:gd name="connsiteY121" fmla="*/ 28702 h 2917857"/>
              <a:gd name="connsiteX122" fmla="*/ 919630 w 8586367"/>
              <a:gd name="connsiteY122" fmla="*/ 24235 h 2917857"/>
              <a:gd name="connsiteX123" fmla="*/ 1081520 w 8586367"/>
              <a:gd name="connsiteY123" fmla="*/ 62196 h 2917857"/>
              <a:gd name="connsiteX124" fmla="*/ 1120597 w 8586367"/>
              <a:gd name="connsiteY124" fmla="*/ 54380 h 2917857"/>
              <a:gd name="connsiteX125" fmla="*/ 1174015 w 8586367"/>
              <a:gd name="connsiteY125" fmla="*/ 14241 h 2917857"/>
              <a:gd name="connsiteX126" fmla="*/ 1252624 w 8586367"/>
              <a:gd name="connsiteY126" fmla="*/ 15076 h 2917857"/>
              <a:gd name="connsiteX127" fmla="*/ 1362874 w 8586367"/>
              <a:gd name="connsiteY127" fmla="*/ 46565 h 2917857"/>
              <a:gd name="connsiteX128" fmla="*/ 1374705 w 8586367"/>
              <a:gd name="connsiteY128" fmla="*/ 45086 h 2917857"/>
              <a:gd name="connsiteX129" fmla="*/ 1421897 w 8586367"/>
              <a:gd name="connsiteY129" fmla="*/ 30124 h 2917857"/>
              <a:gd name="connsiteX130" fmla="*/ 1446212 w 8586367"/>
              <a:gd name="connsiteY130" fmla="*/ 21549 h 2917857"/>
              <a:gd name="connsiteX131" fmla="*/ 1441569 w 8586367"/>
              <a:gd name="connsiteY131" fmla="*/ 4988 h 2917857"/>
              <a:gd name="connsiteX132" fmla="*/ 1523275 w 8586367"/>
              <a:gd name="connsiteY132" fmla="*/ 54194 h 2917857"/>
              <a:gd name="connsiteX133" fmla="*/ 1609059 w 8586367"/>
              <a:gd name="connsiteY133"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678827 w 8586367"/>
              <a:gd name="connsiteY16" fmla="*/ 5440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573875 w 8586367"/>
              <a:gd name="connsiteY23" fmla="*/ 19954 h 2917857"/>
              <a:gd name="connsiteX24" fmla="*/ 6692408 w 8586367"/>
              <a:gd name="connsiteY24" fmla="*/ 22374 h 2917857"/>
              <a:gd name="connsiteX25" fmla="*/ 8583562 w 8586367"/>
              <a:gd name="connsiteY25" fmla="*/ 15609 h 2917857"/>
              <a:gd name="connsiteX26" fmla="*/ 8586367 w 8586367"/>
              <a:gd name="connsiteY26" fmla="*/ 2869791 h 2917857"/>
              <a:gd name="connsiteX27" fmla="*/ 8428870 w 8586367"/>
              <a:gd name="connsiteY27" fmla="*/ 2780415 h 2917857"/>
              <a:gd name="connsiteX28" fmla="*/ 8339111 w 8586367"/>
              <a:gd name="connsiteY28" fmla="*/ 2909441 h 2917857"/>
              <a:gd name="connsiteX29" fmla="*/ 8288623 w 8586367"/>
              <a:gd name="connsiteY29" fmla="*/ 2749562 h 2917857"/>
              <a:gd name="connsiteX30" fmla="*/ 8187648 w 8586367"/>
              <a:gd name="connsiteY30" fmla="*/ 2830904 h 2917857"/>
              <a:gd name="connsiteX31" fmla="*/ 8055817 w 8586367"/>
              <a:gd name="connsiteY31" fmla="*/ 2917857 h 2917857"/>
              <a:gd name="connsiteX32" fmla="*/ 8013744 w 8586367"/>
              <a:gd name="connsiteY32" fmla="*/ 2825295 h 2917857"/>
              <a:gd name="connsiteX33" fmla="*/ 7923985 w 8586367"/>
              <a:gd name="connsiteY33" fmla="*/ 2867369 h 2917857"/>
              <a:gd name="connsiteX34" fmla="*/ 7834229 w 8586367"/>
              <a:gd name="connsiteY34" fmla="*/ 2794441 h 2917857"/>
              <a:gd name="connsiteX35" fmla="*/ 7733253 w 8586367"/>
              <a:gd name="connsiteY35" fmla="*/ 2864564 h 2917857"/>
              <a:gd name="connsiteX36" fmla="*/ 7584592 w 8586367"/>
              <a:gd name="connsiteY36" fmla="*/ 2800050 h 2917857"/>
              <a:gd name="connsiteX37" fmla="*/ 7385444 w 8586367"/>
              <a:gd name="connsiteY37" fmla="*/ 2887003 h 2917857"/>
              <a:gd name="connsiteX38" fmla="*/ 7245199 w 8586367"/>
              <a:gd name="connsiteY38" fmla="*/ 2763587 h 2917857"/>
              <a:gd name="connsiteX39" fmla="*/ 7169466 w 8586367"/>
              <a:gd name="connsiteY39" fmla="*/ 2909442 h 2917857"/>
              <a:gd name="connsiteX40" fmla="*/ 7110562 w 8586367"/>
              <a:gd name="connsiteY40" fmla="*/ 2757977 h 2917857"/>
              <a:gd name="connsiteX41" fmla="*/ 6945074 w 8586367"/>
              <a:gd name="connsiteY41" fmla="*/ 2892613 h 2917857"/>
              <a:gd name="connsiteX42" fmla="*/ 6855316 w 8586367"/>
              <a:gd name="connsiteY42" fmla="*/ 2819685 h 2917857"/>
              <a:gd name="connsiteX43" fmla="*/ 6768364 w 8586367"/>
              <a:gd name="connsiteY43" fmla="*/ 2903832 h 2917857"/>
              <a:gd name="connsiteX44" fmla="*/ 6672997 w 8586367"/>
              <a:gd name="connsiteY44" fmla="*/ 2800050 h 2917857"/>
              <a:gd name="connsiteX45" fmla="*/ 6563606 w 8586367"/>
              <a:gd name="connsiteY45" fmla="*/ 2870173 h 2917857"/>
              <a:gd name="connsiteX46" fmla="*/ 6293601 w 8586367"/>
              <a:gd name="connsiteY46" fmla="*/ 2806178 h 2917857"/>
              <a:gd name="connsiteX47" fmla="*/ 6300635 w 8586367"/>
              <a:gd name="connsiteY47" fmla="*/ 1976185 h 2917857"/>
              <a:gd name="connsiteX48" fmla="*/ 6133462 w 8586367"/>
              <a:gd name="connsiteY48" fmla="*/ 1858033 h 2917857"/>
              <a:gd name="connsiteX49" fmla="*/ 5946525 w 8586367"/>
              <a:gd name="connsiteY49" fmla="*/ 1734184 h 2917857"/>
              <a:gd name="connsiteX50" fmla="*/ 5811889 w 8586367"/>
              <a:gd name="connsiteY50" fmla="*/ 1742600 h 2917857"/>
              <a:gd name="connsiteX51" fmla="*/ 5321031 w 8586367"/>
              <a:gd name="connsiteY51" fmla="*/ 1540646 h 2917857"/>
              <a:gd name="connsiteX52" fmla="*/ 5301397 w 8586367"/>
              <a:gd name="connsiteY52" fmla="*/ 1501377 h 2917857"/>
              <a:gd name="connsiteX53" fmla="*/ 5147127 w 8586367"/>
              <a:gd name="connsiteY53" fmla="*/ 1501377 h 2917857"/>
              <a:gd name="connsiteX54" fmla="*/ 4992857 w 8586367"/>
              <a:gd name="connsiteY54" fmla="*/ 1434060 h 2917857"/>
              <a:gd name="connsiteX55" fmla="*/ 4976027 w 8586367"/>
              <a:gd name="connsiteY55" fmla="*/ 1397595 h 2917857"/>
              <a:gd name="connsiteX56" fmla="*/ 4908709 w 8586367"/>
              <a:gd name="connsiteY56" fmla="*/ 1411620 h 2917857"/>
              <a:gd name="connsiteX57" fmla="*/ 4824562 w 8586367"/>
              <a:gd name="connsiteY57" fmla="*/ 1330278 h 2917857"/>
              <a:gd name="connsiteX58" fmla="*/ 4734804 w 8586367"/>
              <a:gd name="connsiteY58" fmla="*/ 1316253 h 2917857"/>
              <a:gd name="connsiteX59" fmla="*/ 4647853 w 8586367"/>
              <a:gd name="connsiteY59" fmla="*/ 1335888 h 2917857"/>
              <a:gd name="connsiteX60" fmla="*/ 4462729 w 8586367"/>
              <a:gd name="connsiteY60" fmla="*/ 1220886 h 2917857"/>
              <a:gd name="connsiteX61" fmla="*/ 4145774 w 8586367"/>
              <a:gd name="connsiteY61" fmla="*/ 1077835 h 2917857"/>
              <a:gd name="connsiteX62" fmla="*/ 3938211 w 8586367"/>
              <a:gd name="connsiteY62" fmla="*/ 1046982 h 2917857"/>
              <a:gd name="connsiteX63" fmla="*/ 3699794 w 8586367"/>
              <a:gd name="connsiteY63" fmla="*/ 909542 h 2917857"/>
              <a:gd name="connsiteX64" fmla="*/ 3598817 w 8586367"/>
              <a:gd name="connsiteY64" fmla="*/ 870273 h 2917857"/>
              <a:gd name="connsiteX65" fmla="*/ 3475401 w 8586367"/>
              <a:gd name="connsiteY65" fmla="*/ 867468 h 2917857"/>
              <a:gd name="connsiteX66" fmla="*/ 3225764 w 8586367"/>
              <a:gd name="connsiteY66" fmla="*/ 744052 h 2917857"/>
              <a:gd name="connsiteX67" fmla="*/ 3029421 w 8586367"/>
              <a:gd name="connsiteY67" fmla="*/ 690759 h 2917857"/>
              <a:gd name="connsiteX68" fmla="*/ 2964907 w 8586367"/>
              <a:gd name="connsiteY68" fmla="*/ 640271 h 2917857"/>
              <a:gd name="connsiteX69" fmla="*/ 2858321 w 8586367"/>
              <a:gd name="connsiteY69" fmla="*/ 629051 h 2917857"/>
              <a:gd name="connsiteX70" fmla="*/ 2496488 w 8586367"/>
              <a:gd name="connsiteY70" fmla="*/ 463562 h 2917857"/>
              <a:gd name="connsiteX71" fmla="*/ 2347613 w 8586367"/>
              <a:gd name="connsiteY71" fmla="*/ 442806 h 2917857"/>
              <a:gd name="connsiteX72" fmla="*/ 2204778 w 8586367"/>
              <a:gd name="connsiteY72" fmla="*/ 365390 h 2917857"/>
              <a:gd name="connsiteX73" fmla="*/ 2036803 w 8586367"/>
              <a:gd name="connsiteY73" fmla="*/ 315811 h 2917857"/>
              <a:gd name="connsiteX74" fmla="*/ 1950830 w 8586367"/>
              <a:gd name="connsiteY74" fmla="*/ 270825 h 2917857"/>
              <a:gd name="connsiteX75" fmla="*/ 1913487 w 8586367"/>
              <a:gd name="connsiteY75" fmla="*/ 237484 h 2917857"/>
              <a:gd name="connsiteX76" fmla="*/ 1875154 w 8586367"/>
              <a:gd name="connsiteY76" fmla="*/ 260371 h 2917857"/>
              <a:gd name="connsiteX77" fmla="*/ 1831797 w 8586367"/>
              <a:gd name="connsiteY77" fmla="*/ 281027 h 2917857"/>
              <a:gd name="connsiteX78" fmla="*/ 1769274 w 8586367"/>
              <a:gd name="connsiteY78" fmla="*/ 226319 h 2917857"/>
              <a:gd name="connsiteX79" fmla="*/ 1722382 w 8586367"/>
              <a:gd name="connsiteY79" fmla="*/ 218503 h 2917857"/>
              <a:gd name="connsiteX80" fmla="*/ 1698936 w 8586367"/>
              <a:gd name="connsiteY80" fmla="*/ 226319 h 2917857"/>
              <a:gd name="connsiteX81" fmla="*/ 1667674 w 8586367"/>
              <a:gd name="connsiteY81" fmla="*/ 234134 h 2917857"/>
              <a:gd name="connsiteX82" fmla="*/ 1636413 w 8586367"/>
              <a:gd name="connsiteY82" fmla="*/ 257580 h 2917857"/>
              <a:gd name="connsiteX83" fmla="*/ 1605151 w 8586367"/>
              <a:gd name="connsiteY83" fmla="*/ 273211 h 2917857"/>
              <a:gd name="connsiteX84" fmla="*/ 1436399 w 8586367"/>
              <a:gd name="connsiteY84" fmla="*/ 290967 h 2917857"/>
              <a:gd name="connsiteX85" fmla="*/ 1386320 w 8586367"/>
              <a:gd name="connsiteY85" fmla="*/ 257580 h 2917857"/>
              <a:gd name="connsiteX86" fmla="*/ 1362874 w 8586367"/>
              <a:gd name="connsiteY86" fmla="*/ 249765 h 2917857"/>
              <a:gd name="connsiteX87" fmla="*/ 1331613 w 8586367"/>
              <a:gd name="connsiteY87" fmla="*/ 241950 h 2917857"/>
              <a:gd name="connsiteX88" fmla="*/ 1300351 w 8586367"/>
              <a:gd name="connsiteY88" fmla="*/ 218503 h 2917857"/>
              <a:gd name="connsiteX89" fmla="*/ 1245643 w 8586367"/>
              <a:gd name="connsiteY89" fmla="*/ 179427 h 2917857"/>
              <a:gd name="connsiteX90" fmla="*/ 1214382 w 8586367"/>
              <a:gd name="connsiteY90" fmla="*/ 171611 h 2917857"/>
              <a:gd name="connsiteX91" fmla="*/ 1167489 w 8586367"/>
              <a:gd name="connsiteY91" fmla="*/ 187242 h 2917857"/>
              <a:gd name="connsiteX92" fmla="*/ 1120597 w 8586367"/>
              <a:gd name="connsiteY92" fmla="*/ 226319 h 2917857"/>
              <a:gd name="connsiteX93" fmla="*/ 1065889 w 8586367"/>
              <a:gd name="connsiteY93" fmla="*/ 265396 h 2917857"/>
              <a:gd name="connsiteX94" fmla="*/ 1042443 w 8586367"/>
              <a:gd name="connsiteY94" fmla="*/ 257580 h 2917857"/>
              <a:gd name="connsiteX95" fmla="*/ 972105 w 8586367"/>
              <a:gd name="connsiteY95" fmla="*/ 234134 h 2917857"/>
              <a:gd name="connsiteX96" fmla="*/ 957404 w 8586367"/>
              <a:gd name="connsiteY96" fmla="*/ 200454 h 2917857"/>
              <a:gd name="connsiteX97" fmla="*/ 896370 w 8586367"/>
              <a:gd name="connsiteY97" fmla="*/ 172169 h 2917857"/>
              <a:gd name="connsiteX98" fmla="*/ 870505 w 8586367"/>
              <a:gd name="connsiteY98" fmla="*/ 148165 h 2917857"/>
              <a:gd name="connsiteX99" fmla="*/ 824916 w 8586367"/>
              <a:gd name="connsiteY99" fmla="*/ 120997 h 2917857"/>
              <a:gd name="connsiteX100" fmla="*/ 706382 w 8586367"/>
              <a:gd name="connsiteY100" fmla="*/ 163796 h 2917857"/>
              <a:gd name="connsiteX101" fmla="*/ 654279 w 8586367"/>
              <a:gd name="connsiteY101" fmla="*/ 103505 h 2917857"/>
              <a:gd name="connsiteX102" fmla="*/ 581336 w 8586367"/>
              <a:gd name="connsiteY102" fmla="*/ 140350 h 2917857"/>
              <a:gd name="connsiteX103" fmla="*/ 550074 w 8586367"/>
              <a:gd name="connsiteY103" fmla="*/ 132534 h 2917857"/>
              <a:gd name="connsiteX104" fmla="*/ 503182 w 8586367"/>
              <a:gd name="connsiteY104" fmla="*/ 93457 h 2917857"/>
              <a:gd name="connsiteX105" fmla="*/ 420220 w 8586367"/>
              <a:gd name="connsiteY105" fmla="*/ 43377 h 2917857"/>
              <a:gd name="connsiteX106" fmla="*/ 411749 w 8586367"/>
              <a:gd name="connsiteY106" fmla="*/ 69783 h 2917857"/>
              <a:gd name="connsiteX107" fmla="*/ 346874 w 8586367"/>
              <a:gd name="connsiteY107" fmla="*/ 101273 h 2917857"/>
              <a:gd name="connsiteX108" fmla="*/ 331243 w 8586367"/>
              <a:gd name="connsiteY108" fmla="*/ 132534 h 2917857"/>
              <a:gd name="connsiteX109" fmla="*/ 307797 w 8586367"/>
              <a:gd name="connsiteY109" fmla="*/ 116903 h 2917857"/>
              <a:gd name="connsiteX110" fmla="*/ 299982 w 8586367"/>
              <a:gd name="connsiteY110" fmla="*/ 85642 h 2917857"/>
              <a:gd name="connsiteX111" fmla="*/ 292166 w 8586367"/>
              <a:gd name="connsiteY111" fmla="*/ 62196 h 2917857"/>
              <a:gd name="connsiteX112" fmla="*/ 253089 w 8586367"/>
              <a:gd name="connsiteY112" fmla="*/ 54380 h 2917857"/>
              <a:gd name="connsiteX113" fmla="*/ 196707 w 8586367"/>
              <a:gd name="connsiteY113" fmla="*/ 65173 h 2917857"/>
              <a:gd name="connsiteX114" fmla="*/ 156327 w 8586367"/>
              <a:gd name="connsiteY114" fmla="*/ 96063 h 2917857"/>
              <a:gd name="connsiteX115" fmla="*/ 96782 w 8586367"/>
              <a:gd name="connsiteY115" fmla="*/ 46565 h 2917857"/>
              <a:gd name="connsiteX116" fmla="*/ 0 w 8586367"/>
              <a:gd name="connsiteY116" fmla="*/ 47764 h 2917857"/>
              <a:gd name="connsiteX117" fmla="*/ 30974 w 8586367"/>
              <a:gd name="connsiteY117" fmla="*/ 3556 h 2917857"/>
              <a:gd name="connsiteX118" fmla="*/ 151585 w 8586367"/>
              <a:gd name="connsiteY118" fmla="*/ 14775 h 2917857"/>
              <a:gd name="connsiteX119" fmla="*/ 279748 w 8586367"/>
              <a:gd name="connsiteY119" fmla="*/ 27531 h 2917857"/>
              <a:gd name="connsiteX120" fmla="*/ 413040 w 8586367"/>
              <a:gd name="connsiteY120" fmla="*/ 11054 h 2917857"/>
              <a:gd name="connsiteX121" fmla="*/ 487551 w 8586367"/>
              <a:gd name="connsiteY121" fmla="*/ 54380 h 2917857"/>
              <a:gd name="connsiteX122" fmla="*/ 671212 w 8586367"/>
              <a:gd name="connsiteY122" fmla="*/ 28702 h 2917857"/>
              <a:gd name="connsiteX123" fmla="*/ 919630 w 8586367"/>
              <a:gd name="connsiteY123" fmla="*/ 24235 h 2917857"/>
              <a:gd name="connsiteX124" fmla="*/ 1081520 w 8586367"/>
              <a:gd name="connsiteY124" fmla="*/ 62196 h 2917857"/>
              <a:gd name="connsiteX125" fmla="*/ 1120597 w 8586367"/>
              <a:gd name="connsiteY125" fmla="*/ 54380 h 2917857"/>
              <a:gd name="connsiteX126" fmla="*/ 1174015 w 8586367"/>
              <a:gd name="connsiteY126" fmla="*/ 14241 h 2917857"/>
              <a:gd name="connsiteX127" fmla="*/ 1252624 w 8586367"/>
              <a:gd name="connsiteY127" fmla="*/ 15076 h 2917857"/>
              <a:gd name="connsiteX128" fmla="*/ 1362874 w 8586367"/>
              <a:gd name="connsiteY128" fmla="*/ 46565 h 2917857"/>
              <a:gd name="connsiteX129" fmla="*/ 1374705 w 8586367"/>
              <a:gd name="connsiteY129" fmla="*/ 45086 h 2917857"/>
              <a:gd name="connsiteX130" fmla="*/ 1421897 w 8586367"/>
              <a:gd name="connsiteY130" fmla="*/ 30124 h 2917857"/>
              <a:gd name="connsiteX131" fmla="*/ 1446212 w 8586367"/>
              <a:gd name="connsiteY131" fmla="*/ 21549 h 2917857"/>
              <a:gd name="connsiteX132" fmla="*/ 1441569 w 8586367"/>
              <a:gd name="connsiteY132" fmla="*/ 4988 h 2917857"/>
              <a:gd name="connsiteX133" fmla="*/ 1523275 w 8586367"/>
              <a:gd name="connsiteY133" fmla="*/ 54194 h 2917857"/>
              <a:gd name="connsiteX134" fmla="*/ 1609059 w 8586367"/>
              <a:gd name="connsiteY134"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678827 w 8586367"/>
              <a:gd name="connsiteY16" fmla="*/ 5440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559361 w 8586367"/>
              <a:gd name="connsiteY23" fmla="*/ 68335 h 2917857"/>
              <a:gd name="connsiteX24" fmla="*/ 6692408 w 8586367"/>
              <a:gd name="connsiteY24" fmla="*/ 22374 h 2917857"/>
              <a:gd name="connsiteX25" fmla="*/ 8583562 w 8586367"/>
              <a:gd name="connsiteY25" fmla="*/ 15609 h 2917857"/>
              <a:gd name="connsiteX26" fmla="*/ 8586367 w 8586367"/>
              <a:gd name="connsiteY26" fmla="*/ 2869791 h 2917857"/>
              <a:gd name="connsiteX27" fmla="*/ 8428870 w 8586367"/>
              <a:gd name="connsiteY27" fmla="*/ 2780415 h 2917857"/>
              <a:gd name="connsiteX28" fmla="*/ 8339111 w 8586367"/>
              <a:gd name="connsiteY28" fmla="*/ 2909441 h 2917857"/>
              <a:gd name="connsiteX29" fmla="*/ 8288623 w 8586367"/>
              <a:gd name="connsiteY29" fmla="*/ 2749562 h 2917857"/>
              <a:gd name="connsiteX30" fmla="*/ 8187648 w 8586367"/>
              <a:gd name="connsiteY30" fmla="*/ 2830904 h 2917857"/>
              <a:gd name="connsiteX31" fmla="*/ 8055817 w 8586367"/>
              <a:gd name="connsiteY31" fmla="*/ 2917857 h 2917857"/>
              <a:gd name="connsiteX32" fmla="*/ 8013744 w 8586367"/>
              <a:gd name="connsiteY32" fmla="*/ 2825295 h 2917857"/>
              <a:gd name="connsiteX33" fmla="*/ 7923985 w 8586367"/>
              <a:gd name="connsiteY33" fmla="*/ 2867369 h 2917857"/>
              <a:gd name="connsiteX34" fmla="*/ 7834229 w 8586367"/>
              <a:gd name="connsiteY34" fmla="*/ 2794441 h 2917857"/>
              <a:gd name="connsiteX35" fmla="*/ 7733253 w 8586367"/>
              <a:gd name="connsiteY35" fmla="*/ 2864564 h 2917857"/>
              <a:gd name="connsiteX36" fmla="*/ 7584592 w 8586367"/>
              <a:gd name="connsiteY36" fmla="*/ 2800050 h 2917857"/>
              <a:gd name="connsiteX37" fmla="*/ 7385444 w 8586367"/>
              <a:gd name="connsiteY37" fmla="*/ 2887003 h 2917857"/>
              <a:gd name="connsiteX38" fmla="*/ 7245199 w 8586367"/>
              <a:gd name="connsiteY38" fmla="*/ 2763587 h 2917857"/>
              <a:gd name="connsiteX39" fmla="*/ 7169466 w 8586367"/>
              <a:gd name="connsiteY39" fmla="*/ 2909442 h 2917857"/>
              <a:gd name="connsiteX40" fmla="*/ 7110562 w 8586367"/>
              <a:gd name="connsiteY40" fmla="*/ 2757977 h 2917857"/>
              <a:gd name="connsiteX41" fmla="*/ 6945074 w 8586367"/>
              <a:gd name="connsiteY41" fmla="*/ 2892613 h 2917857"/>
              <a:gd name="connsiteX42" fmla="*/ 6855316 w 8586367"/>
              <a:gd name="connsiteY42" fmla="*/ 2819685 h 2917857"/>
              <a:gd name="connsiteX43" fmla="*/ 6768364 w 8586367"/>
              <a:gd name="connsiteY43" fmla="*/ 2903832 h 2917857"/>
              <a:gd name="connsiteX44" fmla="*/ 6672997 w 8586367"/>
              <a:gd name="connsiteY44" fmla="*/ 2800050 h 2917857"/>
              <a:gd name="connsiteX45" fmla="*/ 6563606 w 8586367"/>
              <a:gd name="connsiteY45" fmla="*/ 2870173 h 2917857"/>
              <a:gd name="connsiteX46" fmla="*/ 6293601 w 8586367"/>
              <a:gd name="connsiteY46" fmla="*/ 2806178 h 2917857"/>
              <a:gd name="connsiteX47" fmla="*/ 6300635 w 8586367"/>
              <a:gd name="connsiteY47" fmla="*/ 1976185 h 2917857"/>
              <a:gd name="connsiteX48" fmla="*/ 6133462 w 8586367"/>
              <a:gd name="connsiteY48" fmla="*/ 1858033 h 2917857"/>
              <a:gd name="connsiteX49" fmla="*/ 5946525 w 8586367"/>
              <a:gd name="connsiteY49" fmla="*/ 1734184 h 2917857"/>
              <a:gd name="connsiteX50" fmla="*/ 5811889 w 8586367"/>
              <a:gd name="connsiteY50" fmla="*/ 1742600 h 2917857"/>
              <a:gd name="connsiteX51" fmla="*/ 5321031 w 8586367"/>
              <a:gd name="connsiteY51" fmla="*/ 1540646 h 2917857"/>
              <a:gd name="connsiteX52" fmla="*/ 5301397 w 8586367"/>
              <a:gd name="connsiteY52" fmla="*/ 1501377 h 2917857"/>
              <a:gd name="connsiteX53" fmla="*/ 5147127 w 8586367"/>
              <a:gd name="connsiteY53" fmla="*/ 1501377 h 2917857"/>
              <a:gd name="connsiteX54" fmla="*/ 4992857 w 8586367"/>
              <a:gd name="connsiteY54" fmla="*/ 1434060 h 2917857"/>
              <a:gd name="connsiteX55" fmla="*/ 4976027 w 8586367"/>
              <a:gd name="connsiteY55" fmla="*/ 1397595 h 2917857"/>
              <a:gd name="connsiteX56" fmla="*/ 4908709 w 8586367"/>
              <a:gd name="connsiteY56" fmla="*/ 1411620 h 2917857"/>
              <a:gd name="connsiteX57" fmla="*/ 4824562 w 8586367"/>
              <a:gd name="connsiteY57" fmla="*/ 1330278 h 2917857"/>
              <a:gd name="connsiteX58" fmla="*/ 4734804 w 8586367"/>
              <a:gd name="connsiteY58" fmla="*/ 1316253 h 2917857"/>
              <a:gd name="connsiteX59" fmla="*/ 4647853 w 8586367"/>
              <a:gd name="connsiteY59" fmla="*/ 1335888 h 2917857"/>
              <a:gd name="connsiteX60" fmla="*/ 4462729 w 8586367"/>
              <a:gd name="connsiteY60" fmla="*/ 1220886 h 2917857"/>
              <a:gd name="connsiteX61" fmla="*/ 4145774 w 8586367"/>
              <a:gd name="connsiteY61" fmla="*/ 1077835 h 2917857"/>
              <a:gd name="connsiteX62" fmla="*/ 3938211 w 8586367"/>
              <a:gd name="connsiteY62" fmla="*/ 1046982 h 2917857"/>
              <a:gd name="connsiteX63" fmla="*/ 3699794 w 8586367"/>
              <a:gd name="connsiteY63" fmla="*/ 909542 h 2917857"/>
              <a:gd name="connsiteX64" fmla="*/ 3598817 w 8586367"/>
              <a:gd name="connsiteY64" fmla="*/ 870273 h 2917857"/>
              <a:gd name="connsiteX65" fmla="*/ 3475401 w 8586367"/>
              <a:gd name="connsiteY65" fmla="*/ 867468 h 2917857"/>
              <a:gd name="connsiteX66" fmla="*/ 3225764 w 8586367"/>
              <a:gd name="connsiteY66" fmla="*/ 744052 h 2917857"/>
              <a:gd name="connsiteX67" fmla="*/ 3029421 w 8586367"/>
              <a:gd name="connsiteY67" fmla="*/ 690759 h 2917857"/>
              <a:gd name="connsiteX68" fmla="*/ 2964907 w 8586367"/>
              <a:gd name="connsiteY68" fmla="*/ 640271 h 2917857"/>
              <a:gd name="connsiteX69" fmla="*/ 2858321 w 8586367"/>
              <a:gd name="connsiteY69" fmla="*/ 629051 h 2917857"/>
              <a:gd name="connsiteX70" fmla="*/ 2496488 w 8586367"/>
              <a:gd name="connsiteY70" fmla="*/ 463562 h 2917857"/>
              <a:gd name="connsiteX71" fmla="*/ 2347613 w 8586367"/>
              <a:gd name="connsiteY71" fmla="*/ 442806 h 2917857"/>
              <a:gd name="connsiteX72" fmla="*/ 2204778 w 8586367"/>
              <a:gd name="connsiteY72" fmla="*/ 365390 h 2917857"/>
              <a:gd name="connsiteX73" fmla="*/ 2036803 w 8586367"/>
              <a:gd name="connsiteY73" fmla="*/ 315811 h 2917857"/>
              <a:gd name="connsiteX74" fmla="*/ 1950830 w 8586367"/>
              <a:gd name="connsiteY74" fmla="*/ 270825 h 2917857"/>
              <a:gd name="connsiteX75" fmla="*/ 1913487 w 8586367"/>
              <a:gd name="connsiteY75" fmla="*/ 237484 h 2917857"/>
              <a:gd name="connsiteX76" fmla="*/ 1875154 w 8586367"/>
              <a:gd name="connsiteY76" fmla="*/ 260371 h 2917857"/>
              <a:gd name="connsiteX77" fmla="*/ 1831797 w 8586367"/>
              <a:gd name="connsiteY77" fmla="*/ 281027 h 2917857"/>
              <a:gd name="connsiteX78" fmla="*/ 1769274 w 8586367"/>
              <a:gd name="connsiteY78" fmla="*/ 226319 h 2917857"/>
              <a:gd name="connsiteX79" fmla="*/ 1722382 w 8586367"/>
              <a:gd name="connsiteY79" fmla="*/ 218503 h 2917857"/>
              <a:gd name="connsiteX80" fmla="*/ 1698936 w 8586367"/>
              <a:gd name="connsiteY80" fmla="*/ 226319 h 2917857"/>
              <a:gd name="connsiteX81" fmla="*/ 1667674 w 8586367"/>
              <a:gd name="connsiteY81" fmla="*/ 234134 h 2917857"/>
              <a:gd name="connsiteX82" fmla="*/ 1636413 w 8586367"/>
              <a:gd name="connsiteY82" fmla="*/ 257580 h 2917857"/>
              <a:gd name="connsiteX83" fmla="*/ 1605151 w 8586367"/>
              <a:gd name="connsiteY83" fmla="*/ 273211 h 2917857"/>
              <a:gd name="connsiteX84" fmla="*/ 1436399 w 8586367"/>
              <a:gd name="connsiteY84" fmla="*/ 290967 h 2917857"/>
              <a:gd name="connsiteX85" fmla="*/ 1386320 w 8586367"/>
              <a:gd name="connsiteY85" fmla="*/ 257580 h 2917857"/>
              <a:gd name="connsiteX86" fmla="*/ 1362874 w 8586367"/>
              <a:gd name="connsiteY86" fmla="*/ 249765 h 2917857"/>
              <a:gd name="connsiteX87" fmla="*/ 1331613 w 8586367"/>
              <a:gd name="connsiteY87" fmla="*/ 241950 h 2917857"/>
              <a:gd name="connsiteX88" fmla="*/ 1300351 w 8586367"/>
              <a:gd name="connsiteY88" fmla="*/ 218503 h 2917857"/>
              <a:gd name="connsiteX89" fmla="*/ 1245643 w 8586367"/>
              <a:gd name="connsiteY89" fmla="*/ 179427 h 2917857"/>
              <a:gd name="connsiteX90" fmla="*/ 1214382 w 8586367"/>
              <a:gd name="connsiteY90" fmla="*/ 171611 h 2917857"/>
              <a:gd name="connsiteX91" fmla="*/ 1167489 w 8586367"/>
              <a:gd name="connsiteY91" fmla="*/ 187242 h 2917857"/>
              <a:gd name="connsiteX92" fmla="*/ 1120597 w 8586367"/>
              <a:gd name="connsiteY92" fmla="*/ 226319 h 2917857"/>
              <a:gd name="connsiteX93" fmla="*/ 1065889 w 8586367"/>
              <a:gd name="connsiteY93" fmla="*/ 265396 h 2917857"/>
              <a:gd name="connsiteX94" fmla="*/ 1042443 w 8586367"/>
              <a:gd name="connsiteY94" fmla="*/ 257580 h 2917857"/>
              <a:gd name="connsiteX95" fmla="*/ 972105 w 8586367"/>
              <a:gd name="connsiteY95" fmla="*/ 234134 h 2917857"/>
              <a:gd name="connsiteX96" fmla="*/ 957404 w 8586367"/>
              <a:gd name="connsiteY96" fmla="*/ 200454 h 2917857"/>
              <a:gd name="connsiteX97" fmla="*/ 896370 w 8586367"/>
              <a:gd name="connsiteY97" fmla="*/ 172169 h 2917857"/>
              <a:gd name="connsiteX98" fmla="*/ 870505 w 8586367"/>
              <a:gd name="connsiteY98" fmla="*/ 148165 h 2917857"/>
              <a:gd name="connsiteX99" fmla="*/ 824916 w 8586367"/>
              <a:gd name="connsiteY99" fmla="*/ 120997 h 2917857"/>
              <a:gd name="connsiteX100" fmla="*/ 706382 w 8586367"/>
              <a:gd name="connsiteY100" fmla="*/ 163796 h 2917857"/>
              <a:gd name="connsiteX101" fmla="*/ 654279 w 8586367"/>
              <a:gd name="connsiteY101" fmla="*/ 103505 h 2917857"/>
              <a:gd name="connsiteX102" fmla="*/ 581336 w 8586367"/>
              <a:gd name="connsiteY102" fmla="*/ 140350 h 2917857"/>
              <a:gd name="connsiteX103" fmla="*/ 550074 w 8586367"/>
              <a:gd name="connsiteY103" fmla="*/ 132534 h 2917857"/>
              <a:gd name="connsiteX104" fmla="*/ 503182 w 8586367"/>
              <a:gd name="connsiteY104" fmla="*/ 93457 h 2917857"/>
              <a:gd name="connsiteX105" fmla="*/ 420220 w 8586367"/>
              <a:gd name="connsiteY105" fmla="*/ 43377 h 2917857"/>
              <a:gd name="connsiteX106" fmla="*/ 411749 w 8586367"/>
              <a:gd name="connsiteY106" fmla="*/ 69783 h 2917857"/>
              <a:gd name="connsiteX107" fmla="*/ 346874 w 8586367"/>
              <a:gd name="connsiteY107" fmla="*/ 101273 h 2917857"/>
              <a:gd name="connsiteX108" fmla="*/ 331243 w 8586367"/>
              <a:gd name="connsiteY108" fmla="*/ 132534 h 2917857"/>
              <a:gd name="connsiteX109" fmla="*/ 307797 w 8586367"/>
              <a:gd name="connsiteY109" fmla="*/ 116903 h 2917857"/>
              <a:gd name="connsiteX110" fmla="*/ 299982 w 8586367"/>
              <a:gd name="connsiteY110" fmla="*/ 85642 h 2917857"/>
              <a:gd name="connsiteX111" fmla="*/ 292166 w 8586367"/>
              <a:gd name="connsiteY111" fmla="*/ 62196 h 2917857"/>
              <a:gd name="connsiteX112" fmla="*/ 253089 w 8586367"/>
              <a:gd name="connsiteY112" fmla="*/ 54380 h 2917857"/>
              <a:gd name="connsiteX113" fmla="*/ 196707 w 8586367"/>
              <a:gd name="connsiteY113" fmla="*/ 65173 h 2917857"/>
              <a:gd name="connsiteX114" fmla="*/ 156327 w 8586367"/>
              <a:gd name="connsiteY114" fmla="*/ 96063 h 2917857"/>
              <a:gd name="connsiteX115" fmla="*/ 96782 w 8586367"/>
              <a:gd name="connsiteY115" fmla="*/ 46565 h 2917857"/>
              <a:gd name="connsiteX116" fmla="*/ 0 w 8586367"/>
              <a:gd name="connsiteY116" fmla="*/ 47764 h 2917857"/>
              <a:gd name="connsiteX117" fmla="*/ 30974 w 8586367"/>
              <a:gd name="connsiteY117" fmla="*/ 3556 h 2917857"/>
              <a:gd name="connsiteX118" fmla="*/ 151585 w 8586367"/>
              <a:gd name="connsiteY118" fmla="*/ 14775 h 2917857"/>
              <a:gd name="connsiteX119" fmla="*/ 279748 w 8586367"/>
              <a:gd name="connsiteY119" fmla="*/ 27531 h 2917857"/>
              <a:gd name="connsiteX120" fmla="*/ 413040 w 8586367"/>
              <a:gd name="connsiteY120" fmla="*/ 11054 h 2917857"/>
              <a:gd name="connsiteX121" fmla="*/ 487551 w 8586367"/>
              <a:gd name="connsiteY121" fmla="*/ 54380 h 2917857"/>
              <a:gd name="connsiteX122" fmla="*/ 671212 w 8586367"/>
              <a:gd name="connsiteY122" fmla="*/ 28702 h 2917857"/>
              <a:gd name="connsiteX123" fmla="*/ 919630 w 8586367"/>
              <a:gd name="connsiteY123" fmla="*/ 24235 h 2917857"/>
              <a:gd name="connsiteX124" fmla="*/ 1081520 w 8586367"/>
              <a:gd name="connsiteY124" fmla="*/ 62196 h 2917857"/>
              <a:gd name="connsiteX125" fmla="*/ 1120597 w 8586367"/>
              <a:gd name="connsiteY125" fmla="*/ 54380 h 2917857"/>
              <a:gd name="connsiteX126" fmla="*/ 1174015 w 8586367"/>
              <a:gd name="connsiteY126" fmla="*/ 14241 h 2917857"/>
              <a:gd name="connsiteX127" fmla="*/ 1252624 w 8586367"/>
              <a:gd name="connsiteY127" fmla="*/ 15076 h 2917857"/>
              <a:gd name="connsiteX128" fmla="*/ 1362874 w 8586367"/>
              <a:gd name="connsiteY128" fmla="*/ 46565 h 2917857"/>
              <a:gd name="connsiteX129" fmla="*/ 1374705 w 8586367"/>
              <a:gd name="connsiteY129" fmla="*/ 45086 h 2917857"/>
              <a:gd name="connsiteX130" fmla="*/ 1421897 w 8586367"/>
              <a:gd name="connsiteY130" fmla="*/ 30124 h 2917857"/>
              <a:gd name="connsiteX131" fmla="*/ 1446212 w 8586367"/>
              <a:gd name="connsiteY131" fmla="*/ 21549 h 2917857"/>
              <a:gd name="connsiteX132" fmla="*/ 1441569 w 8586367"/>
              <a:gd name="connsiteY132" fmla="*/ 4988 h 2917857"/>
              <a:gd name="connsiteX133" fmla="*/ 1523275 w 8586367"/>
              <a:gd name="connsiteY133" fmla="*/ 54194 h 2917857"/>
              <a:gd name="connsiteX134" fmla="*/ 1609059 w 8586367"/>
              <a:gd name="connsiteY134"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678827 w 8586367"/>
              <a:gd name="connsiteY16" fmla="*/ 5440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559361 w 8586367"/>
              <a:gd name="connsiteY23" fmla="*/ 68335 h 2917857"/>
              <a:gd name="connsiteX24" fmla="*/ 6692408 w 8586367"/>
              <a:gd name="connsiteY24" fmla="*/ 22374 h 2917857"/>
              <a:gd name="connsiteX25" fmla="*/ 6982694 w 8586367"/>
              <a:gd name="connsiteY25" fmla="*/ 22374 h 2917857"/>
              <a:gd name="connsiteX26" fmla="*/ 8583562 w 8586367"/>
              <a:gd name="connsiteY26" fmla="*/ 15609 h 2917857"/>
              <a:gd name="connsiteX27" fmla="*/ 8586367 w 8586367"/>
              <a:gd name="connsiteY27" fmla="*/ 2869791 h 2917857"/>
              <a:gd name="connsiteX28" fmla="*/ 8428870 w 8586367"/>
              <a:gd name="connsiteY28" fmla="*/ 2780415 h 2917857"/>
              <a:gd name="connsiteX29" fmla="*/ 8339111 w 8586367"/>
              <a:gd name="connsiteY29" fmla="*/ 2909441 h 2917857"/>
              <a:gd name="connsiteX30" fmla="*/ 8288623 w 8586367"/>
              <a:gd name="connsiteY30" fmla="*/ 2749562 h 2917857"/>
              <a:gd name="connsiteX31" fmla="*/ 8187648 w 8586367"/>
              <a:gd name="connsiteY31" fmla="*/ 2830904 h 2917857"/>
              <a:gd name="connsiteX32" fmla="*/ 8055817 w 8586367"/>
              <a:gd name="connsiteY32" fmla="*/ 2917857 h 2917857"/>
              <a:gd name="connsiteX33" fmla="*/ 8013744 w 8586367"/>
              <a:gd name="connsiteY33" fmla="*/ 2825295 h 2917857"/>
              <a:gd name="connsiteX34" fmla="*/ 7923985 w 8586367"/>
              <a:gd name="connsiteY34" fmla="*/ 2867369 h 2917857"/>
              <a:gd name="connsiteX35" fmla="*/ 7834229 w 8586367"/>
              <a:gd name="connsiteY35" fmla="*/ 2794441 h 2917857"/>
              <a:gd name="connsiteX36" fmla="*/ 7733253 w 8586367"/>
              <a:gd name="connsiteY36" fmla="*/ 2864564 h 2917857"/>
              <a:gd name="connsiteX37" fmla="*/ 7584592 w 8586367"/>
              <a:gd name="connsiteY37" fmla="*/ 2800050 h 2917857"/>
              <a:gd name="connsiteX38" fmla="*/ 7385444 w 8586367"/>
              <a:gd name="connsiteY38" fmla="*/ 2887003 h 2917857"/>
              <a:gd name="connsiteX39" fmla="*/ 7245199 w 8586367"/>
              <a:gd name="connsiteY39" fmla="*/ 2763587 h 2917857"/>
              <a:gd name="connsiteX40" fmla="*/ 7169466 w 8586367"/>
              <a:gd name="connsiteY40" fmla="*/ 2909442 h 2917857"/>
              <a:gd name="connsiteX41" fmla="*/ 7110562 w 8586367"/>
              <a:gd name="connsiteY41" fmla="*/ 2757977 h 2917857"/>
              <a:gd name="connsiteX42" fmla="*/ 6945074 w 8586367"/>
              <a:gd name="connsiteY42" fmla="*/ 2892613 h 2917857"/>
              <a:gd name="connsiteX43" fmla="*/ 6855316 w 8586367"/>
              <a:gd name="connsiteY43" fmla="*/ 2819685 h 2917857"/>
              <a:gd name="connsiteX44" fmla="*/ 6768364 w 8586367"/>
              <a:gd name="connsiteY44" fmla="*/ 2903832 h 2917857"/>
              <a:gd name="connsiteX45" fmla="*/ 6672997 w 8586367"/>
              <a:gd name="connsiteY45" fmla="*/ 2800050 h 2917857"/>
              <a:gd name="connsiteX46" fmla="*/ 6563606 w 8586367"/>
              <a:gd name="connsiteY46" fmla="*/ 2870173 h 2917857"/>
              <a:gd name="connsiteX47" fmla="*/ 6293601 w 8586367"/>
              <a:gd name="connsiteY47" fmla="*/ 2806178 h 2917857"/>
              <a:gd name="connsiteX48" fmla="*/ 6300635 w 8586367"/>
              <a:gd name="connsiteY48" fmla="*/ 1976185 h 2917857"/>
              <a:gd name="connsiteX49" fmla="*/ 6133462 w 8586367"/>
              <a:gd name="connsiteY49" fmla="*/ 1858033 h 2917857"/>
              <a:gd name="connsiteX50" fmla="*/ 5946525 w 8586367"/>
              <a:gd name="connsiteY50" fmla="*/ 1734184 h 2917857"/>
              <a:gd name="connsiteX51" fmla="*/ 5811889 w 8586367"/>
              <a:gd name="connsiteY51" fmla="*/ 1742600 h 2917857"/>
              <a:gd name="connsiteX52" fmla="*/ 5321031 w 8586367"/>
              <a:gd name="connsiteY52" fmla="*/ 1540646 h 2917857"/>
              <a:gd name="connsiteX53" fmla="*/ 5301397 w 8586367"/>
              <a:gd name="connsiteY53" fmla="*/ 1501377 h 2917857"/>
              <a:gd name="connsiteX54" fmla="*/ 5147127 w 8586367"/>
              <a:gd name="connsiteY54" fmla="*/ 1501377 h 2917857"/>
              <a:gd name="connsiteX55" fmla="*/ 4992857 w 8586367"/>
              <a:gd name="connsiteY55" fmla="*/ 1434060 h 2917857"/>
              <a:gd name="connsiteX56" fmla="*/ 4976027 w 8586367"/>
              <a:gd name="connsiteY56" fmla="*/ 1397595 h 2917857"/>
              <a:gd name="connsiteX57" fmla="*/ 4908709 w 8586367"/>
              <a:gd name="connsiteY57" fmla="*/ 1411620 h 2917857"/>
              <a:gd name="connsiteX58" fmla="*/ 4824562 w 8586367"/>
              <a:gd name="connsiteY58" fmla="*/ 1330278 h 2917857"/>
              <a:gd name="connsiteX59" fmla="*/ 4734804 w 8586367"/>
              <a:gd name="connsiteY59" fmla="*/ 1316253 h 2917857"/>
              <a:gd name="connsiteX60" fmla="*/ 4647853 w 8586367"/>
              <a:gd name="connsiteY60" fmla="*/ 1335888 h 2917857"/>
              <a:gd name="connsiteX61" fmla="*/ 4462729 w 8586367"/>
              <a:gd name="connsiteY61" fmla="*/ 1220886 h 2917857"/>
              <a:gd name="connsiteX62" fmla="*/ 4145774 w 8586367"/>
              <a:gd name="connsiteY62" fmla="*/ 1077835 h 2917857"/>
              <a:gd name="connsiteX63" fmla="*/ 3938211 w 8586367"/>
              <a:gd name="connsiteY63" fmla="*/ 1046982 h 2917857"/>
              <a:gd name="connsiteX64" fmla="*/ 3699794 w 8586367"/>
              <a:gd name="connsiteY64" fmla="*/ 909542 h 2917857"/>
              <a:gd name="connsiteX65" fmla="*/ 3598817 w 8586367"/>
              <a:gd name="connsiteY65" fmla="*/ 870273 h 2917857"/>
              <a:gd name="connsiteX66" fmla="*/ 3475401 w 8586367"/>
              <a:gd name="connsiteY66" fmla="*/ 867468 h 2917857"/>
              <a:gd name="connsiteX67" fmla="*/ 3225764 w 8586367"/>
              <a:gd name="connsiteY67" fmla="*/ 744052 h 2917857"/>
              <a:gd name="connsiteX68" fmla="*/ 3029421 w 8586367"/>
              <a:gd name="connsiteY68" fmla="*/ 690759 h 2917857"/>
              <a:gd name="connsiteX69" fmla="*/ 2964907 w 8586367"/>
              <a:gd name="connsiteY69" fmla="*/ 640271 h 2917857"/>
              <a:gd name="connsiteX70" fmla="*/ 2858321 w 8586367"/>
              <a:gd name="connsiteY70" fmla="*/ 629051 h 2917857"/>
              <a:gd name="connsiteX71" fmla="*/ 2496488 w 8586367"/>
              <a:gd name="connsiteY71" fmla="*/ 463562 h 2917857"/>
              <a:gd name="connsiteX72" fmla="*/ 2347613 w 8586367"/>
              <a:gd name="connsiteY72" fmla="*/ 442806 h 2917857"/>
              <a:gd name="connsiteX73" fmla="*/ 2204778 w 8586367"/>
              <a:gd name="connsiteY73" fmla="*/ 365390 h 2917857"/>
              <a:gd name="connsiteX74" fmla="*/ 2036803 w 8586367"/>
              <a:gd name="connsiteY74" fmla="*/ 315811 h 2917857"/>
              <a:gd name="connsiteX75" fmla="*/ 1950830 w 8586367"/>
              <a:gd name="connsiteY75" fmla="*/ 270825 h 2917857"/>
              <a:gd name="connsiteX76" fmla="*/ 1913487 w 8586367"/>
              <a:gd name="connsiteY76" fmla="*/ 237484 h 2917857"/>
              <a:gd name="connsiteX77" fmla="*/ 1875154 w 8586367"/>
              <a:gd name="connsiteY77" fmla="*/ 260371 h 2917857"/>
              <a:gd name="connsiteX78" fmla="*/ 1831797 w 8586367"/>
              <a:gd name="connsiteY78" fmla="*/ 281027 h 2917857"/>
              <a:gd name="connsiteX79" fmla="*/ 1769274 w 8586367"/>
              <a:gd name="connsiteY79" fmla="*/ 226319 h 2917857"/>
              <a:gd name="connsiteX80" fmla="*/ 1722382 w 8586367"/>
              <a:gd name="connsiteY80" fmla="*/ 218503 h 2917857"/>
              <a:gd name="connsiteX81" fmla="*/ 1698936 w 8586367"/>
              <a:gd name="connsiteY81" fmla="*/ 226319 h 2917857"/>
              <a:gd name="connsiteX82" fmla="*/ 1667674 w 8586367"/>
              <a:gd name="connsiteY82" fmla="*/ 234134 h 2917857"/>
              <a:gd name="connsiteX83" fmla="*/ 1636413 w 8586367"/>
              <a:gd name="connsiteY83" fmla="*/ 257580 h 2917857"/>
              <a:gd name="connsiteX84" fmla="*/ 1605151 w 8586367"/>
              <a:gd name="connsiteY84" fmla="*/ 273211 h 2917857"/>
              <a:gd name="connsiteX85" fmla="*/ 1436399 w 8586367"/>
              <a:gd name="connsiteY85" fmla="*/ 290967 h 2917857"/>
              <a:gd name="connsiteX86" fmla="*/ 1386320 w 8586367"/>
              <a:gd name="connsiteY86" fmla="*/ 257580 h 2917857"/>
              <a:gd name="connsiteX87" fmla="*/ 1362874 w 8586367"/>
              <a:gd name="connsiteY87" fmla="*/ 249765 h 2917857"/>
              <a:gd name="connsiteX88" fmla="*/ 1331613 w 8586367"/>
              <a:gd name="connsiteY88" fmla="*/ 241950 h 2917857"/>
              <a:gd name="connsiteX89" fmla="*/ 1300351 w 8586367"/>
              <a:gd name="connsiteY89" fmla="*/ 218503 h 2917857"/>
              <a:gd name="connsiteX90" fmla="*/ 1245643 w 8586367"/>
              <a:gd name="connsiteY90" fmla="*/ 179427 h 2917857"/>
              <a:gd name="connsiteX91" fmla="*/ 1214382 w 8586367"/>
              <a:gd name="connsiteY91" fmla="*/ 171611 h 2917857"/>
              <a:gd name="connsiteX92" fmla="*/ 1167489 w 8586367"/>
              <a:gd name="connsiteY92" fmla="*/ 187242 h 2917857"/>
              <a:gd name="connsiteX93" fmla="*/ 1120597 w 8586367"/>
              <a:gd name="connsiteY93" fmla="*/ 226319 h 2917857"/>
              <a:gd name="connsiteX94" fmla="*/ 1065889 w 8586367"/>
              <a:gd name="connsiteY94" fmla="*/ 265396 h 2917857"/>
              <a:gd name="connsiteX95" fmla="*/ 1042443 w 8586367"/>
              <a:gd name="connsiteY95" fmla="*/ 257580 h 2917857"/>
              <a:gd name="connsiteX96" fmla="*/ 972105 w 8586367"/>
              <a:gd name="connsiteY96" fmla="*/ 234134 h 2917857"/>
              <a:gd name="connsiteX97" fmla="*/ 957404 w 8586367"/>
              <a:gd name="connsiteY97" fmla="*/ 200454 h 2917857"/>
              <a:gd name="connsiteX98" fmla="*/ 896370 w 8586367"/>
              <a:gd name="connsiteY98" fmla="*/ 172169 h 2917857"/>
              <a:gd name="connsiteX99" fmla="*/ 870505 w 8586367"/>
              <a:gd name="connsiteY99" fmla="*/ 148165 h 2917857"/>
              <a:gd name="connsiteX100" fmla="*/ 824916 w 8586367"/>
              <a:gd name="connsiteY100" fmla="*/ 120997 h 2917857"/>
              <a:gd name="connsiteX101" fmla="*/ 706382 w 8586367"/>
              <a:gd name="connsiteY101" fmla="*/ 163796 h 2917857"/>
              <a:gd name="connsiteX102" fmla="*/ 654279 w 8586367"/>
              <a:gd name="connsiteY102" fmla="*/ 103505 h 2917857"/>
              <a:gd name="connsiteX103" fmla="*/ 581336 w 8586367"/>
              <a:gd name="connsiteY103" fmla="*/ 140350 h 2917857"/>
              <a:gd name="connsiteX104" fmla="*/ 550074 w 8586367"/>
              <a:gd name="connsiteY104" fmla="*/ 132534 h 2917857"/>
              <a:gd name="connsiteX105" fmla="*/ 503182 w 8586367"/>
              <a:gd name="connsiteY105" fmla="*/ 93457 h 2917857"/>
              <a:gd name="connsiteX106" fmla="*/ 420220 w 8586367"/>
              <a:gd name="connsiteY106" fmla="*/ 43377 h 2917857"/>
              <a:gd name="connsiteX107" fmla="*/ 411749 w 8586367"/>
              <a:gd name="connsiteY107" fmla="*/ 69783 h 2917857"/>
              <a:gd name="connsiteX108" fmla="*/ 346874 w 8586367"/>
              <a:gd name="connsiteY108" fmla="*/ 101273 h 2917857"/>
              <a:gd name="connsiteX109" fmla="*/ 331243 w 8586367"/>
              <a:gd name="connsiteY109" fmla="*/ 132534 h 2917857"/>
              <a:gd name="connsiteX110" fmla="*/ 307797 w 8586367"/>
              <a:gd name="connsiteY110" fmla="*/ 116903 h 2917857"/>
              <a:gd name="connsiteX111" fmla="*/ 299982 w 8586367"/>
              <a:gd name="connsiteY111" fmla="*/ 85642 h 2917857"/>
              <a:gd name="connsiteX112" fmla="*/ 292166 w 8586367"/>
              <a:gd name="connsiteY112" fmla="*/ 62196 h 2917857"/>
              <a:gd name="connsiteX113" fmla="*/ 253089 w 8586367"/>
              <a:gd name="connsiteY113" fmla="*/ 54380 h 2917857"/>
              <a:gd name="connsiteX114" fmla="*/ 196707 w 8586367"/>
              <a:gd name="connsiteY114" fmla="*/ 65173 h 2917857"/>
              <a:gd name="connsiteX115" fmla="*/ 156327 w 8586367"/>
              <a:gd name="connsiteY115" fmla="*/ 96063 h 2917857"/>
              <a:gd name="connsiteX116" fmla="*/ 96782 w 8586367"/>
              <a:gd name="connsiteY116" fmla="*/ 46565 h 2917857"/>
              <a:gd name="connsiteX117" fmla="*/ 0 w 8586367"/>
              <a:gd name="connsiteY117" fmla="*/ 47764 h 2917857"/>
              <a:gd name="connsiteX118" fmla="*/ 30974 w 8586367"/>
              <a:gd name="connsiteY118" fmla="*/ 3556 h 2917857"/>
              <a:gd name="connsiteX119" fmla="*/ 151585 w 8586367"/>
              <a:gd name="connsiteY119" fmla="*/ 14775 h 2917857"/>
              <a:gd name="connsiteX120" fmla="*/ 279748 w 8586367"/>
              <a:gd name="connsiteY120" fmla="*/ 27531 h 2917857"/>
              <a:gd name="connsiteX121" fmla="*/ 413040 w 8586367"/>
              <a:gd name="connsiteY121" fmla="*/ 11054 h 2917857"/>
              <a:gd name="connsiteX122" fmla="*/ 487551 w 8586367"/>
              <a:gd name="connsiteY122" fmla="*/ 54380 h 2917857"/>
              <a:gd name="connsiteX123" fmla="*/ 671212 w 8586367"/>
              <a:gd name="connsiteY123" fmla="*/ 28702 h 2917857"/>
              <a:gd name="connsiteX124" fmla="*/ 919630 w 8586367"/>
              <a:gd name="connsiteY124" fmla="*/ 24235 h 2917857"/>
              <a:gd name="connsiteX125" fmla="*/ 1081520 w 8586367"/>
              <a:gd name="connsiteY125" fmla="*/ 62196 h 2917857"/>
              <a:gd name="connsiteX126" fmla="*/ 1120597 w 8586367"/>
              <a:gd name="connsiteY126" fmla="*/ 54380 h 2917857"/>
              <a:gd name="connsiteX127" fmla="*/ 1174015 w 8586367"/>
              <a:gd name="connsiteY127" fmla="*/ 14241 h 2917857"/>
              <a:gd name="connsiteX128" fmla="*/ 1252624 w 8586367"/>
              <a:gd name="connsiteY128" fmla="*/ 15076 h 2917857"/>
              <a:gd name="connsiteX129" fmla="*/ 1362874 w 8586367"/>
              <a:gd name="connsiteY129" fmla="*/ 46565 h 2917857"/>
              <a:gd name="connsiteX130" fmla="*/ 1374705 w 8586367"/>
              <a:gd name="connsiteY130" fmla="*/ 45086 h 2917857"/>
              <a:gd name="connsiteX131" fmla="*/ 1421897 w 8586367"/>
              <a:gd name="connsiteY131" fmla="*/ 30124 h 2917857"/>
              <a:gd name="connsiteX132" fmla="*/ 1446212 w 8586367"/>
              <a:gd name="connsiteY132" fmla="*/ 21549 h 2917857"/>
              <a:gd name="connsiteX133" fmla="*/ 1441569 w 8586367"/>
              <a:gd name="connsiteY133" fmla="*/ 4988 h 2917857"/>
              <a:gd name="connsiteX134" fmla="*/ 1523275 w 8586367"/>
              <a:gd name="connsiteY134" fmla="*/ 54194 h 2917857"/>
              <a:gd name="connsiteX135" fmla="*/ 1609059 w 8586367"/>
              <a:gd name="connsiteY135"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678827 w 8586367"/>
              <a:gd name="connsiteY16" fmla="*/ 5440 h 2917857"/>
              <a:gd name="connsiteX17" fmla="*/ 5831228 w 8586367"/>
              <a:gd name="connsiteY17" fmla="*/ 46564 h 2917857"/>
              <a:gd name="connsiteX18" fmla="*/ 5937665 w 8586367"/>
              <a:gd name="connsiteY18" fmla="*/ 17536 h 2917857"/>
              <a:gd name="connsiteX19" fmla="*/ 6102160 w 8586367"/>
              <a:gd name="connsiteY19" fmla="*/ 48983 h 2917857"/>
              <a:gd name="connsiteX20" fmla="*/ 6203760 w 8586367"/>
              <a:gd name="connsiteY20" fmla="*/ 22373 h 2917857"/>
              <a:gd name="connsiteX21" fmla="*/ 6315037 w 8586367"/>
              <a:gd name="connsiteY21" fmla="*/ 48983 h 2917857"/>
              <a:gd name="connsiteX22" fmla="*/ 6443246 w 8586367"/>
              <a:gd name="connsiteY22" fmla="*/ 24793 h 2917857"/>
              <a:gd name="connsiteX23" fmla="*/ 6559361 w 8586367"/>
              <a:gd name="connsiteY23" fmla="*/ 68335 h 2917857"/>
              <a:gd name="connsiteX24" fmla="*/ 6692408 w 8586367"/>
              <a:gd name="connsiteY24" fmla="*/ 22374 h 2917857"/>
              <a:gd name="connsiteX25" fmla="*/ 6917380 w 8586367"/>
              <a:gd name="connsiteY25" fmla="*/ 58659 h 2917857"/>
              <a:gd name="connsiteX26" fmla="*/ 8583562 w 8586367"/>
              <a:gd name="connsiteY26" fmla="*/ 15609 h 2917857"/>
              <a:gd name="connsiteX27" fmla="*/ 8586367 w 8586367"/>
              <a:gd name="connsiteY27" fmla="*/ 2869791 h 2917857"/>
              <a:gd name="connsiteX28" fmla="*/ 8428870 w 8586367"/>
              <a:gd name="connsiteY28" fmla="*/ 2780415 h 2917857"/>
              <a:gd name="connsiteX29" fmla="*/ 8339111 w 8586367"/>
              <a:gd name="connsiteY29" fmla="*/ 2909441 h 2917857"/>
              <a:gd name="connsiteX30" fmla="*/ 8288623 w 8586367"/>
              <a:gd name="connsiteY30" fmla="*/ 2749562 h 2917857"/>
              <a:gd name="connsiteX31" fmla="*/ 8187648 w 8586367"/>
              <a:gd name="connsiteY31" fmla="*/ 2830904 h 2917857"/>
              <a:gd name="connsiteX32" fmla="*/ 8055817 w 8586367"/>
              <a:gd name="connsiteY32" fmla="*/ 2917857 h 2917857"/>
              <a:gd name="connsiteX33" fmla="*/ 8013744 w 8586367"/>
              <a:gd name="connsiteY33" fmla="*/ 2825295 h 2917857"/>
              <a:gd name="connsiteX34" fmla="*/ 7923985 w 8586367"/>
              <a:gd name="connsiteY34" fmla="*/ 2867369 h 2917857"/>
              <a:gd name="connsiteX35" fmla="*/ 7834229 w 8586367"/>
              <a:gd name="connsiteY35" fmla="*/ 2794441 h 2917857"/>
              <a:gd name="connsiteX36" fmla="*/ 7733253 w 8586367"/>
              <a:gd name="connsiteY36" fmla="*/ 2864564 h 2917857"/>
              <a:gd name="connsiteX37" fmla="*/ 7584592 w 8586367"/>
              <a:gd name="connsiteY37" fmla="*/ 2800050 h 2917857"/>
              <a:gd name="connsiteX38" fmla="*/ 7385444 w 8586367"/>
              <a:gd name="connsiteY38" fmla="*/ 2887003 h 2917857"/>
              <a:gd name="connsiteX39" fmla="*/ 7245199 w 8586367"/>
              <a:gd name="connsiteY39" fmla="*/ 2763587 h 2917857"/>
              <a:gd name="connsiteX40" fmla="*/ 7169466 w 8586367"/>
              <a:gd name="connsiteY40" fmla="*/ 2909442 h 2917857"/>
              <a:gd name="connsiteX41" fmla="*/ 7110562 w 8586367"/>
              <a:gd name="connsiteY41" fmla="*/ 2757977 h 2917857"/>
              <a:gd name="connsiteX42" fmla="*/ 6945074 w 8586367"/>
              <a:gd name="connsiteY42" fmla="*/ 2892613 h 2917857"/>
              <a:gd name="connsiteX43" fmla="*/ 6855316 w 8586367"/>
              <a:gd name="connsiteY43" fmla="*/ 2819685 h 2917857"/>
              <a:gd name="connsiteX44" fmla="*/ 6768364 w 8586367"/>
              <a:gd name="connsiteY44" fmla="*/ 2903832 h 2917857"/>
              <a:gd name="connsiteX45" fmla="*/ 6672997 w 8586367"/>
              <a:gd name="connsiteY45" fmla="*/ 2800050 h 2917857"/>
              <a:gd name="connsiteX46" fmla="*/ 6563606 w 8586367"/>
              <a:gd name="connsiteY46" fmla="*/ 2870173 h 2917857"/>
              <a:gd name="connsiteX47" fmla="*/ 6293601 w 8586367"/>
              <a:gd name="connsiteY47" fmla="*/ 2806178 h 2917857"/>
              <a:gd name="connsiteX48" fmla="*/ 6300635 w 8586367"/>
              <a:gd name="connsiteY48" fmla="*/ 1976185 h 2917857"/>
              <a:gd name="connsiteX49" fmla="*/ 6133462 w 8586367"/>
              <a:gd name="connsiteY49" fmla="*/ 1858033 h 2917857"/>
              <a:gd name="connsiteX50" fmla="*/ 5946525 w 8586367"/>
              <a:gd name="connsiteY50" fmla="*/ 1734184 h 2917857"/>
              <a:gd name="connsiteX51" fmla="*/ 5811889 w 8586367"/>
              <a:gd name="connsiteY51" fmla="*/ 1742600 h 2917857"/>
              <a:gd name="connsiteX52" fmla="*/ 5321031 w 8586367"/>
              <a:gd name="connsiteY52" fmla="*/ 1540646 h 2917857"/>
              <a:gd name="connsiteX53" fmla="*/ 5301397 w 8586367"/>
              <a:gd name="connsiteY53" fmla="*/ 1501377 h 2917857"/>
              <a:gd name="connsiteX54" fmla="*/ 5147127 w 8586367"/>
              <a:gd name="connsiteY54" fmla="*/ 1501377 h 2917857"/>
              <a:gd name="connsiteX55" fmla="*/ 4992857 w 8586367"/>
              <a:gd name="connsiteY55" fmla="*/ 1434060 h 2917857"/>
              <a:gd name="connsiteX56" fmla="*/ 4976027 w 8586367"/>
              <a:gd name="connsiteY56" fmla="*/ 1397595 h 2917857"/>
              <a:gd name="connsiteX57" fmla="*/ 4908709 w 8586367"/>
              <a:gd name="connsiteY57" fmla="*/ 1411620 h 2917857"/>
              <a:gd name="connsiteX58" fmla="*/ 4824562 w 8586367"/>
              <a:gd name="connsiteY58" fmla="*/ 1330278 h 2917857"/>
              <a:gd name="connsiteX59" fmla="*/ 4734804 w 8586367"/>
              <a:gd name="connsiteY59" fmla="*/ 1316253 h 2917857"/>
              <a:gd name="connsiteX60" fmla="*/ 4647853 w 8586367"/>
              <a:gd name="connsiteY60" fmla="*/ 1335888 h 2917857"/>
              <a:gd name="connsiteX61" fmla="*/ 4462729 w 8586367"/>
              <a:gd name="connsiteY61" fmla="*/ 1220886 h 2917857"/>
              <a:gd name="connsiteX62" fmla="*/ 4145774 w 8586367"/>
              <a:gd name="connsiteY62" fmla="*/ 1077835 h 2917857"/>
              <a:gd name="connsiteX63" fmla="*/ 3938211 w 8586367"/>
              <a:gd name="connsiteY63" fmla="*/ 1046982 h 2917857"/>
              <a:gd name="connsiteX64" fmla="*/ 3699794 w 8586367"/>
              <a:gd name="connsiteY64" fmla="*/ 909542 h 2917857"/>
              <a:gd name="connsiteX65" fmla="*/ 3598817 w 8586367"/>
              <a:gd name="connsiteY65" fmla="*/ 870273 h 2917857"/>
              <a:gd name="connsiteX66" fmla="*/ 3475401 w 8586367"/>
              <a:gd name="connsiteY66" fmla="*/ 867468 h 2917857"/>
              <a:gd name="connsiteX67" fmla="*/ 3225764 w 8586367"/>
              <a:gd name="connsiteY67" fmla="*/ 744052 h 2917857"/>
              <a:gd name="connsiteX68" fmla="*/ 3029421 w 8586367"/>
              <a:gd name="connsiteY68" fmla="*/ 690759 h 2917857"/>
              <a:gd name="connsiteX69" fmla="*/ 2964907 w 8586367"/>
              <a:gd name="connsiteY69" fmla="*/ 640271 h 2917857"/>
              <a:gd name="connsiteX70" fmla="*/ 2858321 w 8586367"/>
              <a:gd name="connsiteY70" fmla="*/ 629051 h 2917857"/>
              <a:gd name="connsiteX71" fmla="*/ 2496488 w 8586367"/>
              <a:gd name="connsiteY71" fmla="*/ 463562 h 2917857"/>
              <a:gd name="connsiteX72" fmla="*/ 2347613 w 8586367"/>
              <a:gd name="connsiteY72" fmla="*/ 442806 h 2917857"/>
              <a:gd name="connsiteX73" fmla="*/ 2204778 w 8586367"/>
              <a:gd name="connsiteY73" fmla="*/ 365390 h 2917857"/>
              <a:gd name="connsiteX74" fmla="*/ 2036803 w 8586367"/>
              <a:gd name="connsiteY74" fmla="*/ 315811 h 2917857"/>
              <a:gd name="connsiteX75" fmla="*/ 1950830 w 8586367"/>
              <a:gd name="connsiteY75" fmla="*/ 270825 h 2917857"/>
              <a:gd name="connsiteX76" fmla="*/ 1913487 w 8586367"/>
              <a:gd name="connsiteY76" fmla="*/ 237484 h 2917857"/>
              <a:gd name="connsiteX77" fmla="*/ 1875154 w 8586367"/>
              <a:gd name="connsiteY77" fmla="*/ 260371 h 2917857"/>
              <a:gd name="connsiteX78" fmla="*/ 1831797 w 8586367"/>
              <a:gd name="connsiteY78" fmla="*/ 281027 h 2917857"/>
              <a:gd name="connsiteX79" fmla="*/ 1769274 w 8586367"/>
              <a:gd name="connsiteY79" fmla="*/ 226319 h 2917857"/>
              <a:gd name="connsiteX80" fmla="*/ 1722382 w 8586367"/>
              <a:gd name="connsiteY80" fmla="*/ 218503 h 2917857"/>
              <a:gd name="connsiteX81" fmla="*/ 1698936 w 8586367"/>
              <a:gd name="connsiteY81" fmla="*/ 226319 h 2917857"/>
              <a:gd name="connsiteX82" fmla="*/ 1667674 w 8586367"/>
              <a:gd name="connsiteY82" fmla="*/ 234134 h 2917857"/>
              <a:gd name="connsiteX83" fmla="*/ 1636413 w 8586367"/>
              <a:gd name="connsiteY83" fmla="*/ 257580 h 2917857"/>
              <a:gd name="connsiteX84" fmla="*/ 1605151 w 8586367"/>
              <a:gd name="connsiteY84" fmla="*/ 273211 h 2917857"/>
              <a:gd name="connsiteX85" fmla="*/ 1436399 w 8586367"/>
              <a:gd name="connsiteY85" fmla="*/ 290967 h 2917857"/>
              <a:gd name="connsiteX86" fmla="*/ 1386320 w 8586367"/>
              <a:gd name="connsiteY86" fmla="*/ 257580 h 2917857"/>
              <a:gd name="connsiteX87" fmla="*/ 1362874 w 8586367"/>
              <a:gd name="connsiteY87" fmla="*/ 249765 h 2917857"/>
              <a:gd name="connsiteX88" fmla="*/ 1331613 w 8586367"/>
              <a:gd name="connsiteY88" fmla="*/ 241950 h 2917857"/>
              <a:gd name="connsiteX89" fmla="*/ 1300351 w 8586367"/>
              <a:gd name="connsiteY89" fmla="*/ 218503 h 2917857"/>
              <a:gd name="connsiteX90" fmla="*/ 1245643 w 8586367"/>
              <a:gd name="connsiteY90" fmla="*/ 179427 h 2917857"/>
              <a:gd name="connsiteX91" fmla="*/ 1214382 w 8586367"/>
              <a:gd name="connsiteY91" fmla="*/ 171611 h 2917857"/>
              <a:gd name="connsiteX92" fmla="*/ 1167489 w 8586367"/>
              <a:gd name="connsiteY92" fmla="*/ 187242 h 2917857"/>
              <a:gd name="connsiteX93" fmla="*/ 1120597 w 8586367"/>
              <a:gd name="connsiteY93" fmla="*/ 226319 h 2917857"/>
              <a:gd name="connsiteX94" fmla="*/ 1065889 w 8586367"/>
              <a:gd name="connsiteY94" fmla="*/ 265396 h 2917857"/>
              <a:gd name="connsiteX95" fmla="*/ 1042443 w 8586367"/>
              <a:gd name="connsiteY95" fmla="*/ 257580 h 2917857"/>
              <a:gd name="connsiteX96" fmla="*/ 972105 w 8586367"/>
              <a:gd name="connsiteY96" fmla="*/ 234134 h 2917857"/>
              <a:gd name="connsiteX97" fmla="*/ 957404 w 8586367"/>
              <a:gd name="connsiteY97" fmla="*/ 200454 h 2917857"/>
              <a:gd name="connsiteX98" fmla="*/ 896370 w 8586367"/>
              <a:gd name="connsiteY98" fmla="*/ 172169 h 2917857"/>
              <a:gd name="connsiteX99" fmla="*/ 870505 w 8586367"/>
              <a:gd name="connsiteY99" fmla="*/ 148165 h 2917857"/>
              <a:gd name="connsiteX100" fmla="*/ 824916 w 8586367"/>
              <a:gd name="connsiteY100" fmla="*/ 120997 h 2917857"/>
              <a:gd name="connsiteX101" fmla="*/ 706382 w 8586367"/>
              <a:gd name="connsiteY101" fmla="*/ 163796 h 2917857"/>
              <a:gd name="connsiteX102" fmla="*/ 654279 w 8586367"/>
              <a:gd name="connsiteY102" fmla="*/ 103505 h 2917857"/>
              <a:gd name="connsiteX103" fmla="*/ 581336 w 8586367"/>
              <a:gd name="connsiteY103" fmla="*/ 140350 h 2917857"/>
              <a:gd name="connsiteX104" fmla="*/ 550074 w 8586367"/>
              <a:gd name="connsiteY104" fmla="*/ 132534 h 2917857"/>
              <a:gd name="connsiteX105" fmla="*/ 503182 w 8586367"/>
              <a:gd name="connsiteY105" fmla="*/ 93457 h 2917857"/>
              <a:gd name="connsiteX106" fmla="*/ 420220 w 8586367"/>
              <a:gd name="connsiteY106" fmla="*/ 43377 h 2917857"/>
              <a:gd name="connsiteX107" fmla="*/ 411749 w 8586367"/>
              <a:gd name="connsiteY107" fmla="*/ 69783 h 2917857"/>
              <a:gd name="connsiteX108" fmla="*/ 346874 w 8586367"/>
              <a:gd name="connsiteY108" fmla="*/ 101273 h 2917857"/>
              <a:gd name="connsiteX109" fmla="*/ 331243 w 8586367"/>
              <a:gd name="connsiteY109" fmla="*/ 132534 h 2917857"/>
              <a:gd name="connsiteX110" fmla="*/ 307797 w 8586367"/>
              <a:gd name="connsiteY110" fmla="*/ 116903 h 2917857"/>
              <a:gd name="connsiteX111" fmla="*/ 299982 w 8586367"/>
              <a:gd name="connsiteY111" fmla="*/ 85642 h 2917857"/>
              <a:gd name="connsiteX112" fmla="*/ 292166 w 8586367"/>
              <a:gd name="connsiteY112" fmla="*/ 62196 h 2917857"/>
              <a:gd name="connsiteX113" fmla="*/ 253089 w 8586367"/>
              <a:gd name="connsiteY113" fmla="*/ 54380 h 2917857"/>
              <a:gd name="connsiteX114" fmla="*/ 196707 w 8586367"/>
              <a:gd name="connsiteY114" fmla="*/ 65173 h 2917857"/>
              <a:gd name="connsiteX115" fmla="*/ 156327 w 8586367"/>
              <a:gd name="connsiteY115" fmla="*/ 96063 h 2917857"/>
              <a:gd name="connsiteX116" fmla="*/ 96782 w 8586367"/>
              <a:gd name="connsiteY116" fmla="*/ 46565 h 2917857"/>
              <a:gd name="connsiteX117" fmla="*/ 0 w 8586367"/>
              <a:gd name="connsiteY117" fmla="*/ 47764 h 2917857"/>
              <a:gd name="connsiteX118" fmla="*/ 30974 w 8586367"/>
              <a:gd name="connsiteY118" fmla="*/ 3556 h 2917857"/>
              <a:gd name="connsiteX119" fmla="*/ 151585 w 8586367"/>
              <a:gd name="connsiteY119" fmla="*/ 14775 h 2917857"/>
              <a:gd name="connsiteX120" fmla="*/ 279748 w 8586367"/>
              <a:gd name="connsiteY120" fmla="*/ 27531 h 2917857"/>
              <a:gd name="connsiteX121" fmla="*/ 413040 w 8586367"/>
              <a:gd name="connsiteY121" fmla="*/ 11054 h 2917857"/>
              <a:gd name="connsiteX122" fmla="*/ 487551 w 8586367"/>
              <a:gd name="connsiteY122" fmla="*/ 54380 h 2917857"/>
              <a:gd name="connsiteX123" fmla="*/ 671212 w 8586367"/>
              <a:gd name="connsiteY123" fmla="*/ 28702 h 2917857"/>
              <a:gd name="connsiteX124" fmla="*/ 919630 w 8586367"/>
              <a:gd name="connsiteY124" fmla="*/ 24235 h 2917857"/>
              <a:gd name="connsiteX125" fmla="*/ 1081520 w 8586367"/>
              <a:gd name="connsiteY125" fmla="*/ 62196 h 2917857"/>
              <a:gd name="connsiteX126" fmla="*/ 1120597 w 8586367"/>
              <a:gd name="connsiteY126" fmla="*/ 54380 h 2917857"/>
              <a:gd name="connsiteX127" fmla="*/ 1174015 w 8586367"/>
              <a:gd name="connsiteY127" fmla="*/ 14241 h 2917857"/>
              <a:gd name="connsiteX128" fmla="*/ 1252624 w 8586367"/>
              <a:gd name="connsiteY128" fmla="*/ 15076 h 2917857"/>
              <a:gd name="connsiteX129" fmla="*/ 1362874 w 8586367"/>
              <a:gd name="connsiteY129" fmla="*/ 46565 h 2917857"/>
              <a:gd name="connsiteX130" fmla="*/ 1374705 w 8586367"/>
              <a:gd name="connsiteY130" fmla="*/ 45086 h 2917857"/>
              <a:gd name="connsiteX131" fmla="*/ 1421897 w 8586367"/>
              <a:gd name="connsiteY131" fmla="*/ 30124 h 2917857"/>
              <a:gd name="connsiteX132" fmla="*/ 1446212 w 8586367"/>
              <a:gd name="connsiteY132" fmla="*/ 21549 h 2917857"/>
              <a:gd name="connsiteX133" fmla="*/ 1441569 w 8586367"/>
              <a:gd name="connsiteY133" fmla="*/ 4988 h 2917857"/>
              <a:gd name="connsiteX134" fmla="*/ 1523275 w 8586367"/>
              <a:gd name="connsiteY134" fmla="*/ 54194 h 2917857"/>
              <a:gd name="connsiteX135" fmla="*/ 1609059 w 8586367"/>
              <a:gd name="connsiteY135"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545780 w 8586367"/>
              <a:gd name="connsiteY16" fmla="*/ 7859 h 2917857"/>
              <a:gd name="connsiteX17" fmla="*/ 5678827 w 8586367"/>
              <a:gd name="connsiteY17" fmla="*/ 5440 h 2917857"/>
              <a:gd name="connsiteX18" fmla="*/ 5831228 w 8586367"/>
              <a:gd name="connsiteY18" fmla="*/ 46564 h 2917857"/>
              <a:gd name="connsiteX19" fmla="*/ 5937665 w 8586367"/>
              <a:gd name="connsiteY19" fmla="*/ 17536 h 2917857"/>
              <a:gd name="connsiteX20" fmla="*/ 6102160 w 8586367"/>
              <a:gd name="connsiteY20" fmla="*/ 48983 h 2917857"/>
              <a:gd name="connsiteX21" fmla="*/ 6203760 w 8586367"/>
              <a:gd name="connsiteY21" fmla="*/ 22373 h 2917857"/>
              <a:gd name="connsiteX22" fmla="*/ 6315037 w 8586367"/>
              <a:gd name="connsiteY22" fmla="*/ 48983 h 2917857"/>
              <a:gd name="connsiteX23" fmla="*/ 6443246 w 8586367"/>
              <a:gd name="connsiteY23" fmla="*/ 24793 h 2917857"/>
              <a:gd name="connsiteX24" fmla="*/ 6559361 w 8586367"/>
              <a:gd name="connsiteY24" fmla="*/ 68335 h 2917857"/>
              <a:gd name="connsiteX25" fmla="*/ 6692408 w 8586367"/>
              <a:gd name="connsiteY25" fmla="*/ 22374 h 2917857"/>
              <a:gd name="connsiteX26" fmla="*/ 6917380 w 8586367"/>
              <a:gd name="connsiteY26" fmla="*/ 58659 h 2917857"/>
              <a:gd name="connsiteX27" fmla="*/ 8583562 w 8586367"/>
              <a:gd name="connsiteY27" fmla="*/ 15609 h 2917857"/>
              <a:gd name="connsiteX28" fmla="*/ 8586367 w 8586367"/>
              <a:gd name="connsiteY28" fmla="*/ 2869791 h 2917857"/>
              <a:gd name="connsiteX29" fmla="*/ 8428870 w 8586367"/>
              <a:gd name="connsiteY29" fmla="*/ 2780415 h 2917857"/>
              <a:gd name="connsiteX30" fmla="*/ 8339111 w 8586367"/>
              <a:gd name="connsiteY30" fmla="*/ 2909441 h 2917857"/>
              <a:gd name="connsiteX31" fmla="*/ 8288623 w 8586367"/>
              <a:gd name="connsiteY31" fmla="*/ 2749562 h 2917857"/>
              <a:gd name="connsiteX32" fmla="*/ 8187648 w 8586367"/>
              <a:gd name="connsiteY32" fmla="*/ 2830904 h 2917857"/>
              <a:gd name="connsiteX33" fmla="*/ 8055817 w 8586367"/>
              <a:gd name="connsiteY33" fmla="*/ 2917857 h 2917857"/>
              <a:gd name="connsiteX34" fmla="*/ 8013744 w 8586367"/>
              <a:gd name="connsiteY34" fmla="*/ 2825295 h 2917857"/>
              <a:gd name="connsiteX35" fmla="*/ 7923985 w 8586367"/>
              <a:gd name="connsiteY35" fmla="*/ 2867369 h 2917857"/>
              <a:gd name="connsiteX36" fmla="*/ 7834229 w 8586367"/>
              <a:gd name="connsiteY36" fmla="*/ 2794441 h 2917857"/>
              <a:gd name="connsiteX37" fmla="*/ 7733253 w 8586367"/>
              <a:gd name="connsiteY37" fmla="*/ 2864564 h 2917857"/>
              <a:gd name="connsiteX38" fmla="*/ 7584592 w 8586367"/>
              <a:gd name="connsiteY38" fmla="*/ 2800050 h 2917857"/>
              <a:gd name="connsiteX39" fmla="*/ 7385444 w 8586367"/>
              <a:gd name="connsiteY39" fmla="*/ 2887003 h 2917857"/>
              <a:gd name="connsiteX40" fmla="*/ 7245199 w 8586367"/>
              <a:gd name="connsiteY40" fmla="*/ 2763587 h 2917857"/>
              <a:gd name="connsiteX41" fmla="*/ 7169466 w 8586367"/>
              <a:gd name="connsiteY41" fmla="*/ 2909442 h 2917857"/>
              <a:gd name="connsiteX42" fmla="*/ 7110562 w 8586367"/>
              <a:gd name="connsiteY42" fmla="*/ 2757977 h 2917857"/>
              <a:gd name="connsiteX43" fmla="*/ 6945074 w 8586367"/>
              <a:gd name="connsiteY43" fmla="*/ 2892613 h 2917857"/>
              <a:gd name="connsiteX44" fmla="*/ 6855316 w 8586367"/>
              <a:gd name="connsiteY44" fmla="*/ 2819685 h 2917857"/>
              <a:gd name="connsiteX45" fmla="*/ 6768364 w 8586367"/>
              <a:gd name="connsiteY45" fmla="*/ 2903832 h 2917857"/>
              <a:gd name="connsiteX46" fmla="*/ 6672997 w 8586367"/>
              <a:gd name="connsiteY46" fmla="*/ 2800050 h 2917857"/>
              <a:gd name="connsiteX47" fmla="*/ 6563606 w 8586367"/>
              <a:gd name="connsiteY47" fmla="*/ 2870173 h 2917857"/>
              <a:gd name="connsiteX48" fmla="*/ 6293601 w 8586367"/>
              <a:gd name="connsiteY48" fmla="*/ 2806178 h 2917857"/>
              <a:gd name="connsiteX49" fmla="*/ 6300635 w 8586367"/>
              <a:gd name="connsiteY49" fmla="*/ 1976185 h 2917857"/>
              <a:gd name="connsiteX50" fmla="*/ 6133462 w 8586367"/>
              <a:gd name="connsiteY50" fmla="*/ 1858033 h 2917857"/>
              <a:gd name="connsiteX51" fmla="*/ 5946525 w 8586367"/>
              <a:gd name="connsiteY51" fmla="*/ 1734184 h 2917857"/>
              <a:gd name="connsiteX52" fmla="*/ 5811889 w 8586367"/>
              <a:gd name="connsiteY52" fmla="*/ 1742600 h 2917857"/>
              <a:gd name="connsiteX53" fmla="*/ 5321031 w 8586367"/>
              <a:gd name="connsiteY53" fmla="*/ 1540646 h 2917857"/>
              <a:gd name="connsiteX54" fmla="*/ 5301397 w 8586367"/>
              <a:gd name="connsiteY54" fmla="*/ 1501377 h 2917857"/>
              <a:gd name="connsiteX55" fmla="*/ 5147127 w 8586367"/>
              <a:gd name="connsiteY55" fmla="*/ 1501377 h 2917857"/>
              <a:gd name="connsiteX56" fmla="*/ 4992857 w 8586367"/>
              <a:gd name="connsiteY56" fmla="*/ 1434060 h 2917857"/>
              <a:gd name="connsiteX57" fmla="*/ 4976027 w 8586367"/>
              <a:gd name="connsiteY57" fmla="*/ 1397595 h 2917857"/>
              <a:gd name="connsiteX58" fmla="*/ 4908709 w 8586367"/>
              <a:gd name="connsiteY58" fmla="*/ 1411620 h 2917857"/>
              <a:gd name="connsiteX59" fmla="*/ 4824562 w 8586367"/>
              <a:gd name="connsiteY59" fmla="*/ 1330278 h 2917857"/>
              <a:gd name="connsiteX60" fmla="*/ 4734804 w 8586367"/>
              <a:gd name="connsiteY60" fmla="*/ 1316253 h 2917857"/>
              <a:gd name="connsiteX61" fmla="*/ 4647853 w 8586367"/>
              <a:gd name="connsiteY61" fmla="*/ 1335888 h 2917857"/>
              <a:gd name="connsiteX62" fmla="*/ 4462729 w 8586367"/>
              <a:gd name="connsiteY62" fmla="*/ 1220886 h 2917857"/>
              <a:gd name="connsiteX63" fmla="*/ 4145774 w 8586367"/>
              <a:gd name="connsiteY63" fmla="*/ 1077835 h 2917857"/>
              <a:gd name="connsiteX64" fmla="*/ 3938211 w 8586367"/>
              <a:gd name="connsiteY64" fmla="*/ 1046982 h 2917857"/>
              <a:gd name="connsiteX65" fmla="*/ 3699794 w 8586367"/>
              <a:gd name="connsiteY65" fmla="*/ 909542 h 2917857"/>
              <a:gd name="connsiteX66" fmla="*/ 3598817 w 8586367"/>
              <a:gd name="connsiteY66" fmla="*/ 870273 h 2917857"/>
              <a:gd name="connsiteX67" fmla="*/ 3475401 w 8586367"/>
              <a:gd name="connsiteY67" fmla="*/ 867468 h 2917857"/>
              <a:gd name="connsiteX68" fmla="*/ 3225764 w 8586367"/>
              <a:gd name="connsiteY68" fmla="*/ 744052 h 2917857"/>
              <a:gd name="connsiteX69" fmla="*/ 3029421 w 8586367"/>
              <a:gd name="connsiteY69" fmla="*/ 690759 h 2917857"/>
              <a:gd name="connsiteX70" fmla="*/ 2964907 w 8586367"/>
              <a:gd name="connsiteY70" fmla="*/ 640271 h 2917857"/>
              <a:gd name="connsiteX71" fmla="*/ 2858321 w 8586367"/>
              <a:gd name="connsiteY71" fmla="*/ 629051 h 2917857"/>
              <a:gd name="connsiteX72" fmla="*/ 2496488 w 8586367"/>
              <a:gd name="connsiteY72" fmla="*/ 463562 h 2917857"/>
              <a:gd name="connsiteX73" fmla="*/ 2347613 w 8586367"/>
              <a:gd name="connsiteY73" fmla="*/ 442806 h 2917857"/>
              <a:gd name="connsiteX74" fmla="*/ 2204778 w 8586367"/>
              <a:gd name="connsiteY74" fmla="*/ 365390 h 2917857"/>
              <a:gd name="connsiteX75" fmla="*/ 2036803 w 8586367"/>
              <a:gd name="connsiteY75" fmla="*/ 315811 h 2917857"/>
              <a:gd name="connsiteX76" fmla="*/ 1950830 w 8586367"/>
              <a:gd name="connsiteY76" fmla="*/ 270825 h 2917857"/>
              <a:gd name="connsiteX77" fmla="*/ 1913487 w 8586367"/>
              <a:gd name="connsiteY77" fmla="*/ 237484 h 2917857"/>
              <a:gd name="connsiteX78" fmla="*/ 1875154 w 8586367"/>
              <a:gd name="connsiteY78" fmla="*/ 260371 h 2917857"/>
              <a:gd name="connsiteX79" fmla="*/ 1831797 w 8586367"/>
              <a:gd name="connsiteY79" fmla="*/ 281027 h 2917857"/>
              <a:gd name="connsiteX80" fmla="*/ 1769274 w 8586367"/>
              <a:gd name="connsiteY80" fmla="*/ 226319 h 2917857"/>
              <a:gd name="connsiteX81" fmla="*/ 1722382 w 8586367"/>
              <a:gd name="connsiteY81" fmla="*/ 218503 h 2917857"/>
              <a:gd name="connsiteX82" fmla="*/ 1698936 w 8586367"/>
              <a:gd name="connsiteY82" fmla="*/ 226319 h 2917857"/>
              <a:gd name="connsiteX83" fmla="*/ 1667674 w 8586367"/>
              <a:gd name="connsiteY83" fmla="*/ 234134 h 2917857"/>
              <a:gd name="connsiteX84" fmla="*/ 1636413 w 8586367"/>
              <a:gd name="connsiteY84" fmla="*/ 257580 h 2917857"/>
              <a:gd name="connsiteX85" fmla="*/ 1605151 w 8586367"/>
              <a:gd name="connsiteY85" fmla="*/ 273211 h 2917857"/>
              <a:gd name="connsiteX86" fmla="*/ 1436399 w 8586367"/>
              <a:gd name="connsiteY86" fmla="*/ 290967 h 2917857"/>
              <a:gd name="connsiteX87" fmla="*/ 1386320 w 8586367"/>
              <a:gd name="connsiteY87" fmla="*/ 257580 h 2917857"/>
              <a:gd name="connsiteX88" fmla="*/ 1362874 w 8586367"/>
              <a:gd name="connsiteY88" fmla="*/ 249765 h 2917857"/>
              <a:gd name="connsiteX89" fmla="*/ 1331613 w 8586367"/>
              <a:gd name="connsiteY89" fmla="*/ 241950 h 2917857"/>
              <a:gd name="connsiteX90" fmla="*/ 1300351 w 8586367"/>
              <a:gd name="connsiteY90" fmla="*/ 218503 h 2917857"/>
              <a:gd name="connsiteX91" fmla="*/ 1245643 w 8586367"/>
              <a:gd name="connsiteY91" fmla="*/ 179427 h 2917857"/>
              <a:gd name="connsiteX92" fmla="*/ 1214382 w 8586367"/>
              <a:gd name="connsiteY92" fmla="*/ 171611 h 2917857"/>
              <a:gd name="connsiteX93" fmla="*/ 1167489 w 8586367"/>
              <a:gd name="connsiteY93" fmla="*/ 187242 h 2917857"/>
              <a:gd name="connsiteX94" fmla="*/ 1120597 w 8586367"/>
              <a:gd name="connsiteY94" fmla="*/ 226319 h 2917857"/>
              <a:gd name="connsiteX95" fmla="*/ 1065889 w 8586367"/>
              <a:gd name="connsiteY95" fmla="*/ 265396 h 2917857"/>
              <a:gd name="connsiteX96" fmla="*/ 1042443 w 8586367"/>
              <a:gd name="connsiteY96" fmla="*/ 257580 h 2917857"/>
              <a:gd name="connsiteX97" fmla="*/ 972105 w 8586367"/>
              <a:gd name="connsiteY97" fmla="*/ 234134 h 2917857"/>
              <a:gd name="connsiteX98" fmla="*/ 957404 w 8586367"/>
              <a:gd name="connsiteY98" fmla="*/ 200454 h 2917857"/>
              <a:gd name="connsiteX99" fmla="*/ 896370 w 8586367"/>
              <a:gd name="connsiteY99" fmla="*/ 172169 h 2917857"/>
              <a:gd name="connsiteX100" fmla="*/ 870505 w 8586367"/>
              <a:gd name="connsiteY100" fmla="*/ 148165 h 2917857"/>
              <a:gd name="connsiteX101" fmla="*/ 824916 w 8586367"/>
              <a:gd name="connsiteY101" fmla="*/ 120997 h 2917857"/>
              <a:gd name="connsiteX102" fmla="*/ 706382 w 8586367"/>
              <a:gd name="connsiteY102" fmla="*/ 163796 h 2917857"/>
              <a:gd name="connsiteX103" fmla="*/ 654279 w 8586367"/>
              <a:gd name="connsiteY103" fmla="*/ 103505 h 2917857"/>
              <a:gd name="connsiteX104" fmla="*/ 581336 w 8586367"/>
              <a:gd name="connsiteY104" fmla="*/ 140350 h 2917857"/>
              <a:gd name="connsiteX105" fmla="*/ 550074 w 8586367"/>
              <a:gd name="connsiteY105" fmla="*/ 132534 h 2917857"/>
              <a:gd name="connsiteX106" fmla="*/ 503182 w 8586367"/>
              <a:gd name="connsiteY106" fmla="*/ 93457 h 2917857"/>
              <a:gd name="connsiteX107" fmla="*/ 420220 w 8586367"/>
              <a:gd name="connsiteY107" fmla="*/ 43377 h 2917857"/>
              <a:gd name="connsiteX108" fmla="*/ 411749 w 8586367"/>
              <a:gd name="connsiteY108" fmla="*/ 69783 h 2917857"/>
              <a:gd name="connsiteX109" fmla="*/ 346874 w 8586367"/>
              <a:gd name="connsiteY109" fmla="*/ 101273 h 2917857"/>
              <a:gd name="connsiteX110" fmla="*/ 331243 w 8586367"/>
              <a:gd name="connsiteY110" fmla="*/ 132534 h 2917857"/>
              <a:gd name="connsiteX111" fmla="*/ 307797 w 8586367"/>
              <a:gd name="connsiteY111" fmla="*/ 116903 h 2917857"/>
              <a:gd name="connsiteX112" fmla="*/ 299982 w 8586367"/>
              <a:gd name="connsiteY112" fmla="*/ 85642 h 2917857"/>
              <a:gd name="connsiteX113" fmla="*/ 292166 w 8586367"/>
              <a:gd name="connsiteY113" fmla="*/ 62196 h 2917857"/>
              <a:gd name="connsiteX114" fmla="*/ 253089 w 8586367"/>
              <a:gd name="connsiteY114" fmla="*/ 54380 h 2917857"/>
              <a:gd name="connsiteX115" fmla="*/ 196707 w 8586367"/>
              <a:gd name="connsiteY115" fmla="*/ 65173 h 2917857"/>
              <a:gd name="connsiteX116" fmla="*/ 156327 w 8586367"/>
              <a:gd name="connsiteY116" fmla="*/ 96063 h 2917857"/>
              <a:gd name="connsiteX117" fmla="*/ 96782 w 8586367"/>
              <a:gd name="connsiteY117" fmla="*/ 46565 h 2917857"/>
              <a:gd name="connsiteX118" fmla="*/ 0 w 8586367"/>
              <a:gd name="connsiteY118" fmla="*/ 47764 h 2917857"/>
              <a:gd name="connsiteX119" fmla="*/ 30974 w 8586367"/>
              <a:gd name="connsiteY119" fmla="*/ 3556 h 2917857"/>
              <a:gd name="connsiteX120" fmla="*/ 151585 w 8586367"/>
              <a:gd name="connsiteY120" fmla="*/ 14775 h 2917857"/>
              <a:gd name="connsiteX121" fmla="*/ 279748 w 8586367"/>
              <a:gd name="connsiteY121" fmla="*/ 27531 h 2917857"/>
              <a:gd name="connsiteX122" fmla="*/ 413040 w 8586367"/>
              <a:gd name="connsiteY122" fmla="*/ 11054 h 2917857"/>
              <a:gd name="connsiteX123" fmla="*/ 487551 w 8586367"/>
              <a:gd name="connsiteY123" fmla="*/ 54380 h 2917857"/>
              <a:gd name="connsiteX124" fmla="*/ 671212 w 8586367"/>
              <a:gd name="connsiteY124" fmla="*/ 28702 h 2917857"/>
              <a:gd name="connsiteX125" fmla="*/ 919630 w 8586367"/>
              <a:gd name="connsiteY125" fmla="*/ 24235 h 2917857"/>
              <a:gd name="connsiteX126" fmla="*/ 1081520 w 8586367"/>
              <a:gd name="connsiteY126" fmla="*/ 62196 h 2917857"/>
              <a:gd name="connsiteX127" fmla="*/ 1120597 w 8586367"/>
              <a:gd name="connsiteY127" fmla="*/ 54380 h 2917857"/>
              <a:gd name="connsiteX128" fmla="*/ 1174015 w 8586367"/>
              <a:gd name="connsiteY128" fmla="*/ 14241 h 2917857"/>
              <a:gd name="connsiteX129" fmla="*/ 1252624 w 8586367"/>
              <a:gd name="connsiteY129" fmla="*/ 15076 h 2917857"/>
              <a:gd name="connsiteX130" fmla="*/ 1362874 w 8586367"/>
              <a:gd name="connsiteY130" fmla="*/ 46565 h 2917857"/>
              <a:gd name="connsiteX131" fmla="*/ 1374705 w 8586367"/>
              <a:gd name="connsiteY131" fmla="*/ 45086 h 2917857"/>
              <a:gd name="connsiteX132" fmla="*/ 1421897 w 8586367"/>
              <a:gd name="connsiteY132" fmla="*/ 30124 h 2917857"/>
              <a:gd name="connsiteX133" fmla="*/ 1446212 w 8586367"/>
              <a:gd name="connsiteY133" fmla="*/ 21549 h 2917857"/>
              <a:gd name="connsiteX134" fmla="*/ 1441569 w 8586367"/>
              <a:gd name="connsiteY134" fmla="*/ 4988 h 2917857"/>
              <a:gd name="connsiteX135" fmla="*/ 1523275 w 8586367"/>
              <a:gd name="connsiteY135" fmla="*/ 54194 h 2917857"/>
              <a:gd name="connsiteX136" fmla="*/ 1609059 w 8586367"/>
              <a:gd name="connsiteY136"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381284 w 8586367"/>
              <a:gd name="connsiteY16" fmla="*/ 12697 h 2917857"/>
              <a:gd name="connsiteX17" fmla="*/ 5545780 w 8586367"/>
              <a:gd name="connsiteY17" fmla="*/ 7859 h 2917857"/>
              <a:gd name="connsiteX18" fmla="*/ 5678827 w 8586367"/>
              <a:gd name="connsiteY18" fmla="*/ 5440 h 2917857"/>
              <a:gd name="connsiteX19" fmla="*/ 5831228 w 8586367"/>
              <a:gd name="connsiteY19" fmla="*/ 46564 h 2917857"/>
              <a:gd name="connsiteX20" fmla="*/ 5937665 w 8586367"/>
              <a:gd name="connsiteY20" fmla="*/ 17536 h 2917857"/>
              <a:gd name="connsiteX21" fmla="*/ 6102160 w 8586367"/>
              <a:gd name="connsiteY21" fmla="*/ 48983 h 2917857"/>
              <a:gd name="connsiteX22" fmla="*/ 6203760 w 8586367"/>
              <a:gd name="connsiteY22" fmla="*/ 22373 h 2917857"/>
              <a:gd name="connsiteX23" fmla="*/ 6315037 w 8586367"/>
              <a:gd name="connsiteY23" fmla="*/ 48983 h 2917857"/>
              <a:gd name="connsiteX24" fmla="*/ 6443246 w 8586367"/>
              <a:gd name="connsiteY24" fmla="*/ 24793 h 2917857"/>
              <a:gd name="connsiteX25" fmla="*/ 6559361 w 8586367"/>
              <a:gd name="connsiteY25" fmla="*/ 68335 h 2917857"/>
              <a:gd name="connsiteX26" fmla="*/ 6692408 w 8586367"/>
              <a:gd name="connsiteY26" fmla="*/ 22374 h 2917857"/>
              <a:gd name="connsiteX27" fmla="*/ 6917380 w 8586367"/>
              <a:gd name="connsiteY27" fmla="*/ 58659 h 2917857"/>
              <a:gd name="connsiteX28" fmla="*/ 8583562 w 8586367"/>
              <a:gd name="connsiteY28" fmla="*/ 15609 h 2917857"/>
              <a:gd name="connsiteX29" fmla="*/ 8586367 w 8586367"/>
              <a:gd name="connsiteY29" fmla="*/ 2869791 h 2917857"/>
              <a:gd name="connsiteX30" fmla="*/ 8428870 w 8586367"/>
              <a:gd name="connsiteY30" fmla="*/ 2780415 h 2917857"/>
              <a:gd name="connsiteX31" fmla="*/ 8339111 w 8586367"/>
              <a:gd name="connsiteY31" fmla="*/ 2909441 h 2917857"/>
              <a:gd name="connsiteX32" fmla="*/ 8288623 w 8586367"/>
              <a:gd name="connsiteY32" fmla="*/ 2749562 h 2917857"/>
              <a:gd name="connsiteX33" fmla="*/ 8187648 w 8586367"/>
              <a:gd name="connsiteY33" fmla="*/ 2830904 h 2917857"/>
              <a:gd name="connsiteX34" fmla="*/ 8055817 w 8586367"/>
              <a:gd name="connsiteY34" fmla="*/ 2917857 h 2917857"/>
              <a:gd name="connsiteX35" fmla="*/ 8013744 w 8586367"/>
              <a:gd name="connsiteY35" fmla="*/ 2825295 h 2917857"/>
              <a:gd name="connsiteX36" fmla="*/ 7923985 w 8586367"/>
              <a:gd name="connsiteY36" fmla="*/ 2867369 h 2917857"/>
              <a:gd name="connsiteX37" fmla="*/ 7834229 w 8586367"/>
              <a:gd name="connsiteY37" fmla="*/ 2794441 h 2917857"/>
              <a:gd name="connsiteX38" fmla="*/ 7733253 w 8586367"/>
              <a:gd name="connsiteY38" fmla="*/ 2864564 h 2917857"/>
              <a:gd name="connsiteX39" fmla="*/ 7584592 w 8586367"/>
              <a:gd name="connsiteY39" fmla="*/ 2800050 h 2917857"/>
              <a:gd name="connsiteX40" fmla="*/ 7385444 w 8586367"/>
              <a:gd name="connsiteY40" fmla="*/ 2887003 h 2917857"/>
              <a:gd name="connsiteX41" fmla="*/ 7245199 w 8586367"/>
              <a:gd name="connsiteY41" fmla="*/ 2763587 h 2917857"/>
              <a:gd name="connsiteX42" fmla="*/ 7169466 w 8586367"/>
              <a:gd name="connsiteY42" fmla="*/ 2909442 h 2917857"/>
              <a:gd name="connsiteX43" fmla="*/ 7110562 w 8586367"/>
              <a:gd name="connsiteY43" fmla="*/ 2757977 h 2917857"/>
              <a:gd name="connsiteX44" fmla="*/ 6945074 w 8586367"/>
              <a:gd name="connsiteY44" fmla="*/ 2892613 h 2917857"/>
              <a:gd name="connsiteX45" fmla="*/ 6855316 w 8586367"/>
              <a:gd name="connsiteY45" fmla="*/ 2819685 h 2917857"/>
              <a:gd name="connsiteX46" fmla="*/ 6768364 w 8586367"/>
              <a:gd name="connsiteY46" fmla="*/ 2903832 h 2917857"/>
              <a:gd name="connsiteX47" fmla="*/ 6672997 w 8586367"/>
              <a:gd name="connsiteY47" fmla="*/ 2800050 h 2917857"/>
              <a:gd name="connsiteX48" fmla="*/ 6563606 w 8586367"/>
              <a:gd name="connsiteY48" fmla="*/ 2870173 h 2917857"/>
              <a:gd name="connsiteX49" fmla="*/ 6293601 w 8586367"/>
              <a:gd name="connsiteY49" fmla="*/ 2806178 h 2917857"/>
              <a:gd name="connsiteX50" fmla="*/ 6300635 w 8586367"/>
              <a:gd name="connsiteY50" fmla="*/ 1976185 h 2917857"/>
              <a:gd name="connsiteX51" fmla="*/ 6133462 w 8586367"/>
              <a:gd name="connsiteY51" fmla="*/ 1858033 h 2917857"/>
              <a:gd name="connsiteX52" fmla="*/ 5946525 w 8586367"/>
              <a:gd name="connsiteY52" fmla="*/ 1734184 h 2917857"/>
              <a:gd name="connsiteX53" fmla="*/ 5811889 w 8586367"/>
              <a:gd name="connsiteY53" fmla="*/ 1742600 h 2917857"/>
              <a:gd name="connsiteX54" fmla="*/ 5321031 w 8586367"/>
              <a:gd name="connsiteY54" fmla="*/ 1540646 h 2917857"/>
              <a:gd name="connsiteX55" fmla="*/ 5301397 w 8586367"/>
              <a:gd name="connsiteY55" fmla="*/ 1501377 h 2917857"/>
              <a:gd name="connsiteX56" fmla="*/ 5147127 w 8586367"/>
              <a:gd name="connsiteY56" fmla="*/ 1501377 h 2917857"/>
              <a:gd name="connsiteX57" fmla="*/ 4992857 w 8586367"/>
              <a:gd name="connsiteY57" fmla="*/ 1434060 h 2917857"/>
              <a:gd name="connsiteX58" fmla="*/ 4976027 w 8586367"/>
              <a:gd name="connsiteY58" fmla="*/ 1397595 h 2917857"/>
              <a:gd name="connsiteX59" fmla="*/ 4908709 w 8586367"/>
              <a:gd name="connsiteY59" fmla="*/ 1411620 h 2917857"/>
              <a:gd name="connsiteX60" fmla="*/ 4824562 w 8586367"/>
              <a:gd name="connsiteY60" fmla="*/ 1330278 h 2917857"/>
              <a:gd name="connsiteX61" fmla="*/ 4734804 w 8586367"/>
              <a:gd name="connsiteY61" fmla="*/ 1316253 h 2917857"/>
              <a:gd name="connsiteX62" fmla="*/ 4647853 w 8586367"/>
              <a:gd name="connsiteY62" fmla="*/ 1335888 h 2917857"/>
              <a:gd name="connsiteX63" fmla="*/ 4462729 w 8586367"/>
              <a:gd name="connsiteY63" fmla="*/ 1220886 h 2917857"/>
              <a:gd name="connsiteX64" fmla="*/ 4145774 w 8586367"/>
              <a:gd name="connsiteY64" fmla="*/ 1077835 h 2917857"/>
              <a:gd name="connsiteX65" fmla="*/ 3938211 w 8586367"/>
              <a:gd name="connsiteY65" fmla="*/ 1046982 h 2917857"/>
              <a:gd name="connsiteX66" fmla="*/ 3699794 w 8586367"/>
              <a:gd name="connsiteY66" fmla="*/ 909542 h 2917857"/>
              <a:gd name="connsiteX67" fmla="*/ 3598817 w 8586367"/>
              <a:gd name="connsiteY67" fmla="*/ 870273 h 2917857"/>
              <a:gd name="connsiteX68" fmla="*/ 3475401 w 8586367"/>
              <a:gd name="connsiteY68" fmla="*/ 867468 h 2917857"/>
              <a:gd name="connsiteX69" fmla="*/ 3225764 w 8586367"/>
              <a:gd name="connsiteY69" fmla="*/ 744052 h 2917857"/>
              <a:gd name="connsiteX70" fmla="*/ 3029421 w 8586367"/>
              <a:gd name="connsiteY70" fmla="*/ 690759 h 2917857"/>
              <a:gd name="connsiteX71" fmla="*/ 2964907 w 8586367"/>
              <a:gd name="connsiteY71" fmla="*/ 640271 h 2917857"/>
              <a:gd name="connsiteX72" fmla="*/ 2858321 w 8586367"/>
              <a:gd name="connsiteY72" fmla="*/ 629051 h 2917857"/>
              <a:gd name="connsiteX73" fmla="*/ 2496488 w 8586367"/>
              <a:gd name="connsiteY73" fmla="*/ 463562 h 2917857"/>
              <a:gd name="connsiteX74" fmla="*/ 2347613 w 8586367"/>
              <a:gd name="connsiteY74" fmla="*/ 442806 h 2917857"/>
              <a:gd name="connsiteX75" fmla="*/ 2204778 w 8586367"/>
              <a:gd name="connsiteY75" fmla="*/ 365390 h 2917857"/>
              <a:gd name="connsiteX76" fmla="*/ 2036803 w 8586367"/>
              <a:gd name="connsiteY76" fmla="*/ 315811 h 2917857"/>
              <a:gd name="connsiteX77" fmla="*/ 1950830 w 8586367"/>
              <a:gd name="connsiteY77" fmla="*/ 270825 h 2917857"/>
              <a:gd name="connsiteX78" fmla="*/ 1913487 w 8586367"/>
              <a:gd name="connsiteY78" fmla="*/ 237484 h 2917857"/>
              <a:gd name="connsiteX79" fmla="*/ 1875154 w 8586367"/>
              <a:gd name="connsiteY79" fmla="*/ 260371 h 2917857"/>
              <a:gd name="connsiteX80" fmla="*/ 1831797 w 8586367"/>
              <a:gd name="connsiteY80" fmla="*/ 281027 h 2917857"/>
              <a:gd name="connsiteX81" fmla="*/ 1769274 w 8586367"/>
              <a:gd name="connsiteY81" fmla="*/ 226319 h 2917857"/>
              <a:gd name="connsiteX82" fmla="*/ 1722382 w 8586367"/>
              <a:gd name="connsiteY82" fmla="*/ 218503 h 2917857"/>
              <a:gd name="connsiteX83" fmla="*/ 1698936 w 8586367"/>
              <a:gd name="connsiteY83" fmla="*/ 226319 h 2917857"/>
              <a:gd name="connsiteX84" fmla="*/ 1667674 w 8586367"/>
              <a:gd name="connsiteY84" fmla="*/ 234134 h 2917857"/>
              <a:gd name="connsiteX85" fmla="*/ 1636413 w 8586367"/>
              <a:gd name="connsiteY85" fmla="*/ 257580 h 2917857"/>
              <a:gd name="connsiteX86" fmla="*/ 1605151 w 8586367"/>
              <a:gd name="connsiteY86" fmla="*/ 273211 h 2917857"/>
              <a:gd name="connsiteX87" fmla="*/ 1436399 w 8586367"/>
              <a:gd name="connsiteY87" fmla="*/ 290967 h 2917857"/>
              <a:gd name="connsiteX88" fmla="*/ 1386320 w 8586367"/>
              <a:gd name="connsiteY88" fmla="*/ 257580 h 2917857"/>
              <a:gd name="connsiteX89" fmla="*/ 1362874 w 8586367"/>
              <a:gd name="connsiteY89" fmla="*/ 249765 h 2917857"/>
              <a:gd name="connsiteX90" fmla="*/ 1331613 w 8586367"/>
              <a:gd name="connsiteY90" fmla="*/ 241950 h 2917857"/>
              <a:gd name="connsiteX91" fmla="*/ 1300351 w 8586367"/>
              <a:gd name="connsiteY91" fmla="*/ 218503 h 2917857"/>
              <a:gd name="connsiteX92" fmla="*/ 1245643 w 8586367"/>
              <a:gd name="connsiteY92" fmla="*/ 179427 h 2917857"/>
              <a:gd name="connsiteX93" fmla="*/ 1214382 w 8586367"/>
              <a:gd name="connsiteY93" fmla="*/ 171611 h 2917857"/>
              <a:gd name="connsiteX94" fmla="*/ 1167489 w 8586367"/>
              <a:gd name="connsiteY94" fmla="*/ 187242 h 2917857"/>
              <a:gd name="connsiteX95" fmla="*/ 1120597 w 8586367"/>
              <a:gd name="connsiteY95" fmla="*/ 226319 h 2917857"/>
              <a:gd name="connsiteX96" fmla="*/ 1065889 w 8586367"/>
              <a:gd name="connsiteY96" fmla="*/ 265396 h 2917857"/>
              <a:gd name="connsiteX97" fmla="*/ 1042443 w 8586367"/>
              <a:gd name="connsiteY97" fmla="*/ 257580 h 2917857"/>
              <a:gd name="connsiteX98" fmla="*/ 972105 w 8586367"/>
              <a:gd name="connsiteY98" fmla="*/ 234134 h 2917857"/>
              <a:gd name="connsiteX99" fmla="*/ 957404 w 8586367"/>
              <a:gd name="connsiteY99" fmla="*/ 200454 h 2917857"/>
              <a:gd name="connsiteX100" fmla="*/ 896370 w 8586367"/>
              <a:gd name="connsiteY100" fmla="*/ 172169 h 2917857"/>
              <a:gd name="connsiteX101" fmla="*/ 870505 w 8586367"/>
              <a:gd name="connsiteY101" fmla="*/ 148165 h 2917857"/>
              <a:gd name="connsiteX102" fmla="*/ 824916 w 8586367"/>
              <a:gd name="connsiteY102" fmla="*/ 120997 h 2917857"/>
              <a:gd name="connsiteX103" fmla="*/ 706382 w 8586367"/>
              <a:gd name="connsiteY103" fmla="*/ 163796 h 2917857"/>
              <a:gd name="connsiteX104" fmla="*/ 654279 w 8586367"/>
              <a:gd name="connsiteY104" fmla="*/ 103505 h 2917857"/>
              <a:gd name="connsiteX105" fmla="*/ 581336 w 8586367"/>
              <a:gd name="connsiteY105" fmla="*/ 140350 h 2917857"/>
              <a:gd name="connsiteX106" fmla="*/ 550074 w 8586367"/>
              <a:gd name="connsiteY106" fmla="*/ 132534 h 2917857"/>
              <a:gd name="connsiteX107" fmla="*/ 503182 w 8586367"/>
              <a:gd name="connsiteY107" fmla="*/ 93457 h 2917857"/>
              <a:gd name="connsiteX108" fmla="*/ 420220 w 8586367"/>
              <a:gd name="connsiteY108" fmla="*/ 43377 h 2917857"/>
              <a:gd name="connsiteX109" fmla="*/ 411749 w 8586367"/>
              <a:gd name="connsiteY109" fmla="*/ 69783 h 2917857"/>
              <a:gd name="connsiteX110" fmla="*/ 346874 w 8586367"/>
              <a:gd name="connsiteY110" fmla="*/ 101273 h 2917857"/>
              <a:gd name="connsiteX111" fmla="*/ 331243 w 8586367"/>
              <a:gd name="connsiteY111" fmla="*/ 132534 h 2917857"/>
              <a:gd name="connsiteX112" fmla="*/ 307797 w 8586367"/>
              <a:gd name="connsiteY112" fmla="*/ 116903 h 2917857"/>
              <a:gd name="connsiteX113" fmla="*/ 299982 w 8586367"/>
              <a:gd name="connsiteY113" fmla="*/ 85642 h 2917857"/>
              <a:gd name="connsiteX114" fmla="*/ 292166 w 8586367"/>
              <a:gd name="connsiteY114" fmla="*/ 62196 h 2917857"/>
              <a:gd name="connsiteX115" fmla="*/ 253089 w 8586367"/>
              <a:gd name="connsiteY115" fmla="*/ 54380 h 2917857"/>
              <a:gd name="connsiteX116" fmla="*/ 196707 w 8586367"/>
              <a:gd name="connsiteY116" fmla="*/ 65173 h 2917857"/>
              <a:gd name="connsiteX117" fmla="*/ 156327 w 8586367"/>
              <a:gd name="connsiteY117" fmla="*/ 96063 h 2917857"/>
              <a:gd name="connsiteX118" fmla="*/ 96782 w 8586367"/>
              <a:gd name="connsiteY118" fmla="*/ 46565 h 2917857"/>
              <a:gd name="connsiteX119" fmla="*/ 0 w 8586367"/>
              <a:gd name="connsiteY119" fmla="*/ 47764 h 2917857"/>
              <a:gd name="connsiteX120" fmla="*/ 30974 w 8586367"/>
              <a:gd name="connsiteY120" fmla="*/ 3556 h 2917857"/>
              <a:gd name="connsiteX121" fmla="*/ 151585 w 8586367"/>
              <a:gd name="connsiteY121" fmla="*/ 14775 h 2917857"/>
              <a:gd name="connsiteX122" fmla="*/ 279748 w 8586367"/>
              <a:gd name="connsiteY122" fmla="*/ 27531 h 2917857"/>
              <a:gd name="connsiteX123" fmla="*/ 413040 w 8586367"/>
              <a:gd name="connsiteY123" fmla="*/ 11054 h 2917857"/>
              <a:gd name="connsiteX124" fmla="*/ 487551 w 8586367"/>
              <a:gd name="connsiteY124" fmla="*/ 54380 h 2917857"/>
              <a:gd name="connsiteX125" fmla="*/ 671212 w 8586367"/>
              <a:gd name="connsiteY125" fmla="*/ 28702 h 2917857"/>
              <a:gd name="connsiteX126" fmla="*/ 919630 w 8586367"/>
              <a:gd name="connsiteY126" fmla="*/ 24235 h 2917857"/>
              <a:gd name="connsiteX127" fmla="*/ 1081520 w 8586367"/>
              <a:gd name="connsiteY127" fmla="*/ 62196 h 2917857"/>
              <a:gd name="connsiteX128" fmla="*/ 1120597 w 8586367"/>
              <a:gd name="connsiteY128" fmla="*/ 54380 h 2917857"/>
              <a:gd name="connsiteX129" fmla="*/ 1174015 w 8586367"/>
              <a:gd name="connsiteY129" fmla="*/ 14241 h 2917857"/>
              <a:gd name="connsiteX130" fmla="*/ 1252624 w 8586367"/>
              <a:gd name="connsiteY130" fmla="*/ 15076 h 2917857"/>
              <a:gd name="connsiteX131" fmla="*/ 1362874 w 8586367"/>
              <a:gd name="connsiteY131" fmla="*/ 46565 h 2917857"/>
              <a:gd name="connsiteX132" fmla="*/ 1374705 w 8586367"/>
              <a:gd name="connsiteY132" fmla="*/ 45086 h 2917857"/>
              <a:gd name="connsiteX133" fmla="*/ 1421897 w 8586367"/>
              <a:gd name="connsiteY133" fmla="*/ 30124 h 2917857"/>
              <a:gd name="connsiteX134" fmla="*/ 1446212 w 8586367"/>
              <a:gd name="connsiteY134" fmla="*/ 21549 h 2917857"/>
              <a:gd name="connsiteX135" fmla="*/ 1441569 w 8586367"/>
              <a:gd name="connsiteY135" fmla="*/ 4988 h 2917857"/>
              <a:gd name="connsiteX136" fmla="*/ 1523275 w 8586367"/>
              <a:gd name="connsiteY136" fmla="*/ 54194 h 2917857"/>
              <a:gd name="connsiteX137" fmla="*/ 1609059 w 8586367"/>
              <a:gd name="connsiteY137"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291780 w 8586367"/>
              <a:gd name="connsiteY16" fmla="*/ 15116 h 2917857"/>
              <a:gd name="connsiteX17" fmla="*/ 5381284 w 8586367"/>
              <a:gd name="connsiteY17" fmla="*/ 12697 h 2917857"/>
              <a:gd name="connsiteX18" fmla="*/ 5545780 w 8586367"/>
              <a:gd name="connsiteY18" fmla="*/ 7859 h 2917857"/>
              <a:gd name="connsiteX19" fmla="*/ 5678827 w 8586367"/>
              <a:gd name="connsiteY19" fmla="*/ 5440 h 2917857"/>
              <a:gd name="connsiteX20" fmla="*/ 5831228 w 8586367"/>
              <a:gd name="connsiteY20" fmla="*/ 46564 h 2917857"/>
              <a:gd name="connsiteX21" fmla="*/ 5937665 w 8586367"/>
              <a:gd name="connsiteY21" fmla="*/ 17536 h 2917857"/>
              <a:gd name="connsiteX22" fmla="*/ 6102160 w 8586367"/>
              <a:gd name="connsiteY22" fmla="*/ 48983 h 2917857"/>
              <a:gd name="connsiteX23" fmla="*/ 6203760 w 8586367"/>
              <a:gd name="connsiteY23" fmla="*/ 22373 h 2917857"/>
              <a:gd name="connsiteX24" fmla="*/ 6315037 w 8586367"/>
              <a:gd name="connsiteY24" fmla="*/ 48983 h 2917857"/>
              <a:gd name="connsiteX25" fmla="*/ 6443246 w 8586367"/>
              <a:gd name="connsiteY25" fmla="*/ 24793 h 2917857"/>
              <a:gd name="connsiteX26" fmla="*/ 6559361 w 8586367"/>
              <a:gd name="connsiteY26" fmla="*/ 68335 h 2917857"/>
              <a:gd name="connsiteX27" fmla="*/ 6692408 w 8586367"/>
              <a:gd name="connsiteY27" fmla="*/ 22374 h 2917857"/>
              <a:gd name="connsiteX28" fmla="*/ 6917380 w 8586367"/>
              <a:gd name="connsiteY28" fmla="*/ 58659 h 2917857"/>
              <a:gd name="connsiteX29" fmla="*/ 8583562 w 8586367"/>
              <a:gd name="connsiteY29" fmla="*/ 15609 h 2917857"/>
              <a:gd name="connsiteX30" fmla="*/ 8586367 w 8586367"/>
              <a:gd name="connsiteY30" fmla="*/ 2869791 h 2917857"/>
              <a:gd name="connsiteX31" fmla="*/ 8428870 w 8586367"/>
              <a:gd name="connsiteY31" fmla="*/ 2780415 h 2917857"/>
              <a:gd name="connsiteX32" fmla="*/ 8339111 w 8586367"/>
              <a:gd name="connsiteY32" fmla="*/ 2909441 h 2917857"/>
              <a:gd name="connsiteX33" fmla="*/ 8288623 w 8586367"/>
              <a:gd name="connsiteY33" fmla="*/ 2749562 h 2917857"/>
              <a:gd name="connsiteX34" fmla="*/ 8187648 w 8586367"/>
              <a:gd name="connsiteY34" fmla="*/ 2830904 h 2917857"/>
              <a:gd name="connsiteX35" fmla="*/ 8055817 w 8586367"/>
              <a:gd name="connsiteY35" fmla="*/ 2917857 h 2917857"/>
              <a:gd name="connsiteX36" fmla="*/ 8013744 w 8586367"/>
              <a:gd name="connsiteY36" fmla="*/ 2825295 h 2917857"/>
              <a:gd name="connsiteX37" fmla="*/ 7923985 w 8586367"/>
              <a:gd name="connsiteY37" fmla="*/ 2867369 h 2917857"/>
              <a:gd name="connsiteX38" fmla="*/ 7834229 w 8586367"/>
              <a:gd name="connsiteY38" fmla="*/ 2794441 h 2917857"/>
              <a:gd name="connsiteX39" fmla="*/ 7733253 w 8586367"/>
              <a:gd name="connsiteY39" fmla="*/ 2864564 h 2917857"/>
              <a:gd name="connsiteX40" fmla="*/ 7584592 w 8586367"/>
              <a:gd name="connsiteY40" fmla="*/ 2800050 h 2917857"/>
              <a:gd name="connsiteX41" fmla="*/ 7385444 w 8586367"/>
              <a:gd name="connsiteY41" fmla="*/ 2887003 h 2917857"/>
              <a:gd name="connsiteX42" fmla="*/ 7245199 w 8586367"/>
              <a:gd name="connsiteY42" fmla="*/ 2763587 h 2917857"/>
              <a:gd name="connsiteX43" fmla="*/ 7169466 w 8586367"/>
              <a:gd name="connsiteY43" fmla="*/ 2909442 h 2917857"/>
              <a:gd name="connsiteX44" fmla="*/ 7110562 w 8586367"/>
              <a:gd name="connsiteY44" fmla="*/ 2757977 h 2917857"/>
              <a:gd name="connsiteX45" fmla="*/ 6945074 w 8586367"/>
              <a:gd name="connsiteY45" fmla="*/ 2892613 h 2917857"/>
              <a:gd name="connsiteX46" fmla="*/ 6855316 w 8586367"/>
              <a:gd name="connsiteY46" fmla="*/ 2819685 h 2917857"/>
              <a:gd name="connsiteX47" fmla="*/ 6768364 w 8586367"/>
              <a:gd name="connsiteY47" fmla="*/ 2903832 h 2917857"/>
              <a:gd name="connsiteX48" fmla="*/ 6672997 w 8586367"/>
              <a:gd name="connsiteY48" fmla="*/ 2800050 h 2917857"/>
              <a:gd name="connsiteX49" fmla="*/ 6563606 w 8586367"/>
              <a:gd name="connsiteY49" fmla="*/ 2870173 h 2917857"/>
              <a:gd name="connsiteX50" fmla="*/ 6293601 w 8586367"/>
              <a:gd name="connsiteY50" fmla="*/ 2806178 h 2917857"/>
              <a:gd name="connsiteX51" fmla="*/ 6300635 w 8586367"/>
              <a:gd name="connsiteY51" fmla="*/ 1976185 h 2917857"/>
              <a:gd name="connsiteX52" fmla="*/ 6133462 w 8586367"/>
              <a:gd name="connsiteY52" fmla="*/ 1858033 h 2917857"/>
              <a:gd name="connsiteX53" fmla="*/ 5946525 w 8586367"/>
              <a:gd name="connsiteY53" fmla="*/ 1734184 h 2917857"/>
              <a:gd name="connsiteX54" fmla="*/ 5811889 w 8586367"/>
              <a:gd name="connsiteY54" fmla="*/ 1742600 h 2917857"/>
              <a:gd name="connsiteX55" fmla="*/ 5321031 w 8586367"/>
              <a:gd name="connsiteY55" fmla="*/ 1540646 h 2917857"/>
              <a:gd name="connsiteX56" fmla="*/ 5301397 w 8586367"/>
              <a:gd name="connsiteY56" fmla="*/ 1501377 h 2917857"/>
              <a:gd name="connsiteX57" fmla="*/ 5147127 w 8586367"/>
              <a:gd name="connsiteY57" fmla="*/ 1501377 h 2917857"/>
              <a:gd name="connsiteX58" fmla="*/ 4992857 w 8586367"/>
              <a:gd name="connsiteY58" fmla="*/ 1434060 h 2917857"/>
              <a:gd name="connsiteX59" fmla="*/ 4976027 w 8586367"/>
              <a:gd name="connsiteY59" fmla="*/ 1397595 h 2917857"/>
              <a:gd name="connsiteX60" fmla="*/ 4908709 w 8586367"/>
              <a:gd name="connsiteY60" fmla="*/ 1411620 h 2917857"/>
              <a:gd name="connsiteX61" fmla="*/ 4824562 w 8586367"/>
              <a:gd name="connsiteY61" fmla="*/ 1330278 h 2917857"/>
              <a:gd name="connsiteX62" fmla="*/ 4734804 w 8586367"/>
              <a:gd name="connsiteY62" fmla="*/ 1316253 h 2917857"/>
              <a:gd name="connsiteX63" fmla="*/ 4647853 w 8586367"/>
              <a:gd name="connsiteY63" fmla="*/ 1335888 h 2917857"/>
              <a:gd name="connsiteX64" fmla="*/ 4462729 w 8586367"/>
              <a:gd name="connsiteY64" fmla="*/ 1220886 h 2917857"/>
              <a:gd name="connsiteX65" fmla="*/ 4145774 w 8586367"/>
              <a:gd name="connsiteY65" fmla="*/ 1077835 h 2917857"/>
              <a:gd name="connsiteX66" fmla="*/ 3938211 w 8586367"/>
              <a:gd name="connsiteY66" fmla="*/ 1046982 h 2917857"/>
              <a:gd name="connsiteX67" fmla="*/ 3699794 w 8586367"/>
              <a:gd name="connsiteY67" fmla="*/ 909542 h 2917857"/>
              <a:gd name="connsiteX68" fmla="*/ 3598817 w 8586367"/>
              <a:gd name="connsiteY68" fmla="*/ 870273 h 2917857"/>
              <a:gd name="connsiteX69" fmla="*/ 3475401 w 8586367"/>
              <a:gd name="connsiteY69" fmla="*/ 867468 h 2917857"/>
              <a:gd name="connsiteX70" fmla="*/ 3225764 w 8586367"/>
              <a:gd name="connsiteY70" fmla="*/ 744052 h 2917857"/>
              <a:gd name="connsiteX71" fmla="*/ 3029421 w 8586367"/>
              <a:gd name="connsiteY71" fmla="*/ 690759 h 2917857"/>
              <a:gd name="connsiteX72" fmla="*/ 2964907 w 8586367"/>
              <a:gd name="connsiteY72" fmla="*/ 640271 h 2917857"/>
              <a:gd name="connsiteX73" fmla="*/ 2858321 w 8586367"/>
              <a:gd name="connsiteY73" fmla="*/ 629051 h 2917857"/>
              <a:gd name="connsiteX74" fmla="*/ 2496488 w 8586367"/>
              <a:gd name="connsiteY74" fmla="*/ 463562 h 2917857"/>
              <a:gd name="connsiteX75" fmla="*/ 2347613 w 8586367"/>
              <a:gd name="connsiteY75" fmla="*/ 442806 h 2917857"/>
              <a:gd name="connsiteX76" fmla="*/ 2204778 w 8586367"/>
              <a:gd name="connsiteY76" fmla="*/ 365390 h 2917857"/>
              <a:gd name="connsiteX77" fmla="*/ 2036803 w 8586367"/>
              <a:gd name="connsiteY77" fmla="*/ 315811 h 2917857"/>
              <a:gd name="connsiteX78" fmla="*/ 1950830 w 8586367"/>
              <a:gd name="connsiteY78" fmla="*/ 270825 h 2917857"/>
              <a:gd name="connsiteX79" fmla="*/ 1913487 w 8586367"/>
              <a:gd name="connsiteY79" fmla="*/ 237484 h 2917857"/>
              <a:gd name="connsiteX80" fmla="*/ 1875154 w 8586367"/>
              <a:gd name="connsiteY80" fmla="*/ 260371 h 2917857"/>
              <a:gd name="connsiteX81" fmla="*/ 1831797 w 8586367"/>
              <a:gd name="connsiteY81" fmla="*/ 281027 h 2917857"/>
              <a:gd name="connsiteX82" fmla="*/ 1769274 w 8586367"/>
              <a:gd name="connsiteY82" fmla="*/ 226319 h 2917857"/>
              <a:gd name="connsiteX83" fmla="*/ 1722382 w 8586367"/>
              <a:gd name="connsiteY83" fmla="*/ 218503 h 2917857"/>
              <a:gd name="connsiteX84" fmla="*/ 1698936 w 8586367"/>
              <a:gd name="connsiteY84" fmla="*/ 226319 h 2917857"/>
              <a:gd name="connsiteX85" fmla="*/ 1667674 w 8586367"/>
              <a:gd name="connsiteY85" fmla="*/ 234134 h 2917857"/>
              <a:gd name="connsiteX86" fmla="*/ 1636413 w 8586367"/>
              <a:gd name="connsiteY86" fmla="*/ 257580 h 2917857"/>
              <a:gd name="connsiteX87" fmla="*/ 1605151 w 8586367"/>
              <a:gd name="connsiteY87" fmla="*/ 273211 h 2917857"/>
              <a:gd name="connsiteX88" fmla="*/ 1436399 w 8586367"/>
              <a:gd name="connsiteY88" fmla="*/ 290967 h 2917857"/>
              <a:gd name="connsiteX89" fmla="*/ 1386320 w 8586367"/>
              <a:gd name="connsiteY89" fmla="*/ 257580 h 2917857"/>
              <a:gd name="connsiteX90" fmla="*/ 1362874 w 8586367"/>
              <a:gd name="connsiteY90" fmla="*/ 249765 h 2917857"/>
              <a:gd name="connsiteX91" fmla="*/ 1331613 w 8586367"/>
              <a:gd name="connsiteY91" fmla="*/ 241950 h 2917857"/>
              <a:gd name="connsiteX92" fmla="*/ 1300351 w 8586367"/>
              <a:gd name="connsiteY92" fmla="*/ 218503 h 2917857"/>
              <a:gd name="connsiteX93" fmla="*/ 1245643 w 8586367"/>
              <a:gd name="connsiteY93" fmla="*/ 179427 h 2917857"/>
              <a:gd name="connsiteX94" fmla="*/ 1214382 w 8586367"/>
              <a:gd name="connsiteY94" fmla="*/ 171611 h 2917857"/>
              <a:gd name="connsiteX95" fmla="*/ 1167489 w 8586367"/>
              <a:gd name="connsiteY95" fmla="*/ 187242 h 2917857"/>
              <a:gd name="connsiteX96" fmla="*/ 1120597 w 8586367"/>
              <a:gd name="connsiteY96" fmla="*/ 226319 h 2917857"/>
              <a:gd name="connsiteX97" fmla="*/ 1065889 w 8586367"/>
              <a:gd name="connsiteY97" fmla="*/ 265396 h 2917857"/>
              <a:gd name="connsiteX98" fmla="*/ 1042443 w 8586367"/>
              <a:gd name="connsiteY98" fmla="*/ 257580 h 2917857"/>
              <a:gd name="connsiteX99" fmla="*/ 972105 w 8586367"/>
              <a:gd name="connsiteY99" fmla="*/ 234134 h 2917857"/>
              <a:gd name="connsiteX100" fmla="*/ 957404 w 8586367"/>
              <a:gd name="connsiteY100" fmla="*/ 200454 h 2917857"/>
              <a:gd name="connsiteX101" fmla="*/ 896370 w 8586367"/>
              <a:gd name="connsiteY101" fmla="*/ 172169 h 2917857"/>
              <a:gd name="connsiteX102" fmla="*/ 870505 w 8586367"/>
              <a:gd name="connsiteY102" fmla="*/ 148165 h 2917857"/>
              <a:gd name="connsiteX103" fmla="*/ 824916 w 8586367"/>
              <a:gd name="connsiteY103" fmla="*/ 120997 h 2917857"/>
              <a:gd name="connsiteX104" fmla="*/ 706382 w 8586367"/>
              <a:gd name="connsiteY104" fmla="*/ 163796 h 2917857"/>
              <a:gd name="connsiteX105" fmla="*/ 654279 w 8586367"/>
              <a:gd name="connsiteY105" fmla="*/ 103505 h 2917857"/>
              <a:gd name="connsiteX106" fmla="*/ 581336 w 8586367"/>
              <a:gd name="connsiteY106" fmla="*/ 140350 h 2917857"/>
              <a:gd name="connsiteX107" fmla="*/ 550074 w 8586367"/>
              <a:gd name="connsiteY107" fmla="*/ 132534 h 2917857"/>
              <a:gd name="connsiteX108" fmla="*/ 503182 w 8586367"/>
              <a:gd name="connsiteY108" fmla="*/ 93457 h 2917857"/>
              <a:gd name="connsiteX109" fmla="*/ 420220 w 8586367"/>
              <a:gd name="connsiteY109" fmla="*/ 43377 h 2917857"/>
              <a:gd name="connsiteX110" fmla="*/ 411749 w 8586367"/>
              <a:gd name="connsiteY110" fmla="*/ 69783 h 2917857"/>
              <a:gd name="connsiteX111" fmla="*/ 346874 w 8586367"/>
              <a:gd name="connsiteY111" fmla="*/ 101273 h 2917857"/>
              <a:gd name="connsiteX112" fmla="*/ 331243 w 8586367"/>
              <a:gd name="connsiteY112" fmla="*/ 132534 h 2917857"/>
              <a:gd name="connsiteX113" fmla="*/ 307797 w 8586367"/>
              <a:gd name="connsiteY113" fmla="*/ 116903 h 2917857"/>
              <a:gd name="connsiteX114" fmla="*/ 299982 w 8586367"/>
              <a:gd name="connsiteY114" fmla="*/ 85642 h 2917857"/>
              <a:gd name="connsiteX115" fmla="*/ 292166 w 8586367"/>
              <a:gd name="connsiteY115" fmla="*/ 62196 h 2917857"/>
              <a:gd name="connsiteX116" fmla="*/ 253089 w 8586367"/>
              <a:gd name="connsiteY116" fmla="*/ 54380 h 2917857"/>
              <a:gd name="connsiteX117" fmla="*/ 196707 w 8586367"/>
              <a:gd name="connsiteY117" fmla="*/ 65173 h 2917857"/>
              <a:gd name="connsiteX118" fmla="*/ 156327 w 8586367"/>
              <a:gd name="connsiteY118" fmla="*/ 96063 h 2917857"/>
              <a:gd name="connsiteX119" fmla="*/ 96782 w 8586367"/>
              <a:gd name="connsiteY119" fmla="*/ 46565 h 2917857"/>
              <a:gd name="connsiteX120" fmla="*/ 0 w 8586367"/>
              <a:gd name="connsiteY120" fmla="*/ 47764 h 2917857"/>
              <a:gd name="connsiteX121" fmla="*/ 30974 w 8586367"/>
              <a:gd name="connsiteY121" fmla="*/ 3556 h 2917857"/>
              <a:gd name="connsiteX122" fmla="*/ 151585 w 8586367"/>
              <a:gd name="connsiteY122" fmla="*/ 14775 h 2917857"/>
              <a:gd name="connsiteX123" fmla="*/ 279748 w 8586367"/>
              <a:gd name="connsiteY123" fmla="*/ 27531 h 2917857"/>
              <a:gd name="connsiteX124" fmla="*/ 413040 w 8586367"/>
              <a:gd name="connsiteY124" fmla="*/ 11054 h 2917857"/>
              <a:gd name="connsiteX125" fmla="*/ 487551 w 8586367"/>
              <a:gd name="connsiteY125" fmla="*/ 54380 h 2917857"/>
              <a:gd name="connsiteX126" fmla="*/ 671212 w 8586367"/>
              <a:gd name="connsiteY126" fmla="*/ 28702 h 2917857"/>
              <a:gd name="connsiteX127" fmla="*/ 919630 w 8586367"/>
              <a:gd name="connsiteY127" fmla="*/ 24235 h 2917857"/>
              <a:gd name="connsiteX128" fmla="*/ 1081520 w 8586367"/>
              <a:gd name="connsiteY128" fmla="*/ 62196 h 2917857"/>
              <a:gd name="connsiteX129" fmla="*/ 1120597 w 8586367"/>
              <a:gd name="connsiteY129" fmla="*/ 54380 h 2917857"/>
              <a:gd name="connsiteX130" fmla="*/ 1174015 w 8586367"/>
              <a:gd name="connsiteY130" fmla="*/ 14241 h 2917857"/>
              <a:gd name="connsiteX131" fmla="*/ 1252624 w 8586367"/>
              <a:gd name="connsiteY131" fmla="*/ 15076 h 2917857"/>
              <a:gd name="connsiteX132" fmla="*/ 1362874 w 8586367"/>
              <a:gd name="connsiteY132" fmla="*/ 46565 h 2917857"/>
              <a:gd name="connsiteX133" fmla="*/ 1374705 w 8586367"/>
              <a:gd name="connsiteY133" fmla="*/ 45086 h 2917857"/>
              <a:gd name="connsiteX134" fmla="*/ 1421897 w 8586367"/>
              <a:gd name="connsiteY134" fmla="*/ 30124 h 2917857"/>
              <a:gd name="connsiteX135" fmla="*/ 1446212 w 8586367"/>
              <a:gd name="connsiteY135" fmla="*/ 21549 h 2917857"/>
              <a:gd name="connsiteX136" fmla="*/ 1441569 w 8586367"/>
              <a:gd name="connsiteY136" fmla="*/ 4988 h 2917857"/>
              <a:gd name="connsiteX137" fmla="*/ 1523275 w 8586367"/>
              <a:gd name="connsiteY137" fmla="*/ 54194 h 2917857"/>
              <a:gd name="connsiteX138" fmla="*/ 1609059 w 8586367"/>
              <a:gd name="connsiteY138"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149056 w 8586367"/>
              <a:gd name="connsiteY16" fmla="*/ 17535 h 2917857"/>
              <a:gd name="connsiteX17" fmla="*/ 5291780 w 8586367"/>
              <a:gd name="connsiteY17" fmla="*/ 15116 h 2917857"/>
              <a:gd name="connsiteX18" fmla="*/ 5381284 w 8586367"/>
              <a:gd name="connsiteY18" fmla="*/ 12697 h 2917857"/>
              <a:gd name="connsiteX19" fmla="*/ 5545780 w 8586367"/>
              <a:gd name="connsiteY19" fmla="*/ 7859 h 2917857"/>
              <a:gd name="connsiteX20" fmla="*/ 5678827 w 8586367"/>
              <a:gd name="connsiteY20" fmla="*/ 5440 h 2917857"/>
              <a:gd name="connsiteX21" fmla="*/ 5831228 w 8586367"/>
              <a:gd name="connsiteY21" fmla="*/ 46564 h 2917857"/>
              <a:gd name="connsiteX22" fmla="*/ 5937665 w 8586367"/>
              <a:gd name="connsiteY22" fmla="*/ 17536 h 2917857"/>
              <a:gd name="connsiteX23" fmla="*/ 6102160 w 8586367"/>
              <a:gd name="connsiteY23" fmla="*/ 48983 h 2917857"/>
              <a:gd name="connsiteX24" fmla="*/ 6203760 w 8586367"/>
              <a:gd name="connsiteY24" fmla="*/ 22373 h 2917857"/>
              <a:gd name="connsiteX25" fmla="*/ 6315037 w 8586367"/>
              <a:gd name="connsiteY25" fmla="*/ 48983 h 2917857"/>
              <a:gd name="connsiteX26" fmla="*/ 6443246 w 8586367"/>
              <a:gd name="connsiteY26" fmla="*/ 24793 h 2917857"/>
              <a:gd name="connsiteX27" fmla="*/ 6559361 w 8586367"/>
              <a:gd name="connsiteY27" fmla="*/ 68335 h 2917857"/>
              <a:gd name="connsiteX28" fmla="*/ 6692408 w 8586367"/>
              <a:gd name="connsiteY28" fmla="*/ 22374 h 2917857"/>
              <a:gd name="connsiteX29" fmla="*/ 6917380 w 8586367"/>
              <a:gd name="connsiteY29" fmla="*/ 58659 h 2917857"/>
              <a:gd name="connsiteX30" fmla="*/ 8583562 w 8586367"/>
              <a:gd name="connsiteY30" fmla="*/ 15609 h 2917857"/>
              <a:gd name="connsiteX31" fmla="*/ 8586367 w 8586367"/>
              <a:gd name="connsiteY31" fmla="*/ 2869791 h 2917857"/>
              <a:gd name="connsiteX32" fmla="*/ 8428870 w 8586367"/>
              <a:gd name="connsiteY32" fmla="*/ 2780415 h 2917857"/>
              <a:gd name="connsiteX33" fmla="*/ 8339111 w 8586367"/>
              <a:gd name="connsiteY33" fmla="*/ 2909441 h 2917857"/>
              <a:gd name="connsiteX34" fmla="*/ 8288623 w 8586367"/>
              <a:gd name="connsiteY34" fmla="*/ 2749562 h 2917857"/>
              <a:gd name="connsiteX35" fmla="*/ 8187648 w 8586367"/>
              <a:gd name="connsiteY35" fmla="*/ 2830904 h 2917857"/>
              <a:gd name="connsiteX36" fmla="*/ 8055817 w 8586367"/>
              <a:gd name="connsiteY36" fmla="*/ 2917857 h 2917857"/>
              <a:gd name="connsiteX37" fmla="*/ 8013744 w 8586367"/>
              <a:gd name="connsiteY37" fmla="*/ 2825295 h 2917857"/>
              <a:gd name="connsiteX38" fmla="*/ 7923985 w 8586367"/>
              <a:gd name="connsiteY38" fmla="*/ 2867369 h 2917857"/>
              <a:gd name="connsiteX39" fmla="*/ 7834229 w 8586367"/>
              <a:gd name="connsiteY39" fmla="*/ 2794441 h 2917857"/>
              <a:gd name="connsiteX40" fmla="*/ 7733253 w 8586367"/>
              <a:gd name="connsiteY40" fmla="*/ 2864564 h 2917857"/>
              <a:gd name="connsiteX41" fmla="*/ 7584592 w 8586367"/>
              <a:gd name="connsiteY41" fmla="*/ 2800050 h 2917857"/>
              <a:gd name="connsiteX42" fmla="*/ 7385444 w 8586367"/>
              <a:gd name="connsiteY42" fmla="*/ 2887003 h 2917857"/>
              <a:gd name="connsiteX43" fmla="*/ 7245199 w 8586367"/>
              <a:gd name="connsiteY43" fmla="*/ 2763587 h 2917857"/>
              <a:gd name="connsiteX44" fmla="*/ 7169466 w 8586367"/>
              <a:gd name="connsiteY44" fmla="*/ 2909442 h 2917857"/>
              <a:gd name="connsiteX45" fmla="*/ 7110562 w 8586367"/>
              <a:gd name="connsiteY45" fmla="*/ 2757977 h 2917857"/>
              <a:gd name="connsiteX46" fmla="*/ 6945074 w 8586367"/>
              <a:gd name="connsiteY46" fmla="*/ 2892613 h 2917857"/>
              <a:gd name="connsiteX47" fmla="*/ 6855316 w 8586367"/>
              <a:gd name="connsiteY47" fmla="*/ 2819685 h 2917857"/>
              <a:gd name="connsiteX48" fmla="*/ 6768364 w 8586367"/>
              <a:gd name="connsiteY48" fmla="*/ 2903832 h 2917857"/>
              <a:gd name="connsiteX49" fmla="*/ 6672997 w 8586367"/>
              <a:gd name="connsiteY49" fmla="*/ 2800050 h 2917857"/>
              <a:gd name="connsiteX50" fmla="*/ 6563606 w 8586367"/>
              <a:gd name="connsiteY50" fmla="*/ 2870173 h 2917857"/>
              <a:gd name="connsiteX51" fmla="*/ 6293601 w 8586367"/>
              <a:gd name="connsiteY51" fmla="*/ 2806178 h 2917857"/>
              <a:gd name="connsiteX52" fmla="*/ 6300635 w 8586367"/>
              <a:gd name="connsiteY52" fmla="*/ 1976185 h 2917857"/>
              <a:gd name="connsiteX53" fmla="*/ 6133462 w 8586367"/>
              <a:gd name="connsiteY53" fmla="*/ 1858033 h 2917857"/>
              <a:gd name="connsiteX54" fmla="*/ 5946525 w 8586367"/>
              <a:gd name="connsiteY54" fmla="*/ 1734184 h 2917857"/>
              <a:gd name="connsiteX55" fmla="*/ 5811889 w 8586367"/>
              <a:gd name="connsiteY55" fmla="*/ 1742600 h 2917857"/>
              <a:gd name="connsiteX56" fmla="*/ 5321031 w 8586367"/>
              <a:gd name="connsiteY56" fmla="*/ 1540646 h 2917857"/>
              <a:gd name="connsiteX57" fmla="*/ 5301397 w 8586367"/>
              <a:gd name="connsiteY57" fmla="*/ 1501377 h 2917857"/>
              <a:gd name="connsiteX58" fmla="*/ 5147127 w 8586367"/>
              <a:gd name="connsiteY58" fmla="*/ 1501377 h 2917857"/>
              <a:gd name="connsiteX59" fmla="*/ 4992857 w 8586367"/>
              <a:gd name="connsiteY59" fmla="*/ 1434060 h 2917857"/>
              <a:gd name="connsiteX60" fmla="*/ 4976027 w 8586367"/>
              <a:gd name="connsiteY60" fmla="*/ 1397595 h 2917857"/>
              <a:gd name="connsiteX61" fmla="*/ 4908709 w 8586367"/>
              <a:gd name="connsiteY61" fmla="*/ 1411620 h 2917857"/>
              <a:gd name="connsiteX62" fmla="*/ 4824562 w 8586367"/>
              <a:gd name="connsiteY62" fmla="*/ 1330278 h 2917857"/>
              <a:gd name="connsiteX63" fmla="*/ 4734804 w 8586367"/>
              <a:gd name="connsiteY63" fmla="*/ 1316253 h 2917857"/>
              <a:gd name="connsiteX64" fmla="*/ 4647853 w 8586367"/>
              <a:gd name="connsiteY64" fmla="*/ 1335888 h 2917857"/>
              <a:gd name="connsiteX65" fmla="*/ 4462729 w 8586367"/>
              <a:gd name="connsiteY65" fmla="*/ 1220886 h 2917857"/>
              <a:gd name="connsiteX66" fmla="*/ 4145774 w 8586367"/>
              <a:gd name="connsiteY66" fmla="*/ 1077835 h 2917857"/>
              <a:gd name="connsiteX67" fmla="*/ 3938211 w 8586367"/>
              <a:gd name="connsiteY67" fmla="*/ 1046982 h 2917857"/>
              <a:gd name="connsiteX68" fmla="*/ 3699794 w 8586367"/>
              <a:gd name="connsiteY68" fmla="*/ 909542 h 2917857"/>
              <a:gd name="connsiteX69" fmla="*/ 3598817 w 8586367"/>
              <a:gd name="connsiteY69" fmla="*/ 870273 h 2917857"/>
              <a:gd name="connsiteX70" fmla="*/ 3475401 w 8586367"/>
              <a:gd name="connsiteY70" fmla="*/ 867468 h 2917857"/>
              <a:gd name="connsiteX71" fmla="*/ 3225764 w 8586367"/>
              <a:gd name="connsiteY71" fmla="*/ 744052 h 2917857"/>
              <a:gd name="connsiteX72" fmla="*/ 3029421 w 8586367"/>
              <a:gd name="connsiteY72" fmla="*/ 690759 h 2917857"/>
              <a:gd name="connsiteX73" fmla="*/ 2964907 w 8586367"/>
              <a:gd name="connsiteY73" fmla="*/ 640271 h 2917857"/>
              <a:gd name="connsiteX74" fmla="*/ 2858321 w 8586367"/>
              <a:gd name="connsiteY74" fmla="*/ 629051 h 2917857"/>
              <a:gd name="connsiteX75" fmla="*/ 2496488 w 8586367"/>
              <a:gd name="connsiteY75" fmla="*/ 463562 h 2917857"/>
              <a:gd name="connsiteX76" fmla="*/ 2347613 w 8586367"/>
              <a:gd name="connsiteY76" fmla="*/ 442806 h 2917857"/>
              <a:gd name="connsiteX77" fmla="*/ 2204778 w 8586367"/>
              <a:gd name="connsiteY77" fmla="*/ 365390 h 2917857"/>
              <a:gd name="connsiteX78" fmla="*/ 2036803 w 8586367"/>
              <a:gd name="connsiteY78" fmla="*/ 315811 h 2917857"/>
              <a:gd name="connsiteX79" fmla="*/ 1950830 w 8586367"/>
              <a:gd name="connsiteY79" fmla="*/ 270825 h 2917857"/>
              <a:gd name="connsiteX80" fmla="*/ 1913487 w 8586367"/>
              <a:gd name="connsiteY80" fmla="*/ 237484 h 2917857"/>
              <a:gd name="connsiteX81" fmla="*/ 1875154 w 8586367"/>
              <a:gd name="connsiteY81" fmla="*/ 260371 h 2917857"/>
              <a:gd name="connsiteX82" fmla="*/ 1831797 w 8586367"/>
              <a:gd name="connsiteY82" fmla="*/ 281027 h 2917857"/>
              <a:gd name="connsiteX83" fmla="*/ 1769274 w 8586367"/>
              <a:gd name="connsiteY83" fmla="*/ 226319 h 2917857"/>
              <a:gd name="connsiteX84" fmla="*/ 1722382 w 8586367"/>
              <a:gd name="connsiteY84" fmla="*/ 218503 h 2917857"/>
              <a:gd name="connsiteX85" fmla="*/ 1698936 w 8586367"/>
              <a:gd name="connsiteY85" fmla="*/ 226319 h 2917857"/>
              <a:gd name="connsiteX86" fmla="*/ 1667674 w 8586367"/>
              <a:gd name="connsiteY86" fmla="*/ 234134 h 2917857"/>
              <a:gd name="connsiteX87" fmla="*/ 1636413 w 8586367"/>
              <a:gd name="connsiteY87" fmla="*/ 257580 h 2917857"/>
              <a:gd name="connsiteX88" fmla="*/ 1605151 w 8586367"/>
              <a:gd name="connsiteY88" fmla="*/ 273211 h 2917857"/>
              <a:gd name="connsiteX89" fmla="*/ 1436399 w 8586367"/>
              <a:gd name="connsiteY89" fmla="*/ 290967 h 2917857"/>
              <a:gd name="connsiteX90" fmla="*/ 1386320 w 8586367"/>
              <a:gd name="connsiteY90" fmla="*/ 257580 h 2917857"/>
              <a:gd name="connsiteX91" fmla="*/ 1362874 w 8586367"/>
              <a:gd name="connsiteY91" fmla="*/ 249765 h 2917857"/>
              <a:gd name="connsiteX92" fmla="*/ 1331613 w 8586367"/>
              <a:gd name="connsiteY92" fmla="*/ 241950 h 2917857"/>
              <a:gd name="connsiteX93" fmla="*/ 1300351 w 8586367"/>
              <a:gd name="connsiteY93" fmla="*/ 218503 h 2917857"/>
              <a:gd name="connsiteX94" fmla="*/ 1245643 w 8586367"/>
              <a:gd name="connsiteY94" fmla="*/ 179427 h 2917857"/>
              <a:gd name="connsiteX95" fmla="*/ 1214382 w 8586367"/>
              <a:gd name="connsiteY95" fmla="*/ 171611 h 2917857"/>
              <a:gd name="connsiteX96" fmla="*/ 1167489 w 8586367"/>
              <a:gd name="connsiteY96" fmla="*/ 187242 h 2917857"/>
              <a:gd name="connsiteX97" fmla="*/ 1120597 w 8586367"/>
              <a:gd name="connsiteY97" fmla="*/ 226319 h 2917857"/>
              <a:gd name="connsiteX98" fmla="*/ 1065889 w 8586367"/>
              <a:gd name="connsiteY98" fmla="*/ 265396 h 2917857"/>
              <a:gd name="connsiteX99" fmla="*/ 1042443 w 8586367"/>
              <a:gd name="connsiteY99" fmla="*/ 257580 h 2917857"/>
              <a:gd name="connsiteX100" fmla="*/ 972105 w 8586367"/>
              <a:gd name="connsiteY100" fmla="*/ 234134 h 2917857"/>
              <a:gd name="connsiteX101" fmla="*/ 957404 w 8586367"/>
              <a:gd name="connsiteY101" fmla="*/ 200454 h 2917857"/>
              <a:gd name="connsiteX102" fmla="*/ 896370 w 8586367"/>
              <a:gd name="connsiteY102" fmla="*/ 172169 h 2917857"/>
              <a:gd name="connsiteX103" fmla="*/ 870505 w 8586367"/>
              <a:gd name="connsiteY103" fmla="*/ 148165 h 2917857"/>
              <a:gd name="connsiteX104" fmla="*/ 824916 w 8586367"/>
              <a:gd name="connsiteY104" fmla="*/ 120997 h 2917857"/>
              <a:gd name="connsiteX105" fmla="*/ 706382 w 8586367"/>
              <a:gd name="connsiteY105" fmla="*/ 163796 h 2917857"/>
              <a:gd name="connsiteX106" fmla="*/ 654279 w 8586367"/>
              <a:gd name="connsiteY106" fmla="*/ 103505 h 2917857"/>
              <a:gd name="connsiteX107" fmla="*/ 581336 w 8586367"/>
              <a:gd name="connsiteY107" fmla="*/ 140350 h 2917857"/>
              <a:gd name="connsiteX108" fmla="*/ 550074 w 8586367"/>
              <a:gd name="connsiteY108" fmla="*/ 132534 h 2917857"/>
              <a:gd name="connsiteX109" fmla="*/ 503182 w 8586367"/>
              <a:gd name="connsiteY109" fmla="*/ 93457 h 2917857"/>
              <a:gd name="connsiteX110" fmla="*/ 420220 w 8586367"/>
              <a:gd name="connsiteY110" fmla="*/ 43377 h 2917857"/>
              <a:gd name="connsiteX111" fmla="*/ 411749 w 8586367"/>
              <a:gd name="connsiteY111" fmla="*/ 69783 h 2917857"/>
              <a:gd name="connsiteX112" fmla="*/ 346874 w 8586367"/>
              <a:gd name="connsiteY112" fmla="*/ 101273 h 2917857"/>
              <a:gd name="connsiteX113" fmla="*/ 331243 w 8586367"/>
              <a:gd name="connsiteY113" fmla="*/ 132534 h 2917857"/>
              <a:gd name="connsiteX114" fmla="*/ 307797 w 8586367"/>
              <a:gd name="connsiteY114" fmla="*/ 116903 h 2917857"/>
              <a:gd name="connsiteX115" fmla="*/ 299982 w 8586367"/>
              <a:gd name="connsiteY115" fmla="*/ 85642 h 2917857"/>
              <a:gd name="connsiteX116" fmla="*/ 292166 w 8586367"/>
              <a:gd name="connsiteY116" fmla="*/ 62196 h 2917857"/>
              <a:gd name="connsiteX117" fmla="*/ 253089 w 8586367"/>
              <a:gd name="connsiteY117" fmla="*/ 54380 h 2917857"/>
              <a:gd name="connsiteX118" fmla="*/ 196707 w 8586367"/>
              <a:gd name="connsiteY118" fmla="*/ 65173 h 2917857"/>
              <a:gd name="connsiteX119" fmla="*/ 156327 w 8586367"/>
              <a:gd name="connsiteY119" fmla="*/ 96063 h 2917857"/>
              <a:gd name="connsiteX120" fmla="*/ 96782 w 8586367"/>
              <a:gd name="connsiteY120" fmla="*/ 46565 h 2917857"/>
              <a:gd name="connsiteX121" fmla="*/ 0 w 8586367"/>
              <a:gd name="connsiteY121" fmla="*/ 47764 h 2917857"/>
              <a:gd name="connsiteX122" fmla="*/ 30974 w 8586367"/>
              <a:gd name="connsiteY122" fmla="*/ 3556 h 2917857"/>
              <a:gd name="connsiteX123" fmla="*/ 151585 w 8586367"/>
              <a:gd name="connsiteY123" fmla="*/ 14775 h 2917857"/>
              <a:gd name="connsiteX124" fmla="*/ 279748 w 8586367"/>
              <a:gd name="connsiteY124" fmla="*/ 27531 h 2917857"/>
              <a:gd name="connsiteX125" fmla="*/ 413040 w 8586367"/>
              <a:gd name="connsiteY125" fmla="*/ 11054 h 2917857"/>
              <a:gd name="connsiteX126" fmla="*/ 487551 w 8586367"/>
              <a:gd name="connsiteY126" fmla="*/ 54380 h 2917857"/>
              <a:gd name="connsiteX127" fmla="*/ 671212 w 8586367"/>
              <a:gd name="connsiteY127" fmla="*/ 28702 h 2917857"/>
              <a:gd name="connsiteX128" fmla="*/ 919630 w 8586367"/>
              <a:gd name="connsiteY128" fmla="*/ 24235 h 2917857"/>
              <a:gd name="connsiteX129" fmla="*/ 1081520 w 8586367"/>
              <a:gd name="connsiteY129" fmla="*/ 62196 h 2917857"/>
              <a:gd name="connsiteX130" fmla="*/ 1120597 w 8586367"/>
              <a:gd name="connsiteY130" fmla="*/ 54380 h 2917857"/>
              <a:gd name="connsiteX131" fmla="*/ 1174015 w 8586367"/>
              <a:gd name="connsiteY131" fmla="*/ 14241 h 2917857"/>
              <a:gd name="connsiteX132" fmla="*/ 1252624 w 8586367"/>
              <a:gd name="connsiteY132" fmla="*/ 15076 h 2917857"/>
              <a:gd name="connsiteX133" fmla="*/ 1362874 w 8586367"/>
              <a:gd name="connsiteY133" fmla="*/ 46565 h 2917857"/>
              <a:gd name="connsiteX134" fmla="*/ 1374705 w 8586367"/>
              <a:gd name="connsiteY134" fmla="*/ 45086 h 2917857"/>
              <a:gd name="connsiteX135" fmla="*/ 1421897 w 8586367"/>
              <a:gd name="connsiteY135" fmla="*/ 30124 h 2917857"/>
              <a:gd name="connsiteX136" fmla="*/ 1446212 w 8586367"/>
              <a:gd name="connsiteY136" fmla="*/ 21549 h 2917857"/>
              <a:gd name="connsiteX137" fmla="*/ 1441569 w 8586367"/>
              <a:gd name="connsiteY137" fmla="*/ 4988 h 2917857"/>
              <a:gd name="connsiteX138" fmla="*/ 1523275 w 8586367"/>
              <a:gd name="connsiteY138" fmla="*/ 54194 h 2917857"/>
              <a:gd name="connsiteX139" fmla="*/ 1609059 w 8586367"/>
              <a:gd name="connsiteY139"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5032941 w 8586367"/>
              <a:gd name="connsiteY16" fmla="*/ 22374 h 2917857"/>
              <a:gd name="connsiteX17" fmla="*/ 5149056 w 8586367"/>
              <a:gd name="connsiteY17" fmla="*/ 17535 h 2917857"/>
              <a:gd name="connsiteX18" fmla="*/ 5291780 w 8586367"/>
              <a:gd name="connsiteY18" fmla="*/ 15116 h 2917857"/>
              <a:gd name="connsiteX19" fmla="*/ 5381284 w 8586367"/>
              <a:gd name="connsiteY19" fmla="*/ 12697 h 2917857"/>
              <a:gd name="connsiteX20" fmla="*/ 5545780 w 8586367"/>
              <a:gd name="connsiteY20" fmla="*/ 7859 h 2917857"/>
              <a:gd name="connsiteX21" fmla="*/ 5678827 w 8586367"/>
              <a:gd name="connsiteY21" fmla="*/ 5440 h 2917857"/>
              <a:gd name="connsiteX22" fmla="*/ 5831228 w 8586367"/>
              <a:gd name="connsiteY22" fmla="*/ 46564 h 2917857"/>
              <a:gd name="connsiteX23" fmla="*/ 5937665 w 8586367"/>
              <a:gd name="connsiteY23" fmla="*/ 17536 h 2917857"/>
              <a:gd name="connsiteX24" fmla="*/ 6102160 w 8586367"/>
              <a:gd name="connsiteY24" fmla="*/ 48983 h 2917857"/>
              <a:gd name="connsiteX25" fmla="*/ 6203760 w 8586367"/>
              <a:gd name="connsiteY25" fmla="*/ 22373 h 2917857"/>
              <a:gd name="connsiteX26" fmla="*/ 6315037 w 8586367"/>
              <a:gd name="connsiteY26" fmla="*/ 48983 h 2917857"/>
              <a:gd name="connsiteX27" fmla="*/ 6443246 w 8586367"/>
              <a:gd name="connsiteY27" fmla="*/ 24793 h 2917857"/>
              <a:gd name="connsiteX28" fmla="*/ 6559361 w 8586367"/>
              <a:gd name="connsiteY28" fmla="*/ 68335 h 2917857"/>
              <a:gd name="connsiteX29" fmla="*/ 6692408 w 8586367"/>
              <a:gd name="connsiteY29" fmla="*/ 22374 h 2917857"/>
              <a:gd name="connsiteX30" fmla="*/ 6917380 w 8586367"/>
              <a:gd name="connsiteY30" fmla="*/ 58659 h 2917857"/>
              <a:gd name="connsiteX31" fmla="*/ 8583562 w 8586367"/>
              <a:gd name="connsiteY31" fmla="*/ 15609 h 2917857"/>
              <a:gd name="connsiteX32" fmla="*/ 8586367 w 8586367"/>
              <a:gd name="connsiteY32" fmla="*/ 2869791 h 2917857"/>
              <a:gd name="connsiteX33" fmla="*/ 8428870 w 8586367"/>
              <a:gd name="connsiteY33" fmla="*/ 2780415 h 2917857"/>
              <a:gd name="connsiteX34" fmla="*/ 8339111 w 8586367"/>
              <a:gd name="connsiteY34" fmla="*/ 2909441 h 2917857"/>
              <a:gd name="connsiteX35" fmla="*/ 8288623 w 8586367"/>
              <a:gd name="connsiteY35" fmla="*/ 2749562 h 2917857"/>
              <a:gd name="connsiteX36" fmla="*/ 8187648 w 8586367"/>
              <a:gd name="connsiteY36" fmla="*/ 2830904 h 2917857"/>
              <a:gd name="connsiteX37" fmla="*/ 8055817 w 8586367"/>
              <a:gd name="connsiteY37" fmla="*/ 2917857 h 2917857"/>
              <a:gd name="connsiteX38" fmla="*/ 8013744 w 8586367"/>
              <a:gd name="connsiteY38" fmla="*/ 2825295 h 2917857"/>
              <a:gd name="connsiteX39" fmla="*/ 7923985 w 8586367"/>
              <a:gd name="connsiteY39" fmla="*/ 2867369 h 2917857"/>
              <a:gd name="connsiteX40" fmla="*/ 7834229 w 8586367"/>
              <a:gd name="connsiteY40" fmla="*/ 2794441 h 2917857"/>
              <a:gd name="connsiteX41" fmla="*/ 7733253 w 8586367"/>
              <a:gd name="connsiteY41" fmla="*/ 2864564 h 2917857"/>
              <a:gd name="connsiteX42" fmla="*/ 7584592 w 8586367"/>
              <a:gd name="connsiteY42" fmla="*/ 2800050 h 2917857"/>
              <a:gd name="connsiteX43" fmla="*/ 7385444 w 8586367"/>
              <a:gd name="connsiteY43" fmla="*/ 2887003 h 2917857"/>
              <a:gd name="connsiteX44" fmla="*/ 7245199 w 8586367"/>
              <a:gd name="connsiteY44" fmla="*/ 2763587 h 2917857"/>
              <a:gd name="connsiteX45" fmla="*/ 7169466 w 8586367"/>
              <a:gd name="connsiteY45" fmla="*/ 2909442 h 2917857"/>
              <a:gd name="connsiteX46" fmla="*/ 7110562 w 8586367"/>
              <a:gd name="connsiteY46" fmla="*/ 2757977 h 2917857"/>
              <a:gd name="connsiteX47" fmla="*/ 6945074 w 8586367"/>
              <a:gd name="connsiteY47" fmla="*/ 2892613 h 2917857"/>
              <a:gd name="connsiteX48" fmla="*/ 6855316 w 8586367"/>
              <a:gd name="connsiteY48" fmla="*/ 2819685 h 2917857"/>
              <a:gd name="connsiteX49" fmla="*/ 6768364 w 8586367"/>
              <a:gd name="connsiteY49" fmla="*/ 2903832 h 2917857"/>
              <a:gd name="connsiteX50" fmla="*/ 6672997 w 8586367"/>
              <a:gd name="connsiteY50" fmla="*/ 2800050 h 2917857"/>
              <a:gd name="connsiteX51" fmla="*/ 6563606 w 8586367"/>
              <a:gd name="connsiteY51" fmla="*/ 2870173 h 2917857"/>
              <a:gd name="connsiteX52" fmla="*/ 6293601 w 8586367"/>
              <a:gd name="connsiteY52" fmla="*/ 2806178 h 2917857"/>
              <a:gd name="connsiteX53" fmla="*/ 6300635 w 8586367"/>
              <a:gd name="connsiteY53" fmla="*/ 1976185 h 2917857"/>
              <a:gd name="connsiteX54" fmla="*/ 6133462 w 8586367"/>
              <a:gd name="connsiteY54" fmla="*/ 1858033 h 2917857"/>
              <a:gd name="connsiteX55" fmla="*/ 5946525 w 8586367"/>
              <a:gd name="connsiteY55" fmla="*/ 1734184 h 2917857"/>
              <a:gd name="connsiteX56" fmla="*/ 5811889 w 8586367"/>
              <a:gd name="connsiteY56" fmla="*/ 1742600 h 2917857"/>
              <a:gd name="connsiteX57" fmla="*/ 5321031 w 8586367"/>
              <a:gd name="connsiteY57" fmla="*/ 1540646 h 2917857"/>
              <a:gd name="connsiteX58" fmla="*/ 5301397 w 8586367"/>
              <a:gd name="connsiteY58" fmla="*/ 1501377 h 2917857"/>
              <a:gd name="connsiteX59" fmla="*/ 5147127 w 8586367"/>
              <a:gd name="connsiteY59" fmla="*/ 1501377 h 2917857"/>
              <a:gd name="connsiteX60" fmla="*/ 4992857 w 8586367"/>
              <a:gd name="connsiteY60" fmla="*/ 1434060 h 2917857"/>
              <a:gd name="connsiteX61" fmla="*/ 4976027 w 8586367"/>
              <a:gd name="connsiteY61" fmla="*/ 1397595 h 2917857"/>
              <a:gd name="connsiteX62" fmla="*/ 4908709 w 8586367"/>
              <a:gd name="connsiteY62" fmla="*/ 1411620 h 2917857"/>
              <a:gd name="connsiteX63" fmla="*/ 4824562 w 8586367"/>
              <a:gd name="connsiteY63" fmla="*/ 1330278 h 2917857"/>
              <a:gd name="connsiteX64" fmla="*/ 4734804 w 8586367"/>
              <a:gd name="connsiteY64" fmla="*/ 1316253 h 2917857"/>
              <a:gd name="connsiteX65" fmla="*/ 4647853 w 8586367"/>
              <a:gd name="connsiteY65" fmla="*/ 1335888 h 2917857"/>
              <a:gd name="connsiteX66" fmla="*/ 4462729 w 8586367"/>
              <a:gd name="connsiteY66" fmla="*/ 1220886 h 2917857"/>
              <a:gd name="connsiteX67" fmla="*/ 4145774 w 8586367"/>
              <a:gd name="connsiteY67" fmla="*/ 1077835 h 2917857"/>
              <a:gd name="connsiteX68" fmla="*/ 3938211 w 8586367"/>
              <a:gd name="connsiteY68" fmla="*/ 1046982 h 2917857"/>
              <a:gd name="connsiteX69" fmla="*/ 3699794 w 8586367"/>
              <a:gd name="connsiteY69" fmla="*/ 909542 h 2917857"/>
              <a:gd name="connsiteX70" fmla="*/ 3598817 w 8586367"/>
              <a:gd name="connsiteY70" fmla="*/ 870273 h 2917857"/>
              <a:gd name="connsiteX71" fmla="*/ 3475401 w 8586367"/>
              <a:gd name="connsiteY71" fmla="*/ 867468 h 2917857"/>
              <a:gd name="connsiteX72" fmla="*/ 3225764 w 8586367"/>
              <a:gd name="connsiteY72" fmla="*/ 744052 h 2917857"/>
              <a:gd name="connsiteX73" fmla="*/ 3029421 w 8586367"/>
              <a:gd name="connsiteY73" fmla="*/ 690759 h 2917857"/>
              <a:gd name="connsiteX74" fmla="*/ 2964907 w 8586367"/>
              <a:gd name="connsiteY74" fmla="*/ 640271 h 2917857"/>
              <a:gd name="connsiteX75" fmla="*/ 2858321 w 8586367"/>
              <a:gd name="connsiteY75" fmla="*/ 629051 h 2917857"/>
              <a:gd name="connsiteX76" fmla="*/ 2496488 w 8586367"/>
              <a:gd name="connsiteY76" fmla="*/ 463562 h 2917857"/>
              <a:gd name="connsiteX77" fmla="*/ 2347613 w 8586367"/>
              <a:gd name="connsiteY77" fmla="*/ 442806 h 2917857"/>
              <a:gd name="connsiteX78" fmla="*/ 2204778 w 8586367"/>
              <a:gd name="connsiteY78" fmla="*/ 365390 h 2917857"/>
              <a:gd name="connsiteX79" fmla="*/ 2036803 w 8586367"/>
              <a:gd name="connsiteY79" fmla="*/ 315811 h 2917857"/>
              <a:gd name="connsiteX80" fmla="*/ 1950830 w 8586367"/>
              <a:gd name="connsiteY80" fmla="*/ 270825 h 2917857"/>
              <a:gd name="connsiteX81" fmla="*/ 1913487 w 8586367"/>
              <a:gd name="connsiteY81" fmla="*/ 237484 h 2917857"/>
              <a:gd name="connsiteX82" fmla="*/ 1875154 w 8586367"/>
              <a:gd name="connsiteY82" fmla="*/ 260371 h 2917857"/>
              <a:gd name="connsiteX83" fmla="*/ 1831797 w 8586367"/>
              <a:gd name="connsiteY83" fmla="*/ 281027 h 2917857"/>
              <a:gd name="connsiteX84" fmla="*/ 1769274 w 8586367"/>
              <a:gd name="connsiteY84" fmla="*/ 226319 h 2917857"/>
              <a:gd name="connsiteX85" fmla="*/ 1722382 w 8586367"/>
              <a:gd name="connsiteY85" fmla="*/ 218503 h 2917857"/>
              <a:gd name="connsiteX86" fmla="*/ 1698936 w 8586367"/>
              <a:gd name="connsiteY86" fmla="*/ 226319 h 2917857"/>
              <a:gd name="connsiteX87" fmla="*/ 1667674 w 8586367"/>
              <a:gd name="connsiteY87" fmla="*/ 234134 h 2917857"/>
              <a:gd name="connsiteX88" fmla="*/ 1636413 w 8586367"/>
              <a:gd name="connsiteY88" fmla="*/ 257580 h 2917857"/>
              <a:gd name="connsiteX89" fmla="*/ 1605151 w 8586367"/>
              <a:gd name="connsiteY89" fmla="*/ 273211 h 2917857"/>
              <a:gd name="connsiteX90" fmla="*/ 1436399 w 8586367"/>
              <a:gd name="connsiteY90" fmla="*/ 290967 h 2917857"/>
              <a:gd name="connsiteX91" fmla="*/ 1386320 w 8586367"/>
              <a:gd name="connsiteY91" fmla="*/ 257580 h 2917857"/>
              <a:gd name="connsiteX92" fmla="*/ 1362874 w 8586367"/>
              <a:gd name="connsiteY92" fmla="*/ 249765 h 2917857"/>
              <a:gd name="connsiteX93" fmla="*/ 1331613 w 8586367"/>
              <a:gd name="connsiteY93" fmla="*/ 241950 h 2917857"/>
              <a:gd name="connsiteX94" fmla="*/ 1300351 w 8586367"/>
              <a:gd name="connsiteY94" fmla="*/ 218503 h 2917857"/>
              <a:gd name="connsiteX95" fmla="*/ 1245643 w 8586367"/>
              <a:gd name="connsiteY95" fmla="*/ 179427 h 2917857"/>
              <a:gd name="connsiteX96" fmla="*/ 1214382 w 8586367"/>
              <a:gd name="connsiteY96" fmla="*/ 171611 h 2917857"/>
              <a:gd name="connsiteX97" fmla="*/ 1167489 w 8586367"/>
              <a:gd name="connsiteY97" fmla="*/ 187242 h 2917857"/>
              <a:gd name="connsiteX98" fmla="*/ 1120597 w 8586367"/>
              <a:gd name="connsiteY98" fmla="*/ 226319 h 2917857"/>
              <a:gd name="connsiteX99" fmla="*/ 1065889 w 8586367"/>
              <a:gd name="connsiteY99" fmla="*/ 265396 h 2917857"/>
              <a:gd name="connsiteX100" fmla="*/ 1042443 w 8586367"/>
              <a:gd name="connsiteY100" fmla="*/ 257580 h 2917857"/>
              <a:gd name="connsiteX101" fmla="*/ 972105 w 8586367"/>
              <a:gd name="connsiteY101" fmla="*/ 234134 h 2917857"/>
              <a:gd name="connsiteX102" fmla="*/ 957404 w 8586367"/>
              <a:gd name="connsiteY102" fmla="*/ 200454 h 2917857"/>
              <a:gd name="connsiteX103" fmla="*/ 896370 w 8586367"/>
              <a:gd name="connsiteY103" fmla="*/ 172169 h 2917857"/>
              <a:gd name="connsiteX104" fmla="*/ 870505 w 8586367"/>
              <a:gd name="connsiteY104" fmla="*/ 148165 h 2917857"/>
              <a:gd name="connsiteX105" fmla="*/ 824916 w 8586367"/>
              <a:gd name="connsiteY105" fmla="*/ 120997 h 2917857"/>
              <a:gd name="connsiteX106" fmla="*/ 706382 w 8586367"/>
              <a:gd name="connsiteY106" fmla="*/ 163796 h 2917857"/>
              <a:gd name="connsiteX107" fmla="*/ 654279 w 8586367"/>
              <a:gd name="connsiteY107" fmla="*/ 103505 h 2917857"/>
              <a:gd name="connsiteX108" fmla="*/ 581336 w 8586367"/>
              <a:gd name="connsiteY108" fmla="*/ 140350 h 2917857"/>
              <a:gd name="connsiteX109" fmla="*/ 550074 w 8586367"/>
              <a:gd name="connsiteY109" fmla="*/ 132534 h 2917857"/>
              <a:gd name="connsiteX110" fmla="*/ 503182 w 8586367"/>
              <a:gd name="connsiteY110" fmla="*/ 93457 h 2917857"/>
              <a:gd name="connsiteX111" fmla="*/ 420220 w 8586367"/>
              <a:gd name="connsiteY111" fmla="*/ 43377 h 2917857"/>
              <a:gd name="connsiteX112" fmla="*/ 411749 w 8586367"/>
              <a:gd name="connsiteY112" fmla="*/ 69783 h 2917857"/>
              <a:gd name="connsiteX113" fmla="*/ 346874 w 8586367"/>
              <a:gd name="connsiteY113" fmla="*/ 101273 h 2917857"/>
              <a:gd name="connsiteX114" fmla="*/ 331243 w 8586367"/>
              <a:gd name="connsiteY114" fmla="*/ 132534 h 2917857"/>
              <a:gd name="connsiteX115" fmla="*/ 307797 w 8586367"/>
              <a:gd name="connsiteY115" fmla="*/ 116903 h 2917857"/>
              <a:gd name="connsiteX116" fmla="*/ 299982 w 8586367"/>
              <a:gd name="connsiteY116" fmla="*/ 85642 h 2917857"/>
              <a:gd name="connsiteX117" fmla="*/ 292166 w 8586367"/>
              <a:gd name="connsiteY117" fmla="*/ 62196 h 2917857"/>
              <a:gd name="connsiteX118" fmla="*/ 253089 w 8586367"/>
              <a:gd name="connsiteY118" fmla="*/ 54380 h 2917857"/>
              <a:gd name="connsiteX119" fmla="*/ 196707 w 8586367"/>
              <a:gd name="connsiteY119" fmla="*/ 65173 h 2917857"/>
              <a:gd name="connsiteX120" fmla="*/ 156327 w 8586367"/>
              <a:gd name="connsiteY120" fmla="*/ 96063 h 2917857"/>
              <a:gd name="connsiteX121" fmla="*/ 96782 w 8586367"/>
              <a:gd name="connsiteY121" fmla="*/ 46565 h 2917857"/>
              <a:gd name="connsiteX122" fmla="*/ 0 w 8586367"/>
              <a:gd name="connsiteY122" fmla="*/ 47764 h 2917857"/>
              <a:gd name="connsiteX123" fmla="*/ 30974 w 8586367"/>
              <a:gd name="connsiteY123" fmla="*/ 3556 h 2917857"/>
              <a:gd name="connsiteX124" fmla="*/ 151585 w 8586367"/>
              <a:gd name="connsiteY124" fmla="*/ 14775 h 2917857"/>
              <a:gd name="connsiteX125" fmla="*/ 279748 w 8586367"/>
              <a:gd name="connsiteY125" fmla="*/ 27531 h 2917857"/>
              <a:gd name="connsiteX126" fmla="*/ 413040 w 8586367"/>
              <a:gd name="connsiteY126" fmla="*/ 11054 h 2917857"/>
              <a:gd name="connsiteX127" fmla="*/ 487551 w 8586367"/>
              <a:gd name="connsiteY127" fmla="*/ 54380 h 2917857"/>
              <a:gd name="connsiteX128" fmla="*/ 671212 w 8586367"/>
              <a:gd name="connsiteY128" fmla="*/ 28702 h 2917857"/>
              <a:gd name="connsiteX129" fmla="*/ 919630 w 8586367"/>
              <a:gd name="connsiteY129" fmla="*/ 24235 h 2917857"/>
              <a:gd name="connsiteX130" fmla="*/ 1081520 w 8586367"/>
              <a:gd name="connsiteY130" fmla="*/ 62196 h 2917857"/>
              <a:gd name="connsiteX131" fmla="*/ 1120597 w 8586367"/>
              <a:gd name="connsiteY131" fmla="*/ 54380 h 2917857"/>
              <a:gd name="connsiteX132" fmla="*/ 1174015 w 8586367"/>
              <a:gd name="connsiteY132" fmla="*/ 14241 h 2917857"/>
              <a:gd name="connsiteX133" fmla="*/ 1252624 w 8586367"/>
              <a:gd name="connsiteY133" fmla="*/ 15076 h 2917857"/>
              <a:gd name="connsiteX134" fmla="*/ 1362874 w 8586367"/>
              <a:gd name="connsiteY134" fmla="*/ 46565 h 2917857"/>
              <a:gd name="connsiteX135" fmla="*/ 1374705 w 8586367"/>
              <a:gd name="connsiteY135" fmla="*/ 45086 h 2917857"/>
              <a:gd name="connsiteX136" fmla="*/ 1421897 w 8586367"/>
              <a:gd name="connsiteY136" fmla="*/ 30124 h 2917857"/>
              <a:gd name="connsiteX137" fmla="*/ 1446212 w 8586367"/>
              <a:gd name="connsiteY137" fmla="*/ 21549 h 2917857"/>
              <a:gd name="connsiteX138" fmla="*/ 1441569 w 8586367"/>
              <a:gd name="connsiteY138" fmla="*/ 4988 h 2917857"/>
              <a:gd name="connsiteX139" fmla="*/ 1523275 w 8586367"/>
              <a:gd name="connsiteY139" fmla="*/ 54194 h 2917857"/>
              <a:gd name="connsiteX140" fmla="*/ 1609059 w 8586367"/>
              <a:gd name="connsiteY140"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916827 w 8586367"/>
              <a:gd name="connsiteY16" fmla="*/ 27212 h 2917857"/>
              <a:gd name="connsiteX17" fmla="*/ 5032941 w 8586367"/>
              <a:gd name="connsiteY17" fmla="*/ 22374 h 2917857"/>
              <a:gd name="connsiteX18" fmla="*/ 5149056 w 8586367"/>
              <a:gd name="connsiteY18" fmla="*/ 17535 h 2917857"/>
              <a:gd name="connsiteX19" fmla="*/ 5291780 w 8586367"/>
              <a:gd name="connsiteY19" fmla="*/ 15116 h 2917857"/>
              <a:gd name="connsiteX20" fmla="*/ 5381284 w 8586367"/>
              <a:gd name="connsiteY20" fmla="*/ 12697 h 2917857"/>
              <a:gd name="connsiteX21" fmla="*/ 5545780 w 8586367"/>
              <a:gd name="connsiteY21" fmla="*/ 7859 h 2917857"/>
              <a:gd name="connsiteX22" fmla="*/ 5678827 w 8586367"/>
              <a:gd name="connsiteY22" fmla="*/ 5440 h 2917857"/>
              <a:gd name="connsiteX23" fmla="*/ 5831228 w 8586367"/>
              <a:gd name="connsiteY23" fmla="*/ 46564 h 2917857"/>
              <a:gd name="connsiteX24" fmla="*/ 5937665 w 8586367"/>
              <a:gd name="connsiteY24" fmla="*/ 17536 h 2917857"/>
              <a:gd name="connsiteX25" fmla="*/ 6102160 w 8586367"/>
              <a:gd name="connsiteY25" fmla="*/ 48983 h 2917857"/>
              <a:gd name="connsiteX26" fmla="*/ 6203760 w 8586367"/>
              <a:gd name="connsiteY26" fmla="*/ 22373 h 2917857"/>
              <a:gd name="connsiteX27" fmla="*/ 6315037 w 8586367"/>
              <a:gd name="connsiteY27" fmla="*/ 48983 h 2917857"/>
              <a:gd name="connsiteX28" fmla="*/ 6443246 w 8586367"/>
              <a:gd name="connsiteY28" fmla="*/ 24793 h 2917857"/>
              <a:gd name="connsiteX29" fmla="*/ 6559361 w 8586367"/>
              <a:gd name="connsiteY29" fmla="*/ 68335 h 2917857"/>
              <a:gd name="connsiteX30" fmla="*/ 6692408 w 8586367"/>
              <a:gd name="connsiteY30" fmla="*/ 22374 h 2917857"/>
              <a:gd name="connsiteX31" fmla="*/ 6917380 w 8586367"/>
              <a:gd name="connsiteY31" fmla="*/ 58659 h 2917857"/>
              <a:gd name="connsiteX32" fmla="*/ 8583562 w 8586367"/>
              <a:gd name="connsiteY32" fmla="*/ 15609 h 2917857"/>
              <a:gd name="connsiteX33" fmla="*/ 8586367 w 8586367"/>
              <a:gd name="connsiteY33" fmla="*/ 2869791 h 2917857"/>
              <a:gd name="connsiteX34" fmla="*/ 8428870 w 8586367"/>
              <a:gd name="connsiteY34" fmla="*/ 2780415 h 2917857"/>
              <a:gd name="connsiteX35" fmla="*/ 8339111 w 8586367"/>
              <a:gd name="connsiteY35" fmla="*/ 2909441 h 2917857"/>
              <a:gd name="connsiteX36" fmla="*/ 8288623 w 8586367"/>
              <a:gd name="connsiteY36" fmla="*/ 2749562 h 2917857"/>
              <a:gd name="connsiteX37" fmla="*/ 8187648 w 8586367"/>
              <a:gd name="connsiteY37" fmla="*/ 2830904 h 2917857"/>
              <a:gd name="connsiteX38" fmla="*/ 8055817 w 8586367"/>
              <a:gd name="connsiteY38" fmla="*/ 2917857 h 2917857"/>
              <a:gd name="connsiteX39" fmla="*/ 8013744 w 8586367"/>
              <a:gd name="connsiteY39" fmla="*/ 2825295 h 2917857"/>
              <a:gd name="connsiteX40" fmla="*/ 7923985 w 8586367"/>
              <a:gd name="connsiteY40" fmla="*/ 2867369 h 2917857"/>
              <a:gd name="connsiteX41" fmla="*/ 7834229 w 8586367"/>
              <a:gd name="connsiteY41" fmla="*/ 2794441 h 2917857"/>
              <a:gd name="connsiteX42" fmla="*/ 7733253 w 8586367"/>
              <a:gd name="connsiteY42" fmla="*/ 2864564 h 2917857"/>
              <a:gd name="connsiteX43" fmla="*/ 7584592 w 8586367"/>
              <a:gd name="connsiteY43" fmla="*/ 2800050 h 2917857"/>
              <a:gd name="connsiteX44" fmla="*/ 7385444 w 8586367"/>
              <a:gd name="connsiteY44" fmla="*/ 2887003 h 2917857"/>
              <a:gd name="connsiteX45" fmla="*/ 7245199 w 8586367"/>
              <a:gd name="connsiteY45" fmla="*/ 2763587 h 2917857"/>
              <a:gd name="connsiteX46" fmla="*/ 7169466 w 8586367"/>
              <a:gd name="connsiteY46" fmla="*/ 2909442 h 2917857"/>
              <a:gd name="connsiteX47" fmla="*/ 7110562 w 8586367"/>
              <a:gd name="connsiteY47" fmla="*/ 2757977 h 2917857"/>
              <a:gd name="connsiteX48" fmla="*/ 6945074 w 8586367"/>
              <a:gd name="connsiteY48" fmla="*/ 2892613 h 2917857"/>
              <a:gd name="connsiteX49" fmla="*/ 6855316 w 8586367"/>
              <a:gd name="connsiteY49" fmla="*/ 2819685 h 2917857"/>
              <a:gd name="connsiteX50" fmla="*/ 6768364 w 8586367"/>
              <a:gd name="connsiteY50" fmla="*/ 2903832 h 2917857"/>
              <a:gd name="connsiteX51" fmla="*/ 6672997 w 8586367"/>
              <a:gd name="connsiteY51" fmla="*/ 2800050 h 2917857"/>
              <a:gd name="connsiteX52" fmla="*/ 6563606 w 8586367"/>
              <a:gd name="connsiteY52" fmla="*/ 2870173 h 2917857"/>
              <a:gd name="connsiteX53" fmla="*/ 6293601 w 8586367"/>
              <a:gd name="connsiteY53" fmla="*/ 2806178 h 2917857"/>
              <a:gd name="connsiteX54" fmla="*/ 6300635 w 8586367"/>
              <a:gd name="connsiteY54" fmla="*/ 1976185 h 2917857"/>
              <a:gd name="connsiteX55" fmla="*/ 6133462 w 8586367"/>
              <a:gd name="connsiteY55" fmla="*/ 1858033 h 2917857"/>
              <a:gd name="connsiteX56" fmla="*/ 5946525 w 8586367"/>
              <a:gd name="connsiteY56" fmla="*/ 1734184 h 2917857"/>
              <a:gd name="connsiteX57" fmla="*/ 5811889 w 8586367"/>
              <a:gd name="connsiteY57" fmla="*/ 1742600 h 2917857"/>
              <a:gd name="connsiteX58" fmla="*/ 5321031 w 8586367"/>
              <a:gd name="connsiteY58" fmla="*/ 1540646 h 2917857"/>
              <a:gd name="connsiteX59" fmla="*/ 5301397 w 8586367"/>
              <a:gd name="connsiteY59" fmla="*/ 1501377 h 2917857"/>
              <a:gd name="connsiteX60" fmla="*/ 5147127 w 8586367"/>
              <a:gd name="connsiteY60" fmla="*/ 1501377 h 2917857"/>
              <a:gd name="connsiteX61" fmla="*/ 4992857 w 8586367"/>
              <a:gd name="connsiteY61" fmla="*/ 1434060 h 2917857"/>
              <a:gd name="connsiteX62" fmla="*/ 4976027 w 8586367"/>
              <a:gd name="connsiteY62" fmla="*/ 1397595 h 2917857"/>
              <a:gd name="connsiteX63" fmla="*/ 4908709 w 8586367"/>
              <a:gd name="connsiteY63" fmla="*/ 1411620 h 2917857"/>
              <a:gd name="connsiteX64" fmla="*/ 4824562 w 8586367"/>
              <a:gd name="connsiteY64" fmla="*/ 1330278 h 2917857"/>
              <a:gd name="connsiteX65" fmla="*/ 4734804 w 8586367"/>
              <a:gd name="connsiteY65" fmla="*/ 1316253 h 2917857"/>
              <a:gd name="connsiteX66" fmla="*/ 4647853 w 8586367"/>
              <a:gd name="connsiteY66" fmla="*/ 1335888 h 2917857"/>
              <a:gd name="connsiteX67" fmla="*/ 4462729 w 8586367"/>
              <a:gd name="connsiteY67" fmla="*/ 1220886 h 2917857"/>
              <a:gd name="connsiteX68" fmla="*/ 4145774 w 8586367"/>
              <a:gd name="connsiteY68" fmla="*/ 1077835 h 2917857"/>
              <a:gd name="connsiteX69" fmla="*/ 3938211 w 8586367"/>
              <a:gd name="connsiteY69" fmla="*/ 1046982 h 2917857"/>
              <a:gd name="connsiteX70" fmla="*/ 3699794 w 8586367"/>
              <a:gd name="connsiteY70" fmla="*/ 909542 h 2917857"/>
              <a:gd name="connsiteX71" fmla="*/ 3598817 w 8586367"/>
              <a:gd name="connsiteY71" fmla="*/ 870273 h 2917857"/>
              <a:gd name="connsiteX72" fmla="*/ 3475401 w 8586367"/>
              <a:gd name="connsiteY72" fmla="*/ 867468 h 2917857"/>
              <a:gd name="connsiteX73" fmla="*/ 3225764 w 8586367"/>
              <a:gd name="connsiteY73" fmla="*/ 744052 h 2917857"/>
              <a:gd name="connsiteX74" fmla="*/ 3029421 w 8586367"/>
              <a:gd name="connsiteY74" fmla="*/ 690759 h 2917857"/>
              <a:gd name="connsiteX75" fmla="*/ 2964907 w 8586367"/>
              <a:gd name="connsiteY75" fmla="*/ 640271 h 2917857"/>
              <a:gd name="connsiteX76" fmla="*/ 2858321 w 8586367"/>
              <a:gd name="connsiteY76" fmla="*/ 629051 h 2917857"/>
              <a:gd name="connsiteX77" fmla="*/ 2496488 w 8586367"/>
              <a:gd name="connsiteY77" fmla="*/ 463562 h 2917857"/>
              <a:gd name="connsiteX78" fmla="*/ 2347613 w 8586367"/>
              <a:gd name="connsiteY78" fmla="*/ 442806 h 2917857"/>
              <a:gd name="connsiteX79" fmla="*/ 2204778 w 8586367"/>
              <a:gd name="connsiteY79" fmla="*/ 365390 h 2917857"/>
              <a:gd name="connsiteX80" fmla="*/ 2036803 w 8586367"/>
              <a:gd name="connsiteY80" fmla="*/ 315811 h 2917857"/>
              <a:gd name="connsiteX81" fmla="*/ 1950830 w 8586367"/>
              <a:gd name="connsiteY81" fmla="*/ 270825 h 2917857"/>
              <a:gd name="connsiteX82" fmla="*/ 1913487 w 8586367"/>
              <a:gd name="connsiteY82" fmla="*/ 237484 h 2917857"/>
              <a:gd name="connsiteX83" fmla="*/ 1875154 w 8586367"/>
              <a:gd name="connsiteY83" fmla="*/ 260371 h 2917857"/>
              <a:gd name="connsiteX84" fmla="*/ 1831797 w 8586367"/>
              <a:gd name="connsiteY84" fmla="*/ 281027 h 2917857"/>
              <a:gd name="connsiteX85" fmla="*/ 1769274 w 8586367"/>
              <a:gd name="connsiteY85" fmla="*/ 226319 h 2917857"/>
              <a:gd name="connsiteX86" fmla="*/ 1722382 w 8586367"/>
              <a:gd name="connsiteY86" fmla="*/ 218503 h 2917857"/>
              <a:gd name="connsiteX87" fmla="*/ 1698936 w 8586367"/>
              <a:gd name="connsiteY87" fmla="*/ 226319 h 2917857"/>
              <a:gd name="connsiteX88" fmla="*/ 1667674 w 8586367"/>
              <a:gd name="connsiteY88" fmla="*/ 234134 h 2917857"/>
              <a:gd name="connsiteX89" fmla="*/ 1636413 w 8586367"/>
              <a:gd name="connsiteY89" fmla="*/ 257580 h 2917857"/>
              <a:gd name="connsiteX90" fmla="*/ 1605151 w 8586367"/>
              <a:gd name="connsiteY90" fmla="*/ 273211 h 2917857"/>
              <a:gd name="connsiteX91" fmla="*/ 1436399 w 8586367"/>
              <a:gd name="connsiteY91" fmla="*/ 290967 h 2917857"/>
              <a:gd name="connsiteX92" fmla="*/ 1386320 w 8586367"/>
              <a:gd name="connsiteY92" fmla="*/ 257580 h 2917857"/>
              <a:gd name="connsiteX93" fmla="*/ 1362874 w 8586367"/>
              <a:gd name="connsiteY93" fmla="*/ 249765 h 2917857"/>
              <a:gd name="connsiteX94" fmla="*/ 1331613 w 8586367"/>
              <a:gd name="connsiteY94" fmla="*/ 241950 h 2917857"/>
              <a:gd name="connsiteX95" fmla="*/ 1300351 w 8586367"/>
              <a:gd name="connsiteY95" fmla="*/ 218503 h 2917857"/>
              <a:gd name="connsiteX96" fmla="*/ 1245643 w 8586367"/>
              <a:gd name="connsiteY96" fmla="*/ 179427 h 2917857"/>
              <a:gd name="connsiteX97" fmla="*/ 1214382 w 8586367"/>
              <a:gd name="connsiteY97" fmla="*/ 171611 h 2917857"/>
              <a:gd name="connsiteX98" fmla="*/ 1167489 w 8586367"/>
              <a:gd name="connsiteY98" fmla="*/ 187242 h 2917857"/>
              <a:gd name="connsiteX99" fmla="*/ 1120597 w 8586367"/>
              <a:gd name="connsiteY99" fmla="*/ 226319 h 2917857"/>
              <a:gd name="connsiteX100" fmla="*/ 1065889 w 8586367"/>
              <a:gd name="connsiteY100" fmla="*/ 265396 h 2917857"/>
              <a:gd name="connsiteX101" fmla="*/ 1042443 w 8586367"/>
              <a:gd name="connsiteY101" fmla="*/ 257580 h 2917857"/>
              <a:gd name="connsiteX102" fmla="*/ 972105 w 8586367"/>
              <a:gd name="connsiteY102" fmla="*/ 234134 h 2917857"/>
              <a:gd name="connsiteX103" fmla="*/ 957404 w 8586367"/>
              <a:gd name="connsiteY103" fmla="*/ 200454 h 2917857"/>
              <a:gd name="connsiteX104" fmla="*/ 896370 w 8586367"/>
              <a:gd name="connsiteY104" fmla="*/ 172169 h 2917857"/>
              <a:gd name="connsiteX105" fmla="*/ 870505 w 8586367"/>
              <a:gd name="connsiteY105" fmla="*/ 148165 h 2917857"/>
              <a:gd name="connsiteX106" fmla="*/ 824916 w 8586367"/>
              <a:gd name="connsiteY106" fmla="*/ 120997 h 2917857"/>
              <a:gd name="connsiteX107" fmla="*/ 706382 w 8586367"/>
              <a:gd name="connsiteY107" fmla="*/ 163796 h 2917857"/>
              <a:gd name="connsiteX108" fmla="*/ 654279 w 8586367"/>
              <a:gd name="connsiteY108" fmla="*/ 103505 h 2917857"/>
              <a:gd name="connsiteX109" fmla="*/ 581336 w 8586367"/>
              <a:gd name="connsiteY109" fmla="*/ 140350 h 2917857"/>
              <a:gd name="connsiteX110" fmla="*/ 550074 w 8586367"/>
              <a:gd name="connsiteY110" fmla="*/ 132534 h 2917857"/>
              <a:gd name="connsiteX111" fmla="*/ 503182 w 8586367"/>
              <a:gd name="connsiteY111" fmla="*/ 93457 h 2917857"/>
              <a:gd name="connsiteX112" fmla="*/ 420220 w 8586367"/>
              <a:gd name="connsiteY112" fmla="*/ 43377 h 2917857"/>
              <a:gd name="connsiteX113" fmla="*/ 411749 w 8586367"/>
              <a:gd name="connsiteY113" fmla="*/ 69783 h 2917857"/>
              <a:gd name="connsiteX114" fmla="*/ 346874 w 8586367"/>
              <a:gd name="connsiteY114" fmla="*/ 101273 h 2917857"/>
              <a:gd name="connsiteX115" fmla="*/ 331243 w 8586367"/>
              <a:gd name="connsiteY115" fmla="*/ 132534 h 2917857"/>
              <a:gd name="connsiteX116" fmla="*/ 307797 w 8586367"/>
              <a:gd name="connsiteY116" fmla="*/ 116903 h 2917857"/>
              <a:gd name="connsiteX117" fmla="*/ 299982 w 8586367"/>
              <a:gd name="connsiteY117" fmla="*/ 85642 h 2917857"/>
              <a:gd name="connsiteX118" fmla="*/ 292166 w 8586367"/>
              <a:gd name="connsiteY118" fmla="*/ 62196 h 2917857"/>
              <a:gd name="connsiteX119" fmla="*/ 253089 w 8586367"/>
              <a:gd name="connsiteY119" fmla="*/ 54380 h 2917857"/>
              <a:gd name="connsiteX120" fmla="*/ 196707 w 8586367"/>
              <a:gd name="connsiteY120" fmla="*/ 65173 h 2917857"/>
              <a:gd name="connsiteX121" fmla="*/ 156327 w 8586367"/>
              <a:gd name="connsiteY121" fmla="*/ 96063 h 2917857"/>
              <a:gd name="connsiteX122" fmla="*/ 96782 w 8586367"/>
              <a:gd name="connsiteY122" fmla="*/ 46565 h 2917857"/>
              <a:gd name="connsiteX123" fmla="*/ 0 w 8586367"/>
              <a:gd name="connsiteY123" fmla="*/ 47764 h 2917857"/>
              <a:gd name="connsiteX124" fmla="*/ 30974 w 8586367"/>
              <a:gd name="connsiteY124" fmla="*/ 3556 h 2917857"/>
              <a:gd name="connsiteX125" fmla="*/ 151585 w 8586367"/>
              <a:gd name="connsiteY125" fmla="*/ 14775 h 2917857"/>
              <a:gd name="connsiteX126" fmla="*/ 279748 w 8586367"/>
              <a:gd name="connsiteY126" fmla="*/ 27531 h 2917857"/>
              <a:gd name="connsiteX127" fmla="*/ 413040 w 8586367"/>
              <a:gd name="connsiteY127" fmla="*/ 11054 h 2917857"/>
              <a:gd name="connsiteX128" fmla="*/ 487551 w 8586367"/>
              <a:gd name="connsiteY128" fmla="*/ 54380 h 2917857"/>
              <a:gd name="connsiteX129" fmla="*/ 671212 w 8586367"/>
              <a:gd name="connsiteY129" fmla="*/ 28702 h 2917857"/>
              <a:gd name="connsiteX130" fmla="*/ 919630 w 8586367"/>
              <a:gd name="connsiteY130" fmla="*/ 24235 h 2917857"/>
              <a:gd name="connsiteX131" fmla="*/ 1081520 w 8586367"/>
              <a:gd name="connsiteY131" fmla="*/ 62196 h 2917857"/>
              <a:gd name="connsiteX132" fmla="*/ 1120597 w 8586367"/>
              <a:gd name="connsiteY132" fmla="*/ 54380 h 2917857"/>
              <a:gd name="connsiteX133" fmla="*/ 1174015 w 8586367"/>
              <a:gd name="connsiteY133" fmla="*/ 14241 h 2917857"/>
              <a:gd name="connsiteX134" fmla="*/ 1252624 w 8586367"/>
              <a:gd name="connsiteY134" fmla="*/ 15076 h 2917857"/>
              <a:gd name="connsiteX135" fmla="*/ 1362874 w 8586367"/>
              <a:gd name="connsiteY135" fmla="*/ 46565 h 2917857"/>
              <a:gd name="connsiteX136" fmla="*/ 1374705 w 8586367"/>
              <a:gd name="connsiteY136" fmla="*/ 45086 h 2917857"/>
              <a:gd name="connsiteX137" fmla="*/ 1421897 w 8586367"/>
              <a:gd name="connsiteY137" fmla="*/ 30124 h 2917857"/>
              <a:gd name="connsiteX138" fmla="*/ 1446212 w 8586367"/>
              <a:gd name="connsiteY138" fmla="*/ 21549 h 2917857"/>
              <a:gd name="connsiteX139" fmla="*/ 1441569 w 8586367"/>
              <a:gd name="connsiteY139" fmla="*/ 4988 h 2917857"/>
              <a:gd name="connsiteX140" fmla="*/ 1523275 w 8586367"/>
              <a:gd name="connsiteY140" fmla="*/ 54194 h 2917857"/>
              <a:gd name="connsiteX141" fmla="*/ 1609059 w 8586367"/>
              <a:gd name="connsiteY14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916827 w 8586367"/>
              <a:gd name="connsiteY16" fmla="*/ 27212 h 2917857"/>
              <a:gd name="connsiteX17" fmla="*/ 5032941 w 8586367"/>
              <a:gd name="connsiteY17" fmla="*/ 22374 h 2917857"/>
              <a:gd name="connsiteX18" fmla="*/ 5149056 w 8586367"/>
              <a:gd name="connsiteY18" fmla="*/ 17535 h 2917857"/>
              <a:gd name="connsiteX19" fmla="*/ 5291780 w 8586367"/>
              <a:gd name="connsiteY19" fmla="*/ 15116 h 2917857"/>
              <a:gd name="connsiteX20" fmla="*/ 5381284 w 8586367"/>
              <a:gd name="connsiteY20" fmla="*/ 12697 h 2917857"/>
              <a:gd name="connsiteX21" fmla="*/ 5567551 w 8586367"/>
              <a:gd name="connsiteY21" fmla="*/ 53821 h 2917857"/>
              <a:gd name="connsiteX22" fmla="*/ 5678827 w 8586367"/>
              <a:gd name="connsiteY22" fmla="*/ 5440 h 2917857"/>
              <a:gd name="connsiteX23" fmla="*/ 5831228 w 8586367"/>
              <a:gd name="connsiteY23" fmla="*/ 46564 h 2917857"/>
              <a:gd name="connsiteX24" fmla="*/ 5937665 w 8586367"/>
              <a:gd name="connsiteY24" fmla="*/ 17536 h 2917857"/>
              <a:gd name="connsiteX25" fmla="*/ 6102160 w 8586367"/>
              <a:gd name="connsiteY25" fmla="*/ 48983 h 2917857"/>
              <a:gd name="connsiteX26" fmla="*/ 6203760 w 8586367"/>
              <a:gd name="connsiteY26" fmla="*/ 22373 h 2917857"/>
              <a:gd name="connsiteX27" fmla="*/ 6315037 w 8586367"/>
              <a:gd name="connsiteY27" fmla="*/ 48983 h 2917857"/>
              <a:gd name="connsiteX28" fmla="*/ 6443246 w 8586367"/>
              <a:gd name="connsiteY28" fmla="*/ 24793 h 2917857"/>
              <a:gd name="connsiteX29" fmla="*/ 6559361 w 8586367"/>
              <a:gd name="connsiteY29" fmla="*/ 68335 h 2917857"/>
              <a:gd name="connsiteX30" fmla="*/ 6692408 w 8586367"/>
              <a:gd name="connsiteY30" fmla="*/ 22374 h 2917857"/>
              <a:gd name="connsiteX31" fmla="*/ 6917380 w 8586367"/>
              <a:gd name="connsiteY31" fmla="*/ 58659 h 2917857"/>
              <a:gd name="connsiteX32" fmla="*/ 8583562 w 8586367"/>
              <a:gd name="connsiteY32" fmla="*/ 15609 h 2917857"/>
              <a:gd name="connsiteX33" fmla="*/ 8586367 w 8586367"/>
              <a:gd name="connsiteY33" fmla="*/ 2869791 h 2917857"/>
              <a:gd name="connsiteX34" fmla="*/ 8428870 w 8586367"/>
              <a:gd name="connsiteY34" fmla="*/ 2780415 h 2917857"/>
              <a:gd name="connsiteX35" fmla="*/ 8339111 w 8586367"/>
              <a:gd name="connsiteY35" fmla="*/ 2909441 h 2917857"/>
              <a:gd name="connsiteX36" fmla="*/ 8288623 w 8586367"/>
              <a:gd name="connsiteY36" fmla="*/ 2749562 h 2917857"/>
              <a:gd name="connsiteX37" fmla="*/ 8187648 w 8586367"/>
              <a:gd name="connsiteY37" fmla="*/ 2830904 h 2917857"/>
              <a:gd name="connsiteX38" fmla="*/ 8055817 w 8586367"/>
              <a:gd name="connsiteY38" fmla="*/ 2917857 h 2917857"/>
              <a:gd name="connsiteX39" fmla="*/ 8013744 w 8586367"/>
              <a:gd name="connsiteY39" fmla="*/ 2825295 h 2917857"/>
              <a:gd name="connsiteX40" fmla="*/ 7923985 w 8586367"/>
              <a:gd name="connsiteY40" fmla="*/ 2867369 h 2917857"/>
              <a:gd name="connsiteX41" fmla="*/ 7834229 w 8586367"/>
              <a:gd name="connsiteY41" fmla="*/ 2794441 h 2917857"/>
              <a:gd name="connsiteX42" fmla="*/ 7733253 w 8586367"/>
              <a:gd name="connsiteY42" fmla="*/ 2864564 h 2917857"/>
              <a:gd name="connsiteX43" fmla="*/ 7584592 w 8586367"/>
              <a:gd name="connsiteY43" fmla="*/ 2800050 h 2917857"/>
              <a:gd name="connsiteX44" fmla="*/ 7385444 w 8586367"/>
              <a:gd name="connsiteY44" fmla="*/ 2887003 h 2917857"/>
              <a:gd name="connsiteX45" fmla="*/ 7245199 w 8586367"/>
              <a:gd name="connsiteY45" fmla="*/ 2763587 h 2917857"/>
              <a:gd name="connsiteX46" fmla="*/ 7169466 w 8586367"/>
              <a:gd name="connsiteY46" fmla="*/ 2909442 h 2917857"/>
              <a:gd name="connsiteX47" fmla="*/ 7110562 w 8586367"/>
              <a:gd name="connsiteY47" fmla="*/ 2757977 h 2917857"/>
              <a:gd name="connsiteX48" fmla="*/ 6945074 w 8586367"/>
              <a:gd name="connsiteY48" fmla="*/ 2892613 h 2917857"/>
              <a:gd name="connsiteX49" fmla="*/ 6855316 w 8586367"/>
              <a:gd name="connsiteY49" fmla="*/ 2819685 h 2917857"/>
              <a:gd name="connsiteX50" fmla="*/ 6768364 w 8586367"/>
              <a:gd name="connsiteY50" fmla="*/ 2903832 h 2917857"/>
              <a:gd name="connsiteX51" fmla="*/ 6672997 w 8586367"/>
              <a:gd name="connsiteY51" fmla="*/ 2800050 h 2917857"/>
              <a:gd name="connsiteX52" fmla="*/ 6563606 w 8586367"/>
              <a:gd name="connsiteY52" fmla="*/ 2870173 h 2917857"/>
              <a:gd name="connsiteX53" fmla="*/ 6293601 w 8586367"/>
              <a:gd name="connsiteY53" fmla="*/ 2806178 h 2917857"/>
              <a:gd name="connsiteX54" fmla="*/ 6300635 w 8586367"/>
              <a:gd name="connsiteY54" fmla="*/ 1976185 h 2917857"/>
              <a:gd name="connsiteX55" fmla="*/ 6133462 w 8586367"/>
              <a:gd name="connsiteY55" fmla="*/ 1858033 h 2917857"/>
              <a:gd name="connsiteX56" fmla="*/ 5946525 w 8586367"/>
              <a:gd name="connsiteY56" fmla="*/ 1734184 h 2917857"/>
              <a:gd name="connsiteX57" fmla="*/ 5811889 w 8586367"/>
              <a:gd name="connsiteY57" fmla="*/ 1742600 h 2917857"/>
              <a:gd name="connsiteX58" fmla="*/ 5321031 w 8586367"/>
              <a:gd name="connsiteY58" fmla="*/ 1540646 h 2917857"/>
              <a:gd name="connsiteX59" fmla="*/ 5301397 w 8586367"/>
              <a:gd name="connsiteY59" fmla="*/ 1501377 h 2917857"/>
              <a:gd name="connsiteX60" fmla="*/ 5147127 w 8586367"/>
              <a:gd name="connsiteY60" fmla="*/ 1501377 h 2917857"/>
              <a:gd name="connsiteX61" fmla="*/ 4992857 w 8586367"/>
              <a:gd name="connsiteY61" fmla="*/ 1434060 h 2917857"/>
              <a:gd name="connsiteX62" fmla="*/ 4976027 w 8586367"/>
              <a:gd name="connsiteY62" fmla="*/ 1397595 h 2917857"/>
              <a:gd name="connsiteX63" fmla="*/ 4908709 w 8586367"/>
              <a:gd name="connsiteY63" fmla="*/ 1411620 h 2917857"/>
              <a:gd name="connsiteX64" fmla="*/ 4824562 w 8586367"/>
              <a:gd name="connsiteY64" fmla="*/ 1330278 h 2917857"/>
              <a:gd name="connsiteX65" fmla="*/ 4734804 w 8586367"/>
              <a:gd name="connsiteY65" fmla="*/ 1316253 h 2917857"/>
              <a:gd name="connsiteX66" fmla="*/ 4647853 w 8586367"/>
              <a:gd name="connsiteY66" fmla="*/ 1335888 h 2917857"/>
              <a:gd name="connsiteX67" fmla="*/ 4462729 w 8586367"/>
              <a:gd name="connsiteY67" fmla="*/ 1220886 h 2917857"/>
              <a:gd name="connsiteX68" fmla="*/ 4145774 w 8586367"/>
              <a:gd name="connsiteY68" fmla="*/ 1077835 h 2917857"/>
              <a:gd name="connsiteX69" fmla="*/ 3938211 w 8586367"/>
              <a:gd name="connsiteY69" fmla="*/ 1046982 h 2917857"/>
              <a:gd name="connsiteX70" fmla="*/ 3699794 w 8586367"/>
              <a:gd name="connsiteY70" fmla="*/ 909542 h 2917857"/>
              <a:gd name="connsiteX71" fmla="*/ 3598817 w 8586367"/>
              <a:gd name="connsiteY71" fmla="*/ 870273 h 2917857"/>
              <a:gd name="connsiteX72" fmla="*/ 3475401 w 8586367"/>
              <a:gd name="connsiteY72" fmla="*/ 867468 h 2917857"/>
              <a:gd name="connsiteX73" fmla="*/ 3225764 w 8586367"/>
              <a:gd name="connsiteY73" fmla="*/ 744052 h 2917857"/>
              <a:gd name="connsiteX74" fmla="*/ 3029421 w 8586367"/>
              <a:gd name="connsiteY74" fmla="*/ 690759 h 2917857"/>
              <a:gd name="connsiteX75" fmla="*/ 2964907 w 8586367"/>
              <a:gd name="connsiteY75" fmla="*/ 640271 h 2917857"/>
              <a:gd name="connsiteX76" fmla="*/ 2858321 w 8586367"/>
              <a:gd name="connsiteY76" fmla="*/ 629051 h 2917857"/>
              <a:gd name="connsiteX77" fmla="*/ 2496488 w 8586367"/>
              <a:gd name="connsiteY77" fmla="*/ 463562 h 2917857"/>
              <a:gd name="connsiteX78" fmla="*/ 2347613 w 8586367"/>
              <a:gd name="connsiteY78" fmla="*/ 442806 h 2917857"/>
              <a:gd name="connsiteX79" fmla="*/ 2204778 w 8586367"/>
              <a:gd name="connsiteY79" fmla="*/ 365390 h 2917857"/>
              <a:gd name="connsiteX80" fmla="*/ 2036803 w 8586367"/>
              <a:gd name="connsiteY80" fmla="*/ 315811 h 2917857"/>
              <a:gd name="connsiteX81" fmla="*/ 1950830 w 8586367"/>
              <a:gd name="connsiteY81" fmla="*/ 270825 h 2917857"/>
              <a:gd name="connsiteX82" fmla="*/ 1913487 w 8586367"/>
              <a:gd name="connsiteY82" fmla="*/ 237484 h 2917857"/>
              <a:gd name="connsiteX83" fmla="*/ 1875154 w 8586367"/>
              <a:gd name="connsiteY83" fmla="*/ 260371 h 2917857"/>
              <a:gd name="connsiteX84" fmla="*/ 1831797 w 8586367"/>
              <a:gd name="connsiteY84" fmla="*/ 281027 h 2917857"/>
              <a:gd name="connsiteX85" fmla="*/ 1769274 w 8586367"/>
              <a:gd name="connsiteY85" fmla="*/ 226319 h 2917857"/>
              <a:gd name="connsiteX86" fmla="*/ 1722382 w 8586367"/>
              <a:gd name="connsiteY86" fmla="*/ 218503 h 2917857"/>
              <a:gd name="connsiteX87" fmla="*/ 1698936 w 8586367"/>
              <a:gd name="connsiteY87" fmla="*/ 226319 h 2917857"/>
              <a:gd name="connsiteX88" fmla="*/ 1667674 w 8586367"/>
              <a:gd name="connsiteY88" fmla="*/ 234134 h 2917857"/>
              <a:gd name="connsiteX89" fmla="*/ 1636413 w 8586367"/>
              <a:gd name="connsiteY89" fmla="*/ 257580 h 2917857"/>
              <a:gd name="connsiteX90" fmla="*/ 1605151 w 8586367"/>
              <a:gd name="connsiteY90" fmla="*/ 273211 h 2917857"/>
              <a:gd name="connsiteX91" fmla="*/ 1436399 w 8586367"/>
              <a:gd name="connsiteY91" fmla="*/ 290967 h 2917857"/>
              <a:gd name="connsiteX92" fmla="*/ 1386320 w 8586367"/>
              <a:gd name="connsiteY92" fmla="*/ 257580 h 2917857"/>
              <a:gd name="connsiteX93" fmla="*/ 1362874 w 8586367"/>
              <a:gd name="connsiteY93" fmla="*/ 249765 h 2917857"/>
              <a:gd name="connsiteX94" fmla="*/ 1331613 w 8586367"/>
              <a:gd name="connsiteY94" fmla="*/ 241950 h 2917857"/>
              <a:gd name="connsiteX95" fmla="*/ 1300351 w 8586367"/>
              <a:gd name="connsiteY95" fmla="*/ 218503 h 2917857"/>
              <a:gd name="connsiteX96" fmla="*/ 1245643 w 8586367"/>
              <a:gd name="connsiteY96" fmla="*/ 179427 h 2917857"/>
              <a:gd name="connsiteX97" fmla="*/ 1214382 w 8586367"/>
              <a:gd name="connsiteY97" fmla="*/ 171611 h 2917857"/>
              <a:gd name="connsiteX98" fmla="*/ 1167489 w 8586367"/>
              <a:gd name="connsiteY98" fmla="*/ 187242 h 2917857"/>
              <a:gd name="connsiteX99" fmla="*/ 1120597 w 8586367"/>
              <a:gd name="connsiteY99" fmla="*/ 226319 h 2917857"/>
              <a:gd name="connsiteX100" fmla="*/ 1065889 w 8586367"/>
              <a:gd name="connsiteY100" fmla="*/ 265396 h 2917857"/>
              <a:gd name="connsiteX101" fmla="*/ 1042443 w 8586367"/>
              <a:gd name="connsiteY101" fmla="*/ 257580 h 2917857"/>
              <a:gd name="connsiteX102" fmla="*/ 972105 w 8586367"/>
              <a:gd name="connsiteY102" fmla="*/ 234134 h 2917857"/>
              <a:gd name="connsiteX103" fmla="*/ 957404 w 8586367"/>
              <a:gd name="connsiteY103" fmla="*/ 200454 h 2917857"/>
              <a:gd name="connsiteX104" fmla="*/ 896370 w 8586367"/>
              <a:gd name="connsiteY104" fmla="*/ 172169 h 2917857"/>
              <a:gd name="connsiteX105" fmla="*/ 870505 w 8586367"/>
              <a:gd name="connsiteY105" fmla="*/ 148165 h 2917857"/>
              <a:gd name="connsiteX106" fmla="*/ 824916 w 8586367"/>
              <a:gd name="connsiteY106" fmla="*/ 120997 h 2917857"/>
              <a:gd name="connsiteX107" fmla="*/ 706382 w 8586367"/>
              <a:gd name="connsiteY107" fmla="*/ 163796 h 2917857"/>
              <a:gd name="connsiteX108" fmla="*/ 654279 w 8586367"/>
              <a:gd name="connsiteY108" fmla="*/ 103505 h 2917857"/>
              <a:gd name="connsiteX109" fmla="*/ 581336 w 8586367"/>
              <a:gd name="connsiteY109" fmla="*/ 140350 h 2917857"/>
              <a:gd name="connsiteX110" fmla="*/ 550074 w 8586367"/>
              <a:gd name="connsiteY110" fmla="*/ 132534 h 2917857"/>
              <a:gd name="connsiteX111" fmla="*/ 503182 w 8586367"/>
              <a:gd name="connsiteY111" fmla="*/ 93457 h 2917857"/>
              <a:gd name="connsiteX112" fmla="*/ 420220 w 8586367"/>
              <a:gd name="connsiteY112" fmla="*/ 43377 h 2917857"/>
              <a:gd name="connsiteX113" fmla="*/ 411749 w 8586367"/>
              <a:gd name="connsiteY113" fmla="*/ 69783 h 2917857"/>
              <a:gd name="connsiteX114" fmla="*/ 346874 w 8586367"/>
              <a:gd name="connsiteY114" fmla="*/ 101273 h 2917857"/>
              <a:gd name="connsiteX115" fmla="*/ 331243 w 8586367"/>
              <a:gd name="connsiteY115" fmla="*/ 132534 h 2917857"/>
              <a:gd name="connsiteX116" fmla="*/ 307797 w 8586367"/>
              <a:gd name="connsiteY116" fmla="*/ 116903 h 2917857"/>
              <a:gd name="connsiteX117" fmla="*/ 299982 w 8586367"/>
              <a:gd name="connsiteY117" fmla="*/ 85642 h 2917857"/>
              <a:gd name="connsiteX118" fmla="*/ 292166 w 8586367"/>
              <a:gd name="connsiteY118" fmla="*/ 62196 h 2917857"/>
              <a:gd name="connsiteX119" fmla="*/ 253089 w 8586367"/>
              <a:gd name="connsiteY119" fmla="*/ 54380 h 2917857"/>
              <a:gd name="connsiteX120" fmla="*/ 196707 w 8586367"/>
              <a:gd name="connsiteY120" fmla="*/ 65173 h 2917857"/>
              <a:gd name="connsiteX121" fmla="*/ 156327 w 8586367"/>
              <a:gd name="connsiteY121" fmla="*/ 96063 h 2917857"/>
              <a:gd name="connsiteX122" fmla="*/ 96782 w 8586367"/>
              <a:gd name="connsiteY122" fmla="*/ 46565 h 2917857"/>
              <a:gd name="connsiteX123" fmla="*/ 0 w 8586367"/>
              <a:gd name="connsiteY123" fmla="*/ 47764 h 2917857"/>
              <a:gd name="connsiteX124" fmla="*/ 30974 w 8586367"/>
              <a:gd name="connsiteY124" fmla="*/ 3556 h 2917857"/>
              <a:gd name="connsiteX125" fmla="*/ 151585 w 8586367"/>
              <a:gd name="connsiteY125" fmla="*/ 14775 h 2917857"/>
              <a:gd name="connsiteX126" fmla="*/ 279748 w 8586367"/>
              <a:gd name="connsiteY126" fmla="*/ 27531 h 2917857"/>
              <a:gd name="connsiteX127" fmla="*/ 413040 w 8586367"/>
              <a:gd name="connsiteY127" fmla="*/ 11054 h 2917857"/>
              <a:gd name="connsiteX128" fmla="*/ 487551 w 8586367"/>
              <a:gd name="connsiteY128" fmla="*/ 54380 h 2917857"/>
              <a:gd name="connsiteX129" fmla="*/ 671212 w 8586367"/>
              <a:gd name="connsiteY129" fmla="*/ 28702 h 2917857"/>
              <a:gd name="connsiteX130" fmla="*/ 919630 w 8586367"/>
              <a:gd name="connsiteY130" fmla="*/ 24235 h 2917857"/>
              <a:gd name="connsiteX131" fmla="*/ 1081520 w 8586367"/>
              <a:gd name="connsiteY131" fmla="*/ 62196 h 2917857"/>
              <a:gd name="connsiteX132" fmla="*/ 1120597 w 8586367"/>
              <a:gd name="connsiteY132" fmla="*/ 54380 h 2917857"/>
              <a:gd name="connsiteX133" fmla="*/ 1174015 w 8586367"/>
              <a:gd name="connsiteY133" fmla="*/ 14241 h 2917857"/>
              <a:gd name="connsiteX134" fmla="*/ 1252624 w 8586367"/>
              <a:gd name="connsiteY134" fmla="*/ 15076 h 2917857"/>
              <a:gd name="connsiteX135" fmla="*/ 1362874 w 8586367"/>
              <a:gd name="connsiteY135" fmla="*/ 46565 h 2917857"/>
              <a:gd name="connsiteX136" fmla="*/ 1374705 w 8586367"/>
              <a:gd name="connsiteY136" fmla="*/ 45086 h 2917857"/>
              <a:gd name="connsiteX137" fmla="*/ 1421897 w 8586367"/>
              <a:gd name="connsiteY137" fmla="*/ 30124 h 2917857"/>
              <a:gd name="connsiteX138" fmla="*/ 1446212 w 8586367"/>
              <a:gd name="connsiteY138" fmla="*/ 21549 h 2917857"/>
              <a:gd name="connsiteX139" fmla="*/ 1441569 w 8586367"/>
              <a:gd name="connsiteY139" fmla="*/ 4988 h 2917857"/>
              <a:gd name="connsiteX140" fmla="*/ 1523275 w 8586367"/>
              <a:gd name="connsiteY140" fmla="*/ 54194 h 2917857"/>
              <a:gd name="connsiteX141" fmla="*/ 1609059 w 8586367"/>
              <a:gd name="connsiteY14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916827 w 8586367"/>
              <a:gd name="connsiteY16" fmla="*/ 27212 h 2917857"/>
              <a:gd name="connsiteX17" fmla="*/ 5032941 w 8586367"/>
              <a:gd name="connsiteY17" fmla="*/ 22374 h 2917857"/>
              <a:gd name="connsiteX18" fmla="*/ 5149056 w 8586367"/>
              <a:gd name="connsiteY18" fmla="*/ 17535 h 2917857"/>
              <a:gd name="connsiteX19" fmla="*/ 5308713 w 8586367"/>
              <a:gd name="connsiteY19" fmla="*/ 44145 h 2917857"/>
              <a:gd name="connsiteX20" fmla="*/ 5381284 w 8586367"/>
              <a:gd name="connsiteY20" fmla="*/ 12697 h 2917857"/>
              <a:gd name="connsiteX21" fmla="*/ 5567551 w 8586367"/>
              <a:gd name="connsiteY21" fmla="*/ 53821 h 2917857"/>
              <a:gd name="connsiteX22" fmla="*/ 5678827 w 8586367"/>
              <a:gd name="connsiteY22" fmla="*/ 5440 h 2917857"/>
              <a:gd name="connsiteX23" fmla="*/ 5831228 w 8586367"/>
              <a:gd name="connsiteY23" fmla="*/ 46564 h 2917857"/>
              <a:gd name="connsiteX24" fmla="*/ 5937665 w 8586367"/>
              <a:gd name="connsiteY24" fmla="*/ 17536 h 2917857"/>
              <a:gd name="connsiteX25" fmla="*/ 6102160 w 8586367"/>
              <a:gd name="connsiteY25" fmla="*/ 48983 h 2917857"/>
              <a:gd name="connsiteX26" fmla="*/ 6203760 w 8586367"/>
              <a:gd name="connsiteY26" fmla="*/ 22373 h 2917857"/>
              <a:gd name="connsiteX27" fmla="*/ 6315037 w 8586367"/>
              <a:gd name="connsiteY27" fmla="*/ 48983 h 2917857"/>
              <a:gd name="connsiteX28" fmla="*/ 6443246 w 8586367"/>
              <a:gd name="connsiteY28" fmla="*/ 24793 h 2917857"/>
              <a:gd name="connsiteX29" fmla="*/ 6559361 w 8586367"/>
              <a:gd name="connsiteY29" fmla="*/ 68335 h 2917857"/>
              <a:gd name="connsiteX30" fmla="*/ 6692408 w 8586367"/>
              <a:gd name="connsiteY30" fmla="*/ 22374 h 2917857"/>
              <a:gd name="connsiteX31" fmla="*/ 6917380 w 8586367"/>
              <a:gd name="connsiteY31" fmla="*/ 58659 h 2917857"/>
              <a:gd name="connsiteX32" fmla="*/ 8583562 w 8586367"/>
              <a:gd name="connsiteY32" fmla="*/ 15609 h 2917857"/>
              <a:gd name="connsiteX33" fmla="*/ 8586367 w 8586367"/>
              <a:gd name="connsiteY33" fmla="*/ 2869791 h 2917857"/>
              <a:gd name="connsiteX34" fmla="*/ 8428870 w 8586367"/>
              <a:gd name="connsiteY34" fmla="*/ 2780415 h 2917857"/>
              <a:gd name="connsiteX35" fmla="*/ 8339111 w 8586367"/>
              <a:gd name="connsiteY35" fmla="*/ 2909441 h 2917857"/>
              <a:gd name="connsiteX36" fmla="*/ 8288623 w 8586367"/>
              <a:gd name="connsiteY36" fmla="*/ 2749562 h 2917857"/>
              <a:gd name="connsiteX37" fmla="*/ 8187648 w 8586367"/>
              <a:gd name="connsiteY37" fmla="*/ 2830904 h 2917857"/>
              <a:gd name="connsiteX38" fmla="*/ 8055817 w 8586367"/>
              <a:gd name="connsiteY38" fmla="*/ 2917857 h 2917857"/>
              <a:gd name="connsiteX39" fmla="*/ 8013744 w 8586367"/>
              <a:gd name="connsiteY39" fmla="*/ 2825295 h 2917857"/>
              <a:gd name="connsiteX40" fmla="*/ 7923985 w 8586367"/>
              <a:gd name="connsiteY40" fmla="*/ 2867369 h 2917857"/>
              <a:gd name="connsiteX41" fmla="*/ 7834229 w 8586367"/>
              <a:gd name="connsiteY41" fmla="*/ 2794441 h 2917857"/>
              <a:gd name="connsiteX42" fmla="*/ 7733253 w 8586367"/>
              <a:gd name="connsiteY42" fmla="*/ 2864564 h 2917857"/>
              <a:gd name="connsiteX43" fmla="*/ 7584592 w 8586367"/>
              <a:gd name="connsiteY43" fmla="*/ 2800050 h 2917857"/>
              <a:gd name="connsiteX44" fmla="*/ 7385444 w 8586367"/>
              <a:gd name="connsiteY44" fmla="*/ 2887003 h 2917857"/>
              <a:gd name="connsiteX45" fmla="*/ 7245199 w 8586367"/>
              <a:gd name="connsiteY45" fmla="*/ 2763587 h 2917857"/>
              <a:gd name="connsiteX46" fmla="*/ 7169466 w 8586367"/>
              <a:gd name="connsiteY46" fmla="*/ 2909442 h 2917857"/>
              <a:gd name="connsiteX47" fmla="*/ 7110562 w 8586367"/>
              <a:gd name="connsiteY47" fmla="*/ 2757977 h 2917857"/>
              <a:gd name="connsiteX48" fmla="*/ 6945074 w 8586367"/>
              <a:gd name="connsiteY48" fmla="*/ 2892613 h 2917857"/>
              <a:gd name="connsiteX49" fmla="*/ 6855316 w 8586367"/>
              <a:gd name="connsiteY49" fmla="*/ 2819685 h 2917857"/>
              <a:gd name="connsiteX50" fmla="*/ 6768364 w 8586367"/>
              <a:gd name="connsiteY50" fmla="*/ 2903832 h 2917857"/>
              <a:gd name="connsiteX51" fmla="*/ 6672997 w 8586367"/>
              <a:gd name="connsiteY51" fmla="*/ 2800050 h 2917857"/>
              <a:gd name="connsiteX52" fmla="*/ 6563606 w 8586367"/>
              <a:gd name="connsiteY52" fmla="*/ 2870173 h 2917857"/>
              <a:gd name="connsiteX53" fmla="*/ 6293601 w 8586367"/>
              <a:gd name="connsiteY53" fmla="*/ 2806178 h 2917857"/>
              <a:gd name="connsiteX54" fmla="*/ 6300635 w 8586367"/>
              <a:gd name="connsiteY54" fmla="*/ 1976185 h 2917857"/>
              <a:gd name="connsiteX55" fmla="*/ 6133462 w 8586367"/>
              <a:gd name="connsiteY55" fmla="*/ 1858033 h 2917857"/>
              <a:gd name="connsiteX56" fmla="*/ 5946525 w 8586367"/>
              <a:gd name="connsiteY56" fmla="*/ 1734184 h 2917857"/>
              <a:gd name="connsiteX57" fmla="*/ 5811889 w 8586367"/>
              <a:gd name="connsiteY57" fmla="*/ 1742600 h 2917857"/>
              <a:gd name="connsiteX58" fmla="*/ 5321031 w 8586367"/>
              <a:gd name="connsiteY58" fmla="*/ 1540646 h 2917857"/>
              <a:gd name="connsiteX59" fmla="*/ 5301397 w 8586367"/>
              <a:gd name="connsiteY59" fmla="*/ 1501377 h 2917857"/>
              <a:gd name="connsiteX60" fmla="*/ 5147127 w 8586367"/>
              <a:gd name="connsiteY60" fmla="*/ 1501377 h 2917857"/>
              <a:gd name="connsiteX61" fmla="*/ 4992857 w 8586367"/>
              <a:gd name="connsiteY61" fmla="*/ 1434060 h 2917857"/>
              <a:gd name="connsiteX62" fmla="*/ 4976027 w 8586367"/>
              <a:gd name="connsiteY62" fmla="*/ 1397595 h 2917857"/>
              <a:gd name="connsiteX63" fmla="*/ 4908709 w 8586367"/>
              <a:gd name="connsiteY63" fmla="*/ 1411620 h 2917857"/>
              <a:gd name="connsiteX64" fmla="*/ 4824562 w 8586367"/>
              <a:gd name="connsiteY64" fmla="*/ 1330278 h 2917857"/>
              <a:gd name="connsiteX65" fmla="*/ 4734804 w 8586367"/>
              <a:gd name="connsiteY65" fmla="*/ 1316253 h 2917857"/>
              <a:gd name="connsiteX66" fmla="*/ 4647853 w 8586367"/>
              <a:gd name="connsiteY66" fmla="*/ 1335888 h 2917857"/>
              <a:gd name="connsiteX67" fmla="*/ 4462729 w 8586367"/>
              <a:gd name="connsiteY67" fmla="*/ 1220886 h 2917857"/>
              <a:gd name="connsiteX68" fmla="*/ 4145774 w 8586367"/>
              <a:gd name="connsiteY68" fmla="*/ 1077835 h 2917857"/>
              <a:gd name="connsiteX69" fmla="*/ 3938211 w 8586367"/>
              <a:gd name="connsiteY69" fmla="*/ 1046982 h 2917857"/>
              <a:gd name="connsiteX70" fmla="*/ 3699794 w 8586367"/>
              <a:gd name="connsiteY70" fmla="*/ 909542 h 2917857"/>
              <a:gd name="connsiteX71" fmla="*/ 3598817 w 8586367"/>
              <a:gd name="connsiteY71" fmla="*/ 870273 h 2917857"/>
              <a:gd name="connsiteX72" fmla="*/ 3475401 w 8586367"/>
              <a:gd name="connsiteY72" fmla="*/ 867468 h 2917857"/>
              <a:gd name="connsiteX73" fmla="*/ 3225764 w 8586367"/>
              <a:gd name="connsiteY73" fmla="*/ 744052 h 2917857"/>
              <a:gd name="connsiteX74" fmla="*/ 3029421 w 8586367"/>
              <a:gd name="connsiteY74" fmla="*/ 690759 h 2917857"/>
              <a:gd name="connsiteX75" fmla="*/ 2964907 w 8586367"/>
              <a:gd name="connsiteY75" fmla="*/ 640271 h 2917857"/>
              <a:gd name="connsiteX76" fmla="*/ 2858321 w 8586367"/>
              <a:gd name="connsiteY76" fmla="*/ 629051 h 2917857"/>
              <a:gd name="connsiteX77" fmla="*/ 2496488 w 8586367"/>
              <a:gd name="connsiteY77" fmla="*/ 463562 h 2917857"/>
              <a:gd name="connsiteX78" fmla="*/ 2347613 w 8586367"/>
              <a:gd name="connsiteY78" fmla="*/ 442806 h 2917857"/>
              <a:gd name="connsiteX79" fmla="*/ 2204778 w 8586367"/>
              <a:gd name="connsiteY79" fmla="*/ 365390 h 2917857"/>
              <a:gd name="connsiteX80" fmla="*/ 2036803 w 8586367"/>
              <a:gd name="connsiteY80" fmla="*/ 315811 h 2917857"/>
              <a:gd name="connsiteX81" fmla="*/ 1950830 w 8586367"/>
              <a:gd name="connsiteY81" fmla="*/ 270825 h 2917857"/>
              <a:gd name="connsiteX82" fmla="*/ 1913487 w 8586367"/>
              <a:gd name="connsiteY82" fmla="*/ 237484 h 2917857"/>
              <a:gd name="connsiteX83" fmla="*/ 1875154 w 8586367"/>
              <a:gd name="connsiteY83" fmla="*/ 260371 h 2917857"/>
              <a:gd name="connsiteX84" fmla="*/ 1831797 w 8586367"/>
              <a:gd name="connsiteY84" fmla="*/ 281027 h 2917857"/>
              <a:gd name="connsiteX85" fmla="*/ 1769274 w 8586367"/>
              <a:gd name="connsiteY85" fmla="*/ 226319 h 2917857"/>
              <a:gd name="connsiteX86" fmla="*/ 1722382 w 8586367"/>
              <a:gd name="connsiteY86" fmla="*/ 218503 h 2917857"/>
              <a:gd name="connsiteX87" fmla="*/ 1698936 w 8586367"/>
              <a:gd name="connsiteY87" fmla="*/ 226319 h 2917857"/>
              <a:gd name="connsiteX88" fmla="*/ 1667674 w 8586367"/>
              <a:gd name="connsiteY88" fmla="*/ 234134 h 2917857"/>
              <a:gd name="connsiteX89" fmla="*/ 1636413 w 8586367"/>
              <a:gd name="connsiteY89" fmla="*/ 257580 h 2917857"/>
              <a:gd name="connsiteX90" fmla="*/ 1605151 w 8586367"/>
              <a:gd name="connsiteY90" fmla="*/ 273211 h 2917857"/>
              <a:gd name="connsiteX91" fmla="*/ 1436399 w 8586367"/>
              <a:gd name="connsiteY91" fmla="*/ 290967 h 2917857"/>
              <a:gd name="connsiteX92" fmla="*/ 1386320 w 8586367"/>
              <a:gd name="connsiteY92" fmla="*/ 257580 h 2917857"/>
              <a:gd name="connsiteX93" fmla="*/ 1362874 w 8586367"/>
              <a:gd name="connsiteY93" fmla="*/ 249765 h 2917857"/>
              <a:gd name="connsiteX94" fmla="*/ 1331613 w 8586367"/>
              <a:gd name="connsiteY94" fmla="*/ 241950 h 2917857"/>
              <a:gd name="connsiteX95" fmla="*/ 1300351 w 8586367"/>
              <a:gd name="connsiteY95" fmla="*/ 218503 h 2917857"/>
              <a:gd name="connsiteX96" fmla="*/ 1245643 w 8586367"/>
              <a:gd name="connsiteY96" fmla="*/ 179427 h 2917857"/>
              <a:gd name="connsiteX97" fmla="*/ 1214382 w 8586367"/>
              <a:gd name="connsiteY97" fmla="*/ 171611 h 2917857"/>
              <a:gd name="connsiteX98" fmla="*/ 1167489 w 8586367"/>
              <a:gd name="connsiteY98" fmla="*/ 187242 h 2917857"/>
              <a:gd name="connsiteX99" fmla="*/ 1120597 w 8586367"/>
              <a:gd name="connsiteY99" fmla="*/ 226319 h 2917857"/>
              <a:gd name="connsiteX100" fmla="*/ 1065889 w 8586367"/>
              <a:gd name="connsiteY100" fmla="*/ 265396 h 2917857"/>
              <a:gd name="connsiteX101" fmla="*/ 1042443 w 8586367"/>
              <a:gd name="connsiteY101" fmla="*/ 257580 h 2917857"/>
              <a:gd name="connsiteX102" fmla="*/ 972105 w 8586367"/>
              <a:gd name="connsiteY102" fmla="*/ 234134 h 2917857"/>
              <a:gd name="connsiteX103" fmla="*/ 957404 w 8586367"/>
              <a:gd name="connsiteY103" fmla="*/ 200454 h 2917857"/>
              <a:gd name="connsiteX104" fmla="*/ 896370 w 8586367"/>
              <a:gd name="connsiteY104" fmla="*/ 172169 h 2917857"/>
              <a:gd name="connsiteX105" fmla="*/ 870505 w 8586367"/>
              <a:gd name="connsiteY105" fmla="*/ 148165 h 2917857"/>
              <a:gd name="connsiteX106" fmla="*/ 824916 w 8586367"/>
              <a:gd name="connsiteY106" fmla="*/ 120997 h 2917857"/>
              <a:gd name="connsiteX107" fmla="*/ 706382 w 8586367"/>
              <a:gd name="connsiteY107" fmla="*/ 163796 h 2917857"/>
              <a:gd name="connsiteX108" fmla="*/ 654279 w 8586367"/>
              <a:gd name="connsiteY108" fmla="*/ 103505 h 2917857"/>
              <a:gd name="connsiteX109" fmla="*/ 581336 w 8586367"/>
              <a:gd name="connsiteY109" fmla="*/ 140350 h 2917857"/>
              <a:gd name="connsiteX110" fmla="*/ 550074 w 8586367"/>
              <a:gd name="connsiteY110" fmla="*/ 132534 h 2917857"/>
              <a:gd name="connsiteX111" fmla="*/ 503182 w 8586367"/>
              <a:gd name="connsiteY111" fmla="*/ 93457 h 2917857"/>
              <a:gd name="connsiteX112" fmla="*/ 420220 w 8586367"/>
              <a:gd name="connsiteY112" fmla="*/ 43377 h 2917857"/>
              <a:gd name="connsiteX113" fmla="*/ 411749 w 8586367"/>
              <a:gd name="connsiteY113" fmla="*/ 69783 h 2917857"/>
              <a:gd name="connsiteX114" fmla="*/ 346874 w 8586367"/>
              <a:gd name="connsiteY114" fmla="*/ 101273 h 2917857"/>
              <a:gd name="connsiteX115" fmla="*/ 331243 w 8586367"/>
              <a:gd name="connsiteY115" fmla="*/ 132534 h 2917857"/>
              <a:gd name="connsiteX116" fmla="*/ 307797 w 8586367"/>
              <a:gd name="connsiteY116" fmla="*/ 116903 h 2917857"/>
              <a:gd name="connsiteX117" fmla="*/ 299982 w 8586367"/>
              <a:gd name="connsiteY117" fmla="*/ 85642 h 2917857"/>
              <a:gd name="connsiteX118" fmla="*/ 292166 w 8586367"/>
              <a:gd name="connsiteY118" fmla="*/ 62196 h 2917857"/>
              <a:gd name="connsiteX119" fmla="*/ 253089 w 8586367"/>
              <a:gd name="connsiteY119" fmla="*/ 54380 h 2917857"/>
              <a:gd name="connsiteX120" fmla="*/ 196707 w 8586367"/>
              <a:gd name="connsiteY120" fmla="*/ 65173 h 2917857"/>
              <a:gd name="connsiteX121" fmla="*/ 156327 w 8586367"/>
              <a:gd name="connsiteY121" fmla="*/ 96063 h 2917857"/>
              <a:gd name="connsiteX122" fmla="*/ 96782 w 8586367"/>
              <a:gd name="connsiteY122" fmla="*/ 46565 h 2917857"/>
              <a:gd name="connsiteX123" fmla="*/ 0 w 8586367"/>
              <a:gd name="connsiteY123" fmla="*/ 47764 h 2917857"/>
              <a:gd name="connsiteX124" fmla="*/ 30974 w 8586367"/>
              <a:gd name="connsiteY124" fmla="*/ 3556 h 2917857"/>
              <a:gd name="connsiteX125" fmla="*/ 151585 w 8586367"/>
              <a:gd name="connsiteY125" fmla="*/ 14775 h 2917857"/>
              <a:gd name="connsiteX126" fmla="*/ 279748 w 8586367"/>
              <a:gd name="connsiteY126" fmla="*/ 27531 h 2917857"/>
              <a:gd name="connsiteX127" fmla="*/ 413040 w 8586367"/>
              <a:gd name="connsiteY127" fmla="*/ 11054 h 2917857"/>
              <a:gd name="connsiteX128" fmla="*/ 487551 w 8586367"/>
              <a:gd name="connsiteY128" fmla="*/ 54380 h 2917857"/>
              <a:gd name="connsiteX129" fmla="*/ 671212 w 8586367"/>
              <a:gd name="connsiteY129" fmla="*/ 28702 h 2917857"/>
              <a:gd name="connsiteX130" fmla="*/ 919630 w 8586367"/>
              <a:gd name="connsiteY130" fmla="*/ 24235 h 2917857"/>
              <a:gd name="connsiteX131" fmla="*/ 1081520 w 8586367"/>
              <a:gd name="connsiteY131" fmla="*/ 62196 h 2917857"/>
              <a:gd name="connsiteX132" fmla="*/ 1120597 w 8586367"/>
              <a:gd name="connsiteY132" fmla="*/ 54380 h 2917857"/>
              <a:gd name="connsiteX133" fmla="*/ 1174015 w 8586367"/>
              <a:gd name="connsiteY133" fmla="*/ 14241 h 2917857"/>
              <a:gd name="connsiteX134" fmla="*/ 1252624 w 8586367"/>
              <a:gd name="connsiteY134" fmla="*/ 15076 h 2917857"/>
              <a:gd name="connsiteX135" fmla="*/ 1362874 w 8586367"/>
              <a:gd name="connsiteY135" fmla="*/ 46565 h 2917857"/>
              <a:gd name="connsiteX136" fmla="*/ 1374705 w 8586367"/>
              <a:gd name="connsiteY136" fmla="*/ 45086 h 2917857"/>
              <a:gd name="connsiteX137" fmla="*/ 1421897 w 8586367"/>
              <a:gd name="connsiteY137" fmla="*/ 30124 h 2917857"/>
              <a:gd name="connsiteX138" fmla="*/ 1446212 w 8586367"/>
              <a:gd name="connsiteY138" fmla="*/ 21549 h 2917857"/>
              <a:gd name="connsiteX139" fmla="*/ 1441569 w 8586367"/>
              <a:gd name="connsiteY139" fmla="*/ 4988 h 2917857"/>
              <a:gd name="connsiteX140" fmla="*/ 1523275 w 8586367"/>
              <a:gd name="connsiteY140" fmla="*/ 54194 h 2917857"/>
              <a:gd name="connsiteX141" fmla="*/ 1609059 w 8586367"/>
              <a:gd name="connsiteY14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916827 w 8586367"/>
              <a:gd name="connsiteY16" fmla="*/ 27212 h 2917857"/>
              <a:gd name="connsiteX17" fmla="*/ 5032941 w 8586367"/>
              <a:gd name="connsiteY17" fmla="*/ 22374 h 2917857"/>
              <a:gd name="connsiteX18" fmla="*/ 5158732 w 8586367"/>
              <a:gd name="connsiteY18" fmla="*/ 3021 h 2917857"/>
              <a:gd name="connsiteX19" fmla="*/ 5308713 w 8586367"/>
              <a:gd name="connsiteY19" fmla="*/ 44145 h 2917857"/>
              <a:gd name="connsiteX20" fmla="*/ 5381284 w 8586367"/>
              <a:gd name="connsiteY20" fmla="*/ 12697 h 2917857"/>
              <a:gd name="connsiteX21" fmla="*/ 5567551 w 8586367"/>
              <a:gd name="connsiteY21" fmla="*/ 53821 h 2917857"/>
              <a:gd name="connsiteX22" fmla="*/ 5678827 w 8586367"/>
              <a:gd name="connsiteY22" fmla="*/ 5440 h 2917857"/>
              <a:gd name="connsiteX23" fmla="*/ 5831228 w 8586367"/>
              <a:gd name="connsiteY23" fmla="*/ 46564 h 2917857"/>
              <a:gd name="connsiteX24" fmla="*/ 5937665 w 8586367"/>
              <a:gd name="connsiteY24" fmla="*/ 17536 h 2917857"/>
              <a:gd name="connsiteX25" fmla="*/ 6102160 w 8586367"/>
              <a:gd name="connsiteY25" fmla="*/ 48983 h 2917857"/>
              <a:gd name="connsiteX26" fmla="*/ 6203760 w 8586367"/>
              <a:gd name="connsiteY26" fmla="*/ 22373 h 2917857"/>
              <a:gd name="connsiteX27" fmla="*/ 6315037 w 8586367"/>
              <a:gd name="connsiteY27" fmla="*/ 48983 h 2917857"/>
              <a:gd name="connsiteX28" fmla="*/ 6443246 w 8586367"/>
              <a:gd name="connsiteY28" fmla="*/ 24793 h 2917857"/>
              <a:gd name="connsiteX29" fmla="*/ 6559361 w 8586367"/>
              <a:gd name="connsiteY29" fmla="*/ 68335 h 2917857"/>
              <a:gd name="connsiteX30" fmla="*/ 6692408 w 8586367"/>
              <a:gd name="connsiteY30" fmla="*/ 22374 h 2917857"/>
              <a:gd name="connsiteX31" fmla="*/ 6917380 w 8586367"/>
              <a:gd name="connsiteY31" fmla="*/ 58659 h 2917857"/>
              <a:gd name="connsiteX32" fmla="*/ 8583562 w 8586367"/>
              <a:gd name="connsiteY32" fmla="*/ 15609 h 2917857"/>
              <a:gd name="connsiteX33" fmla="*/ 8586367 w 8586367"/>
              <a:gd name="connsiteY33" fmla="*/ 2869791 h 2917857"/>
              <a:gd name="connsiteX34" fmla="*/ 8428870 w 8586367"/>
              <a:gd name="connsiteY34" fmla="*/ 2780415 h 2917857"/>
              <a:gd name="connsiteX35" fmla="*/ 8339111 w 8586367"/>
              <a:gd name="connsiteY35" fmla="*/ 2909441 h 2917857"/>
              <a:gd name="connsiteX36" fmla="*/ 8288623 w 8586367"/>
              <a:gd name="connsiteY36" fmla="*/ 2749562 h 2917857"/>
              <a:gd name="connsiteX37" fmla="*/ 8187648 w 8586367"/>
              <a:gd name="connsiteY37" fmla="*/ 2830904 h 2917857"/>
              <a:gd name="connsiteX38" fmla="*/ 8055817 w 8586367"/>
              <a:gd name="connsiteY38" fmla="*/ 2917857 h 2917857"/>
              <a:gd name="connsiteX39" fmla="*/ 8013744 w 8586367"/>
              <a:gd name="connsiteY39" fmla="*/ 2825295 h 2917857"/>
              <a:gd name="connsiteX40" fmla="*/ 7923985 w 8586367"/>
              <a:gd name="connsiteY40" fmla="*/ 2867369 h 2917857"/>
              <a:gd name="connsiteX41" fmla="*/ 7834229 w 8586367"/>
              <a:gd name="connsiteY41" fmla="*/ 2794441 h 2917857"/>
              <a:gd name="connsiteX42" fmla="*/ 7733253 w 8586367"/>
              <a:gd name="connsiteY42" fmla="*/ 2864564 h 2917857"/>
              <a:gd name="connsiteX43" fmla="*/ 7584592 w 8586367"/>
              <a:gd name="connsiteY43" fmla="*/ 2800050 h 2917857"/>
              <a:gd name="connsiteX44" fmla="*/ 7385444 w 8586367"/>
              <a:gd name="connsiteY44" fmla="*/ 2887003 h 2917857"/>
              <a:gd name="connsiteX45" fmla="*/ 7245199 w 8586367"/>
              <a:gd name="connsiteY45" fmla="*/ 2763587 h 2917857"/>
              <a:gd name="connsiteX46" fmla="*/ 7169466 w 8586367"/>
              <a:gd name="connsiteY46" fmla="*/ 2909442 h 2917857"/>
              <a:gd name="connsiteX47" fmla="*/ 7110562 w 8586367"/>
              <a:gd name="connsiteY47" fmla="*/ 2757977 h 2917857"/>
              <a:gd name="connsiteX48" fmla="*/ 6945074 w 8586367"/>
              <a:gd name="connsiteY48" fmla="*/ 2892613 h 2917857"/>
              <a:gd name="connsiteX49" fmla="*/ 6855316 w 8586367"/>
              <a:gd name="connsiteY49" fmla="*/ 2819685 h 2917857"/>
              <a:gd name="connsiteX50" fmla="*/ 6768364 w 8586367"/>
              <a:gd name="connsiteY50" fmla="*/ 2903832 h 2917857"/>
              <a:gd name="connsiteX51" fmla="*/ 6672997 w 8586367"/>
              <a:gd name="connsiteY51" fmla="*/ 2800050 h 2917857"/>
              <a:gd name="connsiteX52" fmla="*/ 6563606 w 8586367"/>
              <a:gd name="connsiteY52" fmla="*/ 2870173 h 2917857"/>
              <a:gd name="connsiteX53" fmla="*/ 6293601 w 8586367"/>
              <a:gd name="connsiteY53" fmla="*/ 2806178 h 2917857"/>
              <a:gd name="connsiteX54" fmla="*/ 6300635 w 8586367"/>
              <a:gd name="connsiteY54" fmla="*/ 1976185 h 2917857"/>
              <a:gd name="connsiteX55" fmla="*/ 6133462 w 8586367"/>
              <a:gd name="connsiteY55" fmla="*/ 1858033 h 2917857"/>
              <a:gd name="connsiteX56" fmla="*/ 5946525 w 8586367"/>
              <a:gd name="connsiteY56" fmla="*/ 1734184 h 2917857"/>
              <a:gd name="connsiteX57" fmla="*/ 5811889 w 8586367"/>
              <a:gd name="connsiteY57" fmla="*/ 1742600 h 2917857"/>
              <a:gd name="connsiteX58" fmla="*/ 5321031 w 8586367"/>
              <a:gd name="connsiteY58" fmla="*/ 1540646 h 2917857"/>
              <a:gd name="connsiteX59" fmla="*/ 5301397 w 8586367"/>
              <a:gd name="connsiteY59" fmla="*/ 1501377 h 2917857"/>
              <a:gd name="connsiteX60" fmla="*/ 5147127 w 8586367"/>
              <a:gd name="connsiteY60" fmla="*/ 1501377 h 2917857"/>
              <a:gd name="connsiteX61" fmla="*/ 4992857 w 8586367"/>
              <a:gd name="connsiteY61" fmla="*/ 1434060 h 2917857"/>
              <a:gd name="connsiteX62" fmla="*/ 4976027 w 8586367"/>
              <a:gd name="connsiteY62" fmla="*/ 1397595 h 2917857"/>
              <a:gd name="connsiteX63" fmla="*/ 4908709 w 8586367"/>
              <a:gd name="connsiteY63" fmla="*/ 1411620 h 2917857"/>
              <a:gd name="connsiteX64" fmla="*/ 4824562 w 8586367"/>
              <a:gd name="connsiteY64" fmla="*/ 1330278 h 2917857"/>
              <a:gd name="connsiteX65" fmla="*/ 4734804 w 8586367"/>
              <a:gd name="connsiteY65" fmla="*/ 1316253 h 2917857"/>
              <a:gd name="connsiteX66" fmla="*/ 4647853 w 8586367"/>
              <a:gd name="connsiteY66" fmla="*/ 1335888 h 2917857"/>
              <a:gd name="connsiteX67" fmla="*/ 4462729 w 8586367"/>
              <a:gd name="connsiteY67" fmla="*/ 1220886 h 2917857"/>
              <a:gd name="connsiteX68" fmla="*/ 4145774 w 8586367"/>
              <a:gd name="connsiteY68" fmla="*/ 1077835 h 2917857"/>
              <a:gd name="connsiteX69" fmla="*/ 3938211 w 8586367"/>
              <a:gd name="connsiteY69" fmla="*/ 1046982 h 2917857"/>
              <a:gd name="connsiteX70" fmla="*/ 3699794 w 8586367"/>
              <a:gd name="connsiteY70" fmla="*/ 909542 h 2917857"/>
              <a:gd name="connsiteX71" fmla="*/ 3598817 w 8586367"/>
              <a:gd name="connsiteY71" fmla="*/ 870273 h 2917857"/>
              <a:gd name="connsiteX72" fmla="*/ 3475401 w 8586367"/>
              <a:gd name="connsiteY72" fmla="*/ 867468 h 2917857"/>
              <a:gd name="connsiteX73" fmla="*/ 3225764 w 8586367"/>
              <a:gd name="connsiteY73" fmla="*/ 744052 h 2917857"/>
              <a:gd name="connsiteX74" fmla="*/ 3029421 w 8586367"/>
              <a:gd name="connsiteY74" fmla="*/ 690759 h 2917857"/>
              <a:gd name="connsiteX75" fmla="*/ 2964907 w 8586367"/>
              <a:gd name="connsiteY75" fmla="*/ 640271 h 2917857"/>
              <a:gd name="connsiteX76" fmla="*/ 2858321 w 8586367"/>
              <a:gd name="connsiteY76" fmla="*/ 629051 h 2917857"/>
              <a:gd name="connsiteX77" fmla="*/ 2496488 w 8586367"/>
              <a:gd name="connsiteY77" fmla="*/ 463562 h 2917857"/>
              <a:gd name="connsiteX78" fmla="*/ 2347613 w 8586367"/>
              <a:gd name="connsiteY78" fmla="*/ 442806 h 2917857"/>
              <a:gd name="connsiteX79" fmla="*/ 2204778 w 8586367"/>
              <a:gd name="connsiteY79" fmla="*/ 365390 h 2917857"/>
              <a:gd name="connsiteX80" fmla="*/ 2036803 w 8586367"/>
              <a:gd name="connsiteY80" fmla="*/ 315811 h 2917857"/>
              <a:gd name="connsiteX81" fmla="*/ 1950830 w 8586367"/>
              <a:gd name="connsiteY81" fmla="*/ 270825 h 2917857"/>
              <a:gd name="connsiteX82" fmla="*/ 1913487 w 8586367"/>
              <a:gd name="connsiteY82" fmla="*/ 237484 h 2917857"/>
              <a:gd name="connsiteX83" fmla="*/ 1875154 w 8586367"/>
              <a:gd name="connsiteY83" fmla="*/ 260371 h 2917857"/>
              <a:gd name="connsiteX84" fmla="*/ 1831797 w 8586367"/>
              <a:gd name="connsiteY84" fmla="*/ 281027 h 2917857"/>
              <a:gd name="connsiteX85" fmla="*/ 1769274 w 8586367"/>
              <a:gd name="connsiteY85" fmla="*/ 226319 h 2917857"/>
              <a:gd name="connsiteX86" fmla="*/ 1722382 w 8586367"/>
              <a:gd name="connsiteY86" fmla="*/ 218503 h 2917857"/>
              <a:gd name="connsiteX87" fmla="*/ 1698936 w 8586367"/>
              <a:gd name="connsiteY87" fmla="*/ 226319 h 2917857"/>
              <a:gd name="connsiteX88" fmla="*/ 1667674 w 8586367"/>
              <a:gd name="connsiteY88" fmla="*/ 234134 h 2917857"/>
              <a:gd name="connsiteX89" fmla="*/ 1636413 w 8586367"/>
              <a:gd name="connsiteY89" fmla="*/ 257580 h 2917857"/>
              <a:gd name="connsiteX90" fmla="*/ 1605151 w 8586367"/>
              <a:gd name="connsiteY90" fmla="*/ 273211 h 2917857"/>
              <a:gd name="connsiteX91" fmla="*/ 1436399 w 8586367"/>
              <a:gd name="connsiteY91" fmla="*/ 290967 h 2917857"/>
              <a:gd name="connsiteX92" fmla="*/ 1386320 w 8586367"/>
              <a:gd name="connsiteY92" fmla="*/ 257580 h 2917857"/>
              <a:gd name="connsiteX93" fmla="*/ 1362874 w 8586367"/>
              <a:gd name="connsiteY93" fmla="*/ 249765 h 2917857"/>
              <a:gd name="connsiteX94" fmla="*/ 1331613 w 8586367"/>
              <a:gd name="connsiteY94" fmla="*/ 241950 h 2917857"/>
              <a:gd name="connsiteX95" fmla="*/ 1300351 w 8586367"/>
              <a:gd name="connsiteY95" fmla="*/ 218503 h 2917857"/>
              <a:gd name="connsiteX96" fmla="*/ 1245643 w 8586367"/>
              <a:gd name="connsiteY96" fmla="*/ 179427 h 2917857"/>
              <a:gd name="connsiteX97" fmla="*/ 1214382 w 8586367"/>
              <a:gd name="connsiteY97" fmla="*/ 171611 h 2917857"/>
              <a:gd name="connsiteX98" fmla="*/ 1167489 w 8586367"/>
              <a:gd name="connsiteY98" fmla="*/ 187242 h 2917857"/>
              <a:gd name="connsiteX99" fmla="*/ 1120597 w 8586367"/>
              <a:gd name="connsiteY99" fmla="*/ 226319 h 2917857"/>
              <a:gd name="connsiteX100" fmla="*/ 1065889 w 8586367"/>
              <a:gd name="connsiteY100" fmla="*/ 265396 h 2917857"/>
              <a:gd name="connsiteX101" fmla="*/ 1042443 w 8586367"/>
              <a:gd name="connsiteY101" fmla="*/ 257580 h 2917857"/>
              <a:gd name="connsiteX102" fmla="*/ 972105 w 8586367"/>
              <a:gd name="connsiteY102" fmla="*/ 234134 h 2917857"/>
              <a:gd name="connsiteX103" fmla="*/ 957404 w 8586367"/>
              <a:gd name="connsiteY103" fmla="*/ 200454 h 2917857"/>
              <a:gd name="connsiteX104" fmla="*/ 896370 w 8586367"/>
              <a:gd name="connsiteY104" fmla="*/ 172169 h 2917857"/>
              <a:gd name="connsiteX105" fmla="*/ 870505 w 8586367"/>
              <a:gd name="connsiteY105" fmla="*/ 148165 h 2917857"/>
              <a:gd name="connsiteX106" fmla="*/ 824916 w 8586367"/>
              <a:gd name="connsiteY106" fmla="*/ 120997 h 2917857"/>
              <a:gd name="connsiteX107" fmla="*/ 706382 w 8586367"/>
              <a:gd name="connsiteY107" fmla="*/ 163796 h 2917857"/>
              <a:gd name="connsiteX108" fmla="*/ 654279 w 8586367"/>
              <a:gd name="connsiteY108" fmla="*/ 103505 h 2917857"/>
              <a:gd name="connsiteX109" fmla="*/ 581336 w 8586367"/>
              <a:gd name="connsiteY109" fmla="*/ 140350 h 2917857"/>
              <a:gd name="connsiteX110" fmla="*/ 550074 w 8586367"/>
              <a:gd name="connsiteY110" fmla="*/ 132534 h 2917857"/>
              <a:gd name="connsiteX111" fmla="*/ 503182 w 8586367"/>
              <a:gd name="connsiteY111" fmla="*/ 93457 h 2917857"/>
              <a:gd name="connsiteX112" fmla="*/ 420220 w 8586367"/>
              <a:gd name="connsiteY112" fmla="*/ 43377 h 2917857"/>
              <a:gd name="connsiteX113" fmla="*/ 411749 w 8586367"/>
              <a:gd name="connsiteY113" fmla="*/ 69783 h 2917857"/>
              <a:gd name="connsiteX114" fmla="*/ 346874 w 8586367"/>
              <a:gd name="connsiteY114" fmla="*/ 101273 h 2917857"/>
              <a:gd name="connsiteX115" fmla="*/ 331243 w 8586367"/>
              <a:gd name="connsiteY115" fmla="*/ 132534 h 2917857"/>
              <a:gd name="connsiteX116" fmla="*/ 307797 w 8586367"/>
              <a:gd name="connsiteY116" fmla="*/ 116903 h 2917857"/>
              <a:gd name="connsiteX117" fmla="*/ 299982 w 8586367"/>
              <a:gd name="connsiteY117" fmla="*/ 85642 h 2917857"/>
              <a:gd name="connsiteX118" fmla="*/ 292166 w 8586367"/>
              <a:gd name="connsiteY118" fmla="*/ 62196 h 2917857"/>
              <a:gd name="connsiteX119" fmla="*/ 253089 w 8586367"/>
              <a:gd name="connsiteY119" fmla="*/ 54380 h 2917857"/>
              <a:gd name="connsiteX120" fmla="*/ 196707 w 8586367"/>
              <a:gd name="connsiteY120" fmla="*/ 65173 h 2917857"/>
              <a:gd name="connsiteX121" fmla="*/ 156327 w 8586367"/>
              <a:gd name="connsiteY121" fmla="*/ 96063 h 2917857"/>
              <a:gd name="connsiteX122" fmla="*/ 96782 w 8586367"/>
              <a:gd name="connsiteY122" fmla="*/ 46565 h 2917857"/>
              <a:gd name="connsiteX123" fmla="*/ 0 w 8586367"/>
              <a:gd name="connsiteY123" fmla="*/ 47764 h 2917857"/>
              <a:gd name="connsiteX124" fmla="*/ 30974 w 8586367"/>
              <a:gd name="connsiteY124" fmla="*/ 3556 h 2917857"/>
              <a:gd name="connsiteX125" fmla="*/ 151585 w 8586367"/>
              <a:gd name="connsiteY125" fmla="*/ 14775 h 2917857"/>
              <a:gd name="connsiteX126" fmla="*/ 279748 w 8586367"/>
              <a:gd name="connsiteY126" fmla="*/ 27531 h 2917857"/>
              <a:gd name="connsiteX127" fmla="*/ 413040 w 8586367"/>
              <a:gd name="connsiteY127" fmla="*/ 11054 h 2917857"/>
              <a:gd name="connsiteX128" fmla="*/ 487551 w 8586367"/>
              <a:gd name="connsiteY128" fmla="*/ 54380 h 2917857"/>
              <a:gd name="connsiteX129" fmla="*/ 671212 w 8586367"/>
              <a:gd name="connsiteY129" fmla="*/ 28702 h 2917857"/>
              <a:gd name="connsiteX130" fmla="*/ 919630 w 8586367"/>
              <a:gd name="connsiteY130" fmla="*/ 24235 h 2917857"/>
              <a:gd name="connsiteX131" fmla="*/ 1081520 w 8586367"/>
              <a:gd name="connsiteY131" fmla="*/ 62196 h 2917857"/>
              <a:gd name="connsiteX132" fmla="*/ 1120597 w 8586367"/>
              <a:gd name="connsiteY132" fmla="*/ 54380 h 2917857"/>
              <a:gd name="connsiteX133" fmla="*/ 1174015 w 8586367"/>
              <a:gd name="connsiteY133" fmla="*/ 14241 h 2917857"/>
              <a:gd name="connsiteX134" fmla="*/ 1252624 w 8586367"/>
              <a:gd name="connsiteY134" fmla="*/ 15076 h 2917857"/>
              <a:gd name="connsiteX135" fmla="*/ 1362874 w 8586367"/>
              <a:gd name="connsiteY135" fmla="*/ 46565 h 2917857"/>
              <a:gd name="connsiteX136" fmla="*/ 1374705 w 8586367"/>
              <a:gd name="connsiteY136" fmla="*/ 45086 h 2917857"/>
              <a:gd name="connsiteX137" fmla="*/ 1421897 w 8586367"/>
              <a:gd name="connsiteY137" fmla="*/ 30124 h 2917857"/>
              <a:gd name="connsiteX138" fmla="*/ 1446212 w 8586367"/>
              <a:gd name="connsiteY138" fmla="*/ 21549 h 2917857"/>
              <a:gd name="connsiteX139" fmla="*/ 1441569 w 8586367"/>
              <a:gd name="connsiteY139" fmla="*/ 4988 h 2917857"/>
              <a:gd name="connsiteX140" fmla="*/ 1523275 w 8586367"/>
              <a:gd name="connsiteY140" fmla="*/ 54194 h 2917857"/>
              <a:gd name="connsiteX141" fmla="*/ 1609059 w 8586367"/>
              <a:gd name="connsiteY141" fmla="*/ 45263 h 2917857"/>
              <a:gd name="connsiteX0" fmla="*/ 1609059 w 8586367"/>
              <a:gd name="connsiteY0" fmla="*/ 45263 h 2917857"/>
              <a:gd name="connsiteX1" fmla="*/ 1700424 w 8586367"/>
              <a:gd name="connsiteY1" fmla="*/ 8232 h 2917857"/>
              <a:gd name="connsiteX2" fmla="*/ 1844618 w 8586367"/>
              <a:gd name="connsiteY2" fmla="*/ 50696 h 2917857"/>
              <a:gd name="connsiteX3" fmla="*/ 1997751 w 8586367"/>
              <a:gd name="connsiteY3" fmla="*/ 0 h 2917857"/>
              <a:gd name="connsiteX4" fmla="*/ 2103801 w 8586367"/>
              <a:gd name="connsiteY4" fmla="*/ 48435 h 2917857"/>
              <a:gd name="connsiteX5" fmla="*/ 2173925 w 8586367"/>
              <a:gd name="connsiteY5" fmla="*/ 20386 h 2917857"/>
              <a:gd name="connsiteX6" fmla="*/ 2326027 w 8586367"/>
              <a:gd name="connsiteY6" fmla="*/ 61078 h 2917857"/>
              <a:gd name="connsiteX7" fmla="*/ 2456656 w 8586367"/>
              <a:gd name="connsiteY7" fmla="*/ 56240 h 2917857"/>
              <a:gd name="connsiteX8" fmla="*/ 2756618 w 8586367"/>
              <a:gd name="connsiteY8" fmla="*/ 56240 h 2917857"/>
              <a:gd name="connsiteX9" fmla="*/ 3032389 w 8586367"/>
              <a:gd name="connsiteY9" fmla="*/ 56240 h 2917857"/>
              <a:gd name="connsiteX10" fmla="*/ 3242846 w 8586367"/>
              <a:gd name="connsiteY10" fmla="*/ 56240 h 2917857"/>
              <a:gd name="connsiteX11" fmla="*/ 3528294 w 8586367"/>
              <a:gd name="connsiteY11" fmla="*/ 53821 h 2917857"/>
              <a:gd name="connsiteX12" fmla="*/ 3787132 w 8586367"/>
              <a:gd name="connsiteY12" fmla="*/ 53821 h 2917857"/>
              <a:gd name="connsiteX13" fmla="*/ 4053227 w 8586367"/>
              <a:gd name="connsiteY13" fmla="*/ 51402 h 2917857"/>
              <a:gd name="connsiteX14" fmla="*/ 4324161 w 8586367"/>
              <a:gd name="connsiteY14" fmla="*/ 48983 h 2917857"/>
              <a:gd name="connsiteX15" fmla="*/ 4612027 w 8586367"/>
              <a:gd name="connsiteY15" fmla="*/ 46564 h 2917857"/>
              <a:gd name="connsiteX16" fmla="*/ 4916827 w 8586367"/>
              <a:gd name="connsiteY16" fmla="*/ 27212 h 2917857"/>
              <a:gd name="connsiteX17" fmla="*/ 5028102 w 8586367"/>
              <a:gd name="connsiteY17" fmla="*/ 29631 h 2917857"/>
              <a:gd name="connsiteX18" fmla="*/ 5158732 w 8586367"/>
              <a:gd name="connsiteY18" fmla="*/ 3021 h 2917857"/>
              <a:gd name="connsiteX19" fmla="*/ 5308713 w 8586367"/>
              <a:gd name="connsiteY19" fmla="*/ 44145 h 2917857"/>
              <a:gd name="connsiteX20" fmla="*/ 5381284 w 8586367"/>
              <a:gd name="connsiteY20" fmla="*/ 12697 h 2917857"/>
              <a:gd name="connsiteX21" fmla="*/ 5567551 w 8586367"/>
              <a:gd name="connsiteY21" fmla="*/ 53821 h 2917857"/>
              <a:gd name="connsiteX22" fmla="*/ 5678827 w 8586367"/>
              <a:gd name="connsiteY22" fmla="*/ 5440 h 2917857"/>
              <a:gd name="connsiteX23" fmla="*/ 5831228 w 8586367"/>
              <a:gd name="connsiteY23" fmla="*/ 46564 h 2917857"/>
              <a:gd name="connsiteX24" fmla="*/ 5937665 w 8586367"/>
              <a:gd name="connsiteY24" fmla="*/ 17536 h 2917857"/>
              <a:gd name="connsiteX25" fmla="*/ 6102160 w 8586367"/>
              <a:gd name="connsiteY25" fmla="*/ 48983 h 2917857"/>
              <a:gd name="connsiteX26" fmla="*/ 6203760 w 8586367"/>
              <a:gd name="connsiteY26" fmla="*/ 22373 h 2917857"/>
              <a:gd name="connsiteX27" fmla="*/ 6315037 w 8586367"/>
              <a:gd name="connsiteY27" fmla="*/ 48983 h 2917857"/>
              <a:gd name="connsiteX28" fmla="*/ 6443246 w 8586367"/>
              <a:gd name="connsiteY28" fmla="*/ 24793 h 2917857"/>
              <a:gd name="connsiteX29" fmla="*/ 6559361 w 8586367"/>
              <a:gd name="connsiteY29" fmla="*/ 68335 h 2917857"/>
              <a:gd name="connsiteX30" fmla="*/ 6692408 w 8586367"/>
              <a:gd name="connsiteY30" fmla="*/ 22374 h 2917857"/>
              <a:gd name="connsiteX31" fmla="*/ 6917380 w 8586367"/>
              <a:gd name="connsiteY31" fmla="*/ 58659 h 2917857"/>
              <a:gd name="connsiteX32" fmla="*/ 8583562 w 8586367"/>
              <a:gd name="connsiteY32" fmla="*/ 15609 h 2917857"/>
              <a:gd name="connsiteX33" fmla="*/ 8586367 w 8586367"/>
              <a:gd name="connsiteY33" fmla="*/ 2869791 h 2917857"/>
              <a:gd name="connsiteX34" fmla="*/ 8428870 w 8586367"/>
              <a:gd name="connsiteY34" fmla="*/ 2780415 h 2917857"/>
              <a:gd name="connsiteX35" fmla="*/ 8339111 w 8586367"/>
              <a:gd name="connsiteY35" fmla="*/ 2909441 h 2917857"/>
              <a:gd name="connsiteX36" fmla="*/ 8288623 w 8586367"/>
              <a:gd name="connsiteY36" fmla="*/ 2749562 h 2917857"/>
              <a:gd name="connsiteX37" fmla="*/ 8187648 w 8586367"/>
              <a:gd name="connsiteY37" fmla="*/ 2830904 h 2917857"/>
              <a:gd name="connsiteX38" fmla="*/ 8055817 w 8586367"/>
              <a:gd name="connsiteY38" fmla="*/ 2917857 h 2917857"/>
              <a:gd name="connsiteX39" fmla="*/ 8013744 w 8586367"/>
              <a:gd name="connsiteY39" fmla="*/ 2825295 h 2917857"/>
              <a:gd name="connsiteX40" fmla="*/ 7923985 w 8586367"/>
              <a:gd name="connsiteY40" fmla="*/ 2867369 h 2917857"/>
              <a:gd name="connsiteX41" fmla="*/ 7834229 w 8586367"/>
              <a:gd name="connsiteY41" fmla="*/ 2794441 h 2917857"/>
              <a:gd name="connsiteX42" fmla="*/ 7733253 w 8586367"/>
              <a:gd name="connsiteY42" fmla="*/ 2864564 h 2917857"/>
              <a:gd name="connsiteX43" fmla="*/ 7584592 w 8586367"/>
              <a:gd name="connsiteY43" fmla="*/ 2800050 h 2917857"/>
              <a:gd name="connsiteX44" fmla="*/ 7385444 w 8586367"/>
              <a:gd name="connsiteY44" fmla="*/ 2887003 h 2917857"/>
              <a:gd name="connsiteX45" fmla="*/ 7245199 w 8586367"/>
              <a:gd name="connsiteY45" fmla="*/ 2763587 h 2917857"/>
              <a:gd name="connsiteX46" fmla="*/ 7169466 w 8586367"/>
              <a:gd name="connsiteY46" fmla="*/ 2909442 h 2917857"/>
              <a:gd name="connsiteX47" fmla="*/ 7110562 w 8586367"/>
              <a:gd name="connsiteY47" fmla="*/ 2757977 h 2917857"/>
              <a:gd name="connsiteX48" fmla="*/ 6945074 w 8586367"/>
              <a:gd name="connsiteY48" fmla="*/ 2892613 h 2917857"/>
              <a:gd name="connsiteX49" fmla="*/ 6855316 w 8586367"/>
              <a:gd name="connsiteY49" fmla="*/ 2819685 h 2917857"/>
              <a:gd name="connsiteX50" fmla="*/ 6768364 w 8586367"/>
              <a:gd name="connsiteY50" fmla="*/ 2903832 h 2917857"/>
              <a:gd name="connsiteX51" fmla="*/ 6672997 w 8586367"/>
              <a:gd name="connsiteY51" fmla="*/ 2800050 h 2917857"/>
              <a:gd name="connsiteX52" fmla="*/ 6563606 w 8586367"/>
              <a:gd name="connsiteY52" fmla="*/ 2870173 h 2917857"/>
              <a:gd name="connsiteX53" fmla="*/ 6293601 w 8586367"/>
              <a:gd name="connsiteY53" fmla="*/ 2806178 h 2917857"/>
              <a:gd name="connsiteX54" fmla="*/ 6300635 w 8586367"/>
              <a:gd name="connsiteY54" fmla="*/ 1976185 h 2917857"/>
              <a:gd name="connsiteX55" fmla="*/ 6133462 w 8586367"/>
              <a:gd name="connsiteY55" fmla="*/ 1858033 h 2917857"/>
              <a:gd name="connsiteX56" fmla="*/ 5946525 w 8586367"/>
              <a:gd name="connsiteY56" fmla="*/ 1734184 h 2917857"/>
              <a:gd name="connsiteX57" fmla="*/ 5811889 w 8586367"/>
              <a:gd name="connsiteY57" fmla="*/ 1742600 h 2917857"/>
              <a:gd name="connsiteX58" fmla="*/ 5321031 w 8586367"/>
              <a:gd name="connsiteY58" fmla="*/ 1540646 h 2917857"/>
              <a:gd name="connsiteX59" fmla="*/ 5301397 w 8586367"/>
              <a:gd name="connsiteY59" fmla="*/ 1501377 h 2917857"/>
              <a:gd name="connsiteX60" fmla="*/ 5147127 w 8586367"/>
              <a:gd name="connsiteY60" fmla="*/ 1501377 h 2917857"/>
              <a:gd name="connsiteX61" fmla="*/ 4992857 w 8586367"/>
              <a:gd name="connsiteY61" fmla="*/ 1434060 h 2917857"/>
              <a:gd name="connsiteX62" fmla="*/ 4976027 w 8586367"/>
              <a:gd name="connsiteY62" fmla="*/ 1397595 h 2917857"/>
              <a:gd name="connsiteX63" fmla="*/ 4908709 w 8586367"/>
              <a:gd name="connsiteY63" fmla="*/ 1411620 h 2917857"/>
              <a:gd name="connsiteX64" fmla="*/ 4824562 w 8586367"/>
              <a:gd name="connsiteY64" fmla="*/ 1330278 h 2917857"/>
              <a:gd name="connsiteX65" fmla="*/ 4734804 w 8586367"/>
              <a:gd name="connsiteY65" fmla="*/ 1316253 h 2917857"/>
              <a:gd name="connsiteX66" fmla="*/ 4647853 w 8586367"/>
              <a:gd name="connsiteY66" fmla="*/ 1335888 h 2917857"/>
              <a:gd name="connsiteX67" fmla="*/ 4462729 w 8586367"/>
              <a:gd name="connsiteY67" fmla="*/ 1220886 h 2917857"/>
              <a:gd name="connsiteX68" fmla="*/ 4145774 w 8586367"/>
              <a:gd name="connsiteY68" fmla="*/ 1077835 h 2917857"/>
              <a:gd name="connsiteX69" fmla="*/ 3938211 w 8586367"/>
              <a:gd name="connsiteY69" fmla="*/ 1046982 h 2917857"/>
              <a:gd name="connsiteX70" fmla="*/ 3699794 w 8586367"/>
              <a:gd name="connsiteY70" fmla="*/ 909542 h 2917857"/>
              <a:gd name="connsiteX71" fmla="*/ 3598817 w 8586367"/>
              <a:gd name="connsiteY71" fmla="*/ 870273 h 2917857"/>
              <a:gd name="connsiteX72" fmla="*/ 3475401 w 8586367"/>
              <a:gd name="connsiteY72" fmla="*/ 867468 h 2917857"/>
              <a:gd name="connsiteX73" fmla="*/ 3225764 w 8586367"/>
              <a:gd name="connsiteY73" fmla="*/ 744052 h 2917857"/>
              <a:gd name="connsiteX74" fmla="*/ 3029421 w 8586367"/>
              <a:gd name="connsiteY74" fmla="*/ 690759 h 2917857"/>
              <a:gd name="connsiteX75" fmla="*/ 2964907 w 8586367"/>
              <a:gd name="connsiteY75" fmla="*/ 640271 h 2917857"/>
              <a:gd name="connsiteX76" fmla="*/ 2858321 w 8586367"/>
              <a:gd name="connsiteY76" fmla="*/ 629051 h 2917857"/>
              <a:gd name="connsiteX77" fmla="*/ 2496488 w 8586367"/>
              <a:gd name="connsiteY77" fmla="*/ 463562 h 2917857"/>
              <a:gd name="connsiteX78" fmla="*/ 2347613 w 8586367"/>
              <a:gd name="connsiteY78" fmla="*/ 442806 h 2917857"/>
              <a:gd name="connsiteX79" fmla="*/ 2204778 w 8586367"/>
              <a:gd name="connsiteY79" fmla="*/ 365390 h 2917857"/>
              <a:gd name="connsiteX80" fmla="*/ 2036803 w 8586367"/>
              <a:gd name="connsiteY80" fmla="*/ 315811 h 2917857"/>
              <a:gd name="connsiteX81" fmla="*/ 1950830 w 8586367"/>
              <a:gd name="connsiteY81" fmla="*/ 270825 h 2917857"/>
              <a:gd name="connsiteX82" fmla="*/ 1913487 w 8586367"/>
              <a:gd name="connsiteY82" fmla="*/ 237484 h 2917857"/>
              <a:gd name="connsiteX83" fmla="*/ 1875154 w 8586367"/>
              <a:gd name="connsiteY83" fmla="*/ 260371 h 2917857"/>
              <a:gd name="connsiteX84" fmla="*/ 1831797 w 8586367"/>
              <a:gd name="connsiteY84" fmla="*/ 281027 h 2917857"/>
              <a:gd name="connsiteX85" fmla="*/ 1769274 w 8586367"/>
              <a:gd name="connsiteY85" fmla="*/ 226319 h 2917857"/>
              <a:gd name="connsiteX86" fmla="*/ 1722382 w 8586367"/>
              <a:gd name="connsiteY86" fmla="*/ 218503 h 2917857"/>
              <a:gd name="connsiteX87" fmla="*/ 1698936 w 8586367"/>
              <a:gd name="connsiteY87" fmla="*/ 226319 h 2917857"/>
              <a:gd name="connsiteX88" fmla="*/ 1667674 w 8586367"/>
              <a:gd name="connsiteY88" fmla="*/ 234134 h 2917857"/>
              <a:gd name="connsiteX89" fmla="*/ 1636413 w 8586367"/>
              <a:gd name="connsiteY89" fmla="*/ 257580 h 2917857"/>
              <a:gd name="connsiteX90" fmla="*/ 1605151 w 8586367"/>
              <a:gd name="connsiteY90" fmla="*/ 273211 h 2917857"/>
              <a:gd name="connsiteX91" fmla="*/ 1436399 w 8586367"/>
              <a:gd name="connsiteY91" fmla="*/ 290967 h 2917857"/>
              <a:gd name="connsiteX92" fmla="*/ 1386320 w 8586367"/>
              <a:gd name="connsiteY92" fmla="*/ 257580 h 2917857"/>
              <a:gd name="connsiteX93" fmla="*/ 1362874 w 8586367"/>
              <a:gd name="connsiteY93" fmla="*/ 249765 h 2917857"/>
              <a:gd name="connsiteX94" fmla="*/ 1331613 w 8586367"/>
              <a:gd name="connsiteY94" fmla="*/ 241950 h 2917857"/>
              <a:gd name="connsiteX95" fmla="*/ 1300351 w 8586367"/>
              <a:gd name="connsiteY95" fmla="*/ 218503 h 2917857"/>
              <a:gd name="connsiteX96" fmla="*/ 1245643 w 8586367"/>
              <a:gd name="connsiteY96" fmla="*/ 179427 h 2917857"/>
              <a:gd name="connsiteX97" fmla="*/ 1214382 w 8586367"/>
              <a:gd name="connsiteY97" fmla="*/ 171611 h 2917857"/>
              <a:gd name="connsiteX98" fmla="*/ 1167489 w 8586367"/>
              <a:gd name="connsiteY98" fmla="*/ 187242 h 2917857"/>
              <a:gd name="connsiteX99" fmla="*/ 1120597 w 8586367"/>
              <a:gd name="connsiteY99" fmla="*/ 226319 h 2917857"/>
              <a:gd name="connsiteX100" fmla="*/ 1065889 w 8586367"/>
              <a:gd name="connsiteY100" fmla="*/ 265396 h 2917857"/>
              <a:gd name="connsiteX101" fmla="*/ 1042443 w 8586367"/>
              <a:gd name="connsiteY101" fmla="*/ 257580 h 2917857"/>
              <a:gd name="connsiteX102" fmla="*/ 972105 w 8586367"/>
              <a:gd name="connsiteY102" fmla="*/ 234134 h 2917857"/>
              <a:gd name="connsiteX103" fmla="*/ 957404 w 8586367"/>
              <a:gd name="connsiteY103" fmla="*/ 200454 h 2917857"/>
              <a:gd name="connsiteX104" fmla="*/ 896370 w 8586367"/>
              <a:gd name="connsiteY104" fmla="*/ 172169 h 2917857"/>
              <a:gd name="connsiteX105" fmla="*/ 870505 w 8586367"/>
              <a:gd name="connsiteY105" fmla="*/ 148165 h 2917857"/>
              <a:gd name="connsiteX106" fmla="*/ 824916 w 8586367"/>
              <a:gd name="connsiteY106" fmla="*/ 120997 h 2917857"/>
              <a:gd name="connsiteX107" fmla="*/ 706382 w 8586367"/>
              <a:gd name="connsiteY107" fmla="*/ 163796 h 2917857"/>
              <a:gd name="connsiteX108" fmla="*/ 654279 w 8586367"/>
              <a:gd name="connsiteY108" fmla="*/ 103505 h 2917857"/>
              <a:gd name="connsiteX109" fmla="*/ 581336 w 8586367"/>
              <a:gd name="connsiteY109" fmla="*/ 140350 h 2917857"/>
              <a:gd name="connsiteX110" fmla="*/ 550074 w 8586367"/>
              <a:gd name="connsiteY110" fmla="*/ 132534 h 2917857"/>
              <a:gd name="connsiteX111" fmla="*/ 503182 w 8586367"/>
              <a:gd name="connsiteY111" fmla="*/ 93457 h 2917857"/>
              <a:gd name="connsiteX112" fmla="*/ 420220 w 8586367"/>
              <a:gd name="connsiteY112" fmla="*/ 43377 h 2917857"/>
              <a:gd name="connsiteX113" fmla="*/ 411749 w 8586367"/>
              <a:gd name="connsiteY113" fmla="*/ 69783 h 2917857"/>
              <a:gd name="connsiteX114" fmla="*/ 346874 w 8586367"/>
              <a:gd name="connsiteY114" fmla="*/ 101273 h 2917857"/>
              <a:gd name="connsiteX115" fmla="*/ 331243 w 8586367"/>
              <a:gd name="connsiteY115" fmla="*/ 132534 h 2917857"/>
              <a:gd name="connsiteX116" fmla="*/ 307797 w 8586367"/>
              <a:gd name="connsiteY116" fmla="*/ 116903 h 2917857"/>
              <a:gd name="connsiteX117" fmla="*/ 299982 w 8586367"/>
              <a:gd name="connsiteY117" fmla="*/ 85642 h 2917857"/>
              <a:gd name="connsiteX118" fmla="*/ 292166 w 8586367"/>
              <a:gd name="connsiteY118" fmla="*/ 62196 h 2917857"/>
              <a:gd name="connsiteX119" fmla="*/ 253089 w 8586367"/>
              <a:gd name="connsiteY119" fmla="*/ 54380 h 2917857"/>
              <a:gd name="connsiteX120" fmla="*/ 196707 w 8586367"/>
              <a:gd name="connsiteY120" fmla="*/ 65173 h 2917857"/>
              <a:gd name="connsiteX121" fmla="*/ 156327 w 8586367"/>
              <a:gd name="connsiteY121" fmla="*/ 96063 h 2917857"/>
              <a:gd name="connsiteX122" fmla="*/ 96782 w 8586367"/>
              <a:gd name="connsiteY122" fmla="*/ 46565 h 2917857"/>
              <a:gd name="connsiteX123" fmla="*/ 0 w 8586367"/>
              <a:gd name="connsiteY123" fmla="*/ 47764 h 2917857"/>
              <a:gd name="connsiteX124" fmla="*/ 30974 w 8586367"/>
              <a:gd name="connsiteY124" fmla="*/ 3556 h 2917857"/>
              <a:gd name="connsiteX125" fmla="*/ 151585 w 8586367"/>
              <a:gd name="connsiteY125" fmla="*/ 14775 h 2917857"/>
              <a:gd name="connsiteX126" fmla="*/ 279748 w 8586367"/>
              <a:gd name="connsiteY126" fmla="*/ 27531 h 2917857"/>
              <a:gd name="connsiteX127" fmla="*/ 413040 w 8586367"/>
              <a:gd name="connsiteY127" fmla="*/ 11054 h 2917857"/>
              <a:gd name="connsiteX128" fmla="*/ 487551 w 8586367"/>
              <a:gd name="connsiteY128" fmla="*/ 54380 h 2917857"/>
              <a:gd name="connsiteX129" fmla="*/ 671212 w 8586367"/>
              <a:gd name="connsiteY129" fmla="*/ 28702 h 2917857"/>
              <a:gd name="connsiteX130" fmla="*/ 919630 w 8586367"/>
              <a:gd name="connsiteY130" fmla="*/ 24235 h 2917857"/>
              <a:gd name="connsiteX131" fmla="*/ 1081520 w 8586367"/>
              <a:gd name="connsiteY131" fmla="*/ 62196 h 2917857"/>
              <a:gd name="connsiteX132" fmla="*/ 1120597 w 8586367"/>
              <a:gd name="connsiteY132" fmla="*/ 54380 h 2917857"/>
              <a:gd name="connsiteX133" fmla="*/ 1174015 w 8586367"/>
              <a:gd name="connsiteY133" fmla="*/ 14241 h 2917857"/>
              <a:gd name="connsiteX134" fmla="*/ 1252624 w 8586367"/>
              <a:gd name="connsiteY134" fmla="*/ 15076 h 2917857"/>
              <a:gd name="connsiteX135" fmla="*/ 1362874 w 8586367"/>
              <a:gd name="connsiteY135" fmla="*/ 46565 h 2917857"/>
              <a:gd name="connsiteX136" fmla="*/ 1374705 w 8586367"/>
              <a:gd name="connsiteY136" fmla="*/ 45086 h 2917857"/>
              <a:gd name="connsiteX137" fmla="*/ 1421897 w 8586367"/>
              <a:gd name="connsiteY137" fmla="*/ 30124 h 2917857"/>
              <a:gd name="connsiteX138" fmla="*/ 1446212 w 8586367"/>
              <a:gd name="connsiteY138" fmla="*/ 21549 h 2917857"/>
              <a:gd name="connsiteX139" fmla="*/ 1441569 w 8586367"/>
              <a:gd name="connsiteY139" fmla="*/ 4988 h 2917857"/>
              <a:gd name="connsiteX140" fmla="*/ 1523275 w 8586367"/>
              <a:gd name="connsiteY140" fmla="*/ 54194 h 2917857"/>
              <a:gd name="connsiteX141" fmla="*/ 1609059 w 8586367"/>
              <a:gd name="connsiteY141" fmla="*/ 45263 h 2917857"/>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24161 w 8586367"/>
              <a:gd name="connsiteY14" fmla="*/ 55638 h 2924512"/>
              <a:gd name="connsiteX15" fmla="*/ 4612027 w 8586367"/>
              <a:gd name="connsiteY15" fmla="*/ 53219 h 2924512"/>
              <a:gd name="connsiteX16" fmla="*/ 4911989 w 8586367"/>
              <a:gd name="connsiteY16" fmla="*/ 0 h 2924512"/>
              <a:gd name="connsiteX17" fmla="*/ 5028102 w 8586367"/>
              <a:gd name="connsiteY17" fmla="*/ 36286 h 2924512"/>
              <a:gd name="connsiteX18" fmla="*/ 5158732 w 8586367"/>
              <a:gd name="connsiteY18" fmla="*/ 9676 h 2924512"/>
              <a:gd name="connsiteX19" fmla="*/ 5308713 w 8586367"/>
              <a:gd name="connsiteY19" fmla="*/ 50800 h 2924512"/>
              <a:gd name="connsiteX20" fmla="*/ 5381284 w 8586367"/>
              <a:gd name="connsiteY20" fmla="*/ 19352 h 2924512"/>
              <a:gd name="connsiteX21" fmla="*/ 5567551 w 8586367"/>
              <a:gd name="connsiteY21" fmla="*/ 60476 h 2924512"/>
              <a:gd name="connsiteX22" fmla="*/ 5678827 w 8586367"/>
              <a:gd name="connsiteY22" fmla="*/ 12095 h 2924512"/>
              <a:gd name="connsiteX23" fmla="*/ 5831228 w 8586367"/>
              <a:gd name="connsiteY23" fmla="*/ 53219 h 2924512"/>
              <a:gd name="connsiteX24" fmla="*/ 5937665 w 8586367"/>
              <a:gd name="connsiteY24" fmla="*/ 24191 h 2924512"/>
              <a:gd name="connsiteX25" fmla="*/ 6102160 w 8586367"/>
              <a:gd name="connsiteY25" fmla="*/ 55638 h 2924512"/>
              <a:gd name="connsiteX26" fmla="*/ 6203760 w 8586367"/>
              <a:gd name="connsiteY26" fmla="*/ 29028 h 2924512"/>
              <a:gd name="connsiteX27" fmla="*/ 6315037 w 8586367"/>
              <a:gd name="connsiteY27" fmla="*/ 55638 h 2924512"/>
              <a:gd name="connsiteX28" fmla="*/ 6443246 w 8586367"/>
              <a:gd name="connsiteY28" fmla="*/ 31448 h 2924512"/>
              <a:gd name="connsiteX29" fmla="*/ 6559361 w 8586367"/>
              <a:gd name="connsiteY29" fmla="*/ 74990 h 2924512"/>
              <a:gd name="connsiteX30" fmla="*/ 6692408 w 8586367"/>
              <a:gd name="connsiteY30" fmla="*/ 29029 h 2924512"/>
              <a:gd name="connsiteX31" fmla="*/ 6917380 w 8586367"/>
              <a:gd name="connsiteY31" fmla="*/ 65314 h 2924512"/>
              <a:gd name="connsiteX32" fmla="*/ 8583562 w 8586367"/>
              <a:gd name="connsiteY32" fmla="*/ 22264 h 2924512"/>
              <a:gd name="connsiteX33" fmla="*/ 8586367 w 8586367"/>
              <a:gd name="connsiteY33" fmla="*/ 2876446 h 2924512"/>
              <a:gd name="connsiteX34" fmla="*/ 8428870 w 8586367"/>
              <a:gd name="connsiteY34" fmla="*/ 2787070 h 2924512"/>
              <a:gd name="connsiteX35" fmla="*/ 8339111 w 8586367"/>
              <a:gd name="connsiteY35" fmla="*/ 2916096 h 2924512"/>
              <a:gd name="connsiteX36" fmla="*/ 8288623 w 8586367"/>
              <a:gd name="connsiteY36" fmla="*/ 2756217 h 2924512"/>
              <a:gd name="connsiteX37" fmla="*/ 8187648 w 8586367"/>
              <a:gd name="connsiteY37" fmla="*/ 2837559 h 2924512"/>
              <a:gd name="connsiteX38" fmla="*/ 8055817 w 8586367"/>
              <a:gd name="connsiteY38" fmla="*/ 2924512 h 2924512"/>
              <a:gd name="connsiteX39" fmla="*/ 8013744 w 8586367"/>
              <a:gd name="connsiteY39" fmla="*/ 2831950 h 2924512"/>
              <a:gd name="connsiteX40" fmla="*/ 7923985 w 8586367"/>
              <a:gd name="connsiteY40" fmla="*/ 2874024 h 2924512"/>
              <a:gd name="connsiteX41" fmla="*/ 7834229 w 8586367"/>
              <a:gd name="connsiteY41" fmla="*/ 2801096 h 2924512"/>
              <a:gd name="connsiteX42" fmla="*/ 7733253 w 8586367"/>
              <a:gd name="connsiteY42" fmla="*/ 2871219 h 2924512"/>
              <a:gd name="connsiteX43" fmla="*/ 7584592 w 8586367"/>
              <a:gd name="connsiteY43" fmla="*/ 2806705 h 2924512"/>
              <a:gd name="connsiteX44" fmla="*/ 7385444 w 8586367"/>
              <a:gd name="connsiteY44" fmla="*/ 2893658 h 2924512"/>
              <a:gd name="connsiteX45" fmla="*/ 7245199 w 8586367"/>
              <a:gd name="connsiteY45" fmla="*/ 2770242 h 2924512"/>
              <a:gd name="connsiteX46" fmla="*/ 7169466 w 8586367"/>
              <a:gd name="connsiteY46" fmla="*/ 2916097 h 2924512"/>
              <a:gd name="connsiteX47" fmla="*/ 7110562 w 8586367"/>
              <a:gd name="connsiteY47" fmla="*/ 2764632 h 2924512"/>
              <a:gd name="connsiteX48" fmla="*/ 6945074 w 8586367"/>
              <a:gd name="connsiteY48" fmla="*/ 2899268 h 2924512"/>
              <a:gd name="connsiteX49" fmla="*/ 6855316 w 8586367"/>
              <a:gd name="connsiteY49" fmla="*/ 2826340 h 2924512"/>
              <a:gd name="connsiteX50" fmla="*/ 6768364 w 8586367"/>
              <a:gd name="connsiteY50" fmla="*/ 2910487 h 2924512"/>
              <a:gd name="connsiteX51" fmla="*/ 6672997 w 8586367"/>
              <a:gd name="connsiteY51" fmla="*/ 2806705 h 2924512"/>
              <a:gd name="connsiteX52" fmla="*/ 6563606 w 8586367"/>
              <a:gd name="connsiteY52" fmla="*/ 2876828 h 2924512"/>
              <a:gd name="connsiteX53" fmla="*/ 6293601 w 8586367"/>
              <a:gd name="connsiteY53" fmla="*/ 2812833 h 2924512"/>
              <a:gd name="connsiteX54" fmla="*/ 6300635 w 8586367"/>
              <a:gd name="connsiteY54" fmla="*/ 1982840 h 2924512"/>
              <a:gd name="connsiteX55" fmla="*/ 6133462 w 8586367"/>
              <a:gd name="connsiteY55" fmla="*/ 1864688 h 2924512"/>
              <a:gd name="connsiteX56" fmla="*/ 5946525 w 8586367"/>
              <a:gd name="connsiteY56" fmla="*/ 1740839 h 2924512"/>
              <a:gd name="connsiteX57" fmla="*/ 5811889 w 8586367"/>
              <a:gd name="connsiteY57" fmla="*/ 1749255 h 2924512"/>
              <a:gd name="connsiteX58" fmla="*/ 5321031 w 8586367"/>
              <a:gd name="connsiteY58" fmla="*/ 1547301 h 2924512"/>
              <a:gd name="connsiteX59" fmla="*/ 5301397 w 8586367"/>
              <a:gd name="connsiteY59" fmla="*/ 1508032 h 2924512"/>
              <a:gd name="connsiteX60" fmla="*/ 5147127 w 8586367"/>
              <a:gd name="connsiteY60" fmla="*/ 1508032 h 2924512"/>
              <a:gd name="connsiteX61" fmla="*/ 4992857 w 8586367"/>
              <a:gd name="connsiteY61" fmla="*/ 1440715 h 2924512"/>
              <a:gd name="connsiteX62" fmla="*/ 4976027 w 8586367"/>
              <a:gd name="connsiteY62" fmla="*/ 1404250 h 2924512"/>
              <a:gd name="connsiteX63" fmla="*/ 4908709 w 8586367"/>
              <a:gd name="connsiteY63" fmla="*/ 1418275 h 2924512"/>
              <a:gd name="connsiteX64" fmla="*/ 4824562 w 8586367"/>
              <a:gd name="connsiteY64" fmla="*/ 1336933 h 2924512"/>
              <a:gd name="connsiteX65" fmla="*/ 4734804 w 8586367"/>
              <a:gd name="connsiteY65" fmla="*/ 1322908 h 2924512"/>
              <a:gd name="connsiteX66" fmla="*/ 4647853 w 8586367"/>
              <a:gd name="connsiteY66" fmla="*/ 1342543 h 2924512"/>
              <a:gd name="connsiteX67" fmla="*/ 4462729 w 8586367"/>
              <a:gd name="connsiteY67" fmla="*/ 1227541 h 2924512"/>
              <a:gd name="connsiteX68" fmla="*/ 4145774 w 8586367"/>
              <a:gd name="connsiteY68" fmla="*/ 1084490 h 2924512"/>
              <a:gd name="connsiteX69" fmla="*/ 3938211 w 8586367"/>
              <a:gd name="connsiteY69" fmla="*/ 1053637 h 2924512"/>
              <a:gd name="connsiteX70" fmla="*/ 3699794 w 8586367"/>
              <a:gd name="connsiteY70" fmla="*/ 916197 h 2924512"/>
              <a:gd name="connsiteX71" fmla="*/ 3598817 w 8586367"/>
              <a:gd name="connsiteY71" fmla="*/ 876928 h 2924512"/>
              <a:gd name="connsiteX72" fmla="*/ 3475401 w 8586367"/>
              <a:gd name="connsiteY72" fmla="*/ 874123 h 2924512"/>
              <a:gd name="connsiteX73" fmla="*/ 3225764 w 8586367"/>
              <a:gd name="connsiteY73" fmla="*/ 750707 h 2924512"/>
              <a:gd name="connsiteX74" fmla="*/ 3029421 w 8586367"/>
              <a:gd name="connsiteY74" fmla="*/ 697414 h 2924512"/>
              <a:gd name="connsiteX75" fmla="*/ 2964907 w 8586367"/>
              <a:gd name="connsiteY75" fmla="*/ 646926 h 2924512"/>
              <a:gd name="connsiteX76" fmla="*/ 2858321 w 8586367"/>
              <a:gd name="connsiteY76" fmla="*/ 635706 h 2924512"/>
              <a:gd name="connsiteX77" fmla="*/ 2496488 w 8586367"/>
              <a:gd name="connsiteY77" fmla="*/ 470217 h 2924512"/>
              <a:gd name="connsiteX78" fmla="*/ 2347613 w 8586367"/>
              <a:gd name="connsiteY78" fmla="*/ 449461 h 2924512"/>
              <a:gd name="connsiteX79" fmla="*/ 2204778 w 8586367"/>
              <a:gd name="connsiteY79" fmla="*/ 372045 h 2924512"/>
              <a:gd name="connsiteX80" fmla="*/ 2036803 w 8586367"/>
              <a:gd name="connsiteY80" fmla="*/ 322466 h 2924512"/>
              <a:gd name="connsiteX81" fmla="*/ 1950830 w 8586367"/>
              <a:gd name="connsiteY81" fmla="*/ 277480 h 2924512"/>
              <a:gd name="connsiteX82" fmla="*/ 1913487 w 8586367"/>
              <a:gd name="connsiteY82" fmla="*/ 244139 h 2924512"/>
              <a:gd name="connsiteX83" fmla="*/ 1875154 w 8586367"/>
              <a:gd name="connsiteY83" fmla="*/ 267026 h 2924512"/>
              <a:gd name="connsiteX84" fmla="*/ 1831797 w 8586367"/>
              <a:gd name="connsiteY84" fmla="*/ 287682 h 2924512"/>
              <a:gd name="connsiteX85" fmla="*/ 1769274 w 8586367"/>
              <a:gd name="connsiteY85" fmla="*/ 232974 h 2924512"/>
              <a:gd name="connsiteX86" fmla="*/ 1722382 w 8586367"/>
              <a:gd name="connsiteY86" fmla="*/ 225158 h 2924512"/>
              <a:gd name="connsiteX87" fmla="*/ 1698936 w 8586367"/>
              <a:gd name="connsiteY87" fmla="*/ 232974 h 2924512"/>
              <a:gd name="connsiteX88" fmla="*/ 1667674 w 8586367"/>
              <a:gd name="connsiteY88" fmla="*/ 240789 h 2924512"/>
              <a:gd name="connsiteX89" fmla="*/ 1636413 w 8586367"/>
              <a:gd name="connsiteY89" fmla="*/ 264235 h 2924512"/>
              <a:gd name="connsiteX90" fmla="*/ 1605151 w 8586367"/>
              <a:gd name="connsiteY90" fmla="*/ 279866 h 2924512"/>
              <a:gd name="connsiteX91" fmla="*/ 1436399 w 8586367"/>
              <a:gd name="connsiteY91" fmla="*/ 297622 h 2924512"/>
              <a:gd name="connsiteX92" fmla="*/ 1386320 w 8586367"/>
              <a:gd name="connsiteY92" fmla="*/ 264235 h 2924512"/>
              <a:gd name="connsiteX93" fmla="*/ 1362874 w 8586367"/>
              <a:gd name="connsiteY93" fmla="*/ 256420 h 2924512"/>
              <a:gd name="connsiteX94" fmla="*/ 1331613 w 8586367"/>
              <a:gd name="connsiteY94" fmla="*/ 248605 h 2924512"/>
              <a:gd name="connsiteX95" fmla="*/ 1300351 w 8586367"/>
              <a:gd name="connsiteY95" fmla="*/ 225158 h 2924512"/>
              <a:gd name="connsiteX96" fmla="*/ 1245643 w 8586367"/>
              <a:gd name="connsiteY96" fmla="*/ 186082 h 2924512"/>
              <a:gd name="connsiteX97" fmla="*/ 1214382 w 8586367"/>
              <a:gd name="connsiteY97" fmla="*/ 178266 h 2924512"/>
              <a:gd name="connsiteX98" fmla="*/ 1167489 w 8586367"/>
              <a:gd name="connsiteY98" fmla="*/ 193897 h 2924512"/>
              <a:gd name="connsiteX99" fmla="*/ 1120597 w 8586367"/>
              <a:gd name="connsiteY99" fmla="*/ 232974 h 2924512"/>
              <a:gd name="connsiteX100" fmla="*/ 1065889 w 8586367"/>
              <a:gd name="connsiteY100" fmla="*/ 272051 h 2924512"/>
              <a:gd name="connsiteX101" fmla="*/ 1042443 w 8586367"/>
              <a:gd name="connsiteY101" fmla="*/ 264235 h 2924512"/>
              <a:gd name="connsiteX102" fmla="*/ 972105 w 8586367"/>
              <a:gd name="connsiteY102" fmla="*/ 240789 h 2924512"/>
              <a:gd name="connsiteX103" fmla="*/ 957404 w 8586367"/>
              <a:gd name="connsiteY103" fmla="*/ 207109 h 2924512"/>
              <a:gd name="connsiteX104" fmla="*/ 896370 w 8586367"/>
              <a:gd name="connsiteY104" fmla="*/ 178824 h 2924512"/>
              <a:gd name="connsiteX105" fmla="*/ 870505 w 8586367"/>
              <a:gd name="connsiteY105" fmla="*/ 154820 h 2924512"/>
              <a:gd name="connsiteX106" fmla="*/ 824916 w 8586367"/>
              <a:gd name="connsiteY106" fmla="*/ 127652 h 2924512"/>
              <a:gd name="connsiteX107" fmla="*/ 706382 w 8586367"/>
              <a:gd name="connsiteY107" fmla="*/ 170451 h 2924512"/>
              <a:gd name="connsiteX108" fmla="*/ 654279 w 8586367"/>
              <a:gd name="connsiteY108" fmla="*/ 110160 h 2924512"/>
              <a:gd name="connsiteX109" fmla="*/ 581336 w 8586367"/>
              <a:gd name="connsiteY109" fmla="*/ 147005 h 2924512"/>
              <a:gd name="connsiteX110" fmla="*/ 550074 w 8586367"/>
              <a:gd name="connsiteY110" fmla="*/ 139189 h 2924512"/>
              <a:gd name="connsiteX111" fmla="*/ 503182 w 8586367"/>
              <a:gd name="connsiteY111" fmla="*/ 100112 h 2924512"/>
              <a:gd name="connsiteX112" fmla="*/ 420220 w 8586367"/>
              <a:gd name="connsiteY112" fmla="*/ 50032 h 2924512"/>
              <a:gd name="connsiteX113" fmla="*/ 411749 w 8586367"/>
              <a:gd name="connsiteY113" fmla="*/ 76438 h 2924512"/>
              <a:gd name="connsiteX114" fmla="*/ 346874 w 8586367"/>
              <a:gd name="connsiteY114" fmla="*/ 107928 h 2924512"/>
              <a:gd name="connsiteX115" fmla="*/ 331243 w 8586367"/>
              <a:gd name="connsiteY115" fmla="*/ 139189 h 2924512"/>
              <a:gd name="connsiteX116" fmla="*/ 307797 w 8586367"/>
              <a:gd name="connsiteY116" fmla="*/ 123558 h 2924512"/>
              <a:gd name="connsiteX117" fmla="*/ 299982 w 8586367"/>
              <a:gd name="connsiteY117" fmla="*/ 92297 h 2924512"/>
              <a:gd name="connsiteX118" fmla="*/ 292166 w 8586367"/>
              <a:gd name="connsiteY118" fmla="*/ 68851 h 2924512"/>
              <a:gd name="connsiteX119" fmla="*/ 253089 w 8586367"/>
              <a:gd name="connsiteY119" fmla="*/ 61035 h 2924512"/>
              <a:gd name="connsiteX120" fmla="*/ 196707 w 8586367"/>
              <a:gd name="connsiteY120" fmla="*/ 71828 h 2924512"/>
              <a:gd name="connsiteX121" fmla="*/ 156327 w 8586367"/>
              <a:gd name="connsiteY121" fmla="*/ 102718 h 2924512"/>
              <a:gd name="connsiteX122" fmla="*/ 96782 w 8586367"/>
              <a:gd name="connsiteY122" fmla="*/ 53220 h 2924512"/>
              <a:gd name="connsiteX123" fmla="*/ 0 w 8586367"/>
              <a:gd name="connsiteY123" fmla="*/ 54419 h 2924512"/>
              <a:gd name="connsiteX124" fmla="*/ 30974 w 8586367"/>
              <a:gd name="connsiteY124" fmla="*/ 10211 h 2924512"/>
              <a:gd name="connsiteX125" fmla="*/ 151585 w 8586367"/>
              <a:gd name="connsiteY125" fmla="*/ 21430 h 2924512"/>
              <a:gd name="connsiteX126" fmla="*/ 279748 w 8586367"/>
              <a:gd name="connsiteY126" fmla="*/ 34186 h 2924512"/>
              <a:gd name="connsiteX127" fmla="*/ 413040 w 8586367"/>
              <a:gd name="connsiteY127" fmla="*/ 17709 h 2924512"/>
              <a:gd name="connsiteX128" fmla="*/ 487551 w 8586367"/>
              <a:gd name="connsiteY128" fmla="*/ 61035 h 2924512"/>
              <a:gd name="connsiteX129" fmla="*/ 671212 w 8586367"/>
              <a:gd name="connsiteY129" fmla="*/ 35357 h 2924512"/>
              <a:gd name="connsiteX130" fmla="*/ 919630 w 8586367"/>
              <a:gd name="connsiteY130" fmla="*/ 30890 h 2924512"/>
              <a:gd name="connsiteX131" fmla="*/ 1081520 w 8586367"/>
              <a:gd name="connsiteY131" fmla="*/ 68851 h 2924512"/>
              <a:gd name="connsiteX132" fmla="*/ 1120597 w 8586367"/>
              <a:gd name="connsiteY132" fmla="*/ 61035 h 2924512"/>
              <a:gd name="connsiteX133" fmla="*/ 1174015 w 8586367"/>
              <a:gd name="connsiteY133" fmla="*/ 20896 h 2924512"/>
              <a:gd name="connsiteX134" fmla="*/ 1252624 w 8586367"/>
              <a:gd name="connsiteY134" fmla="*/ 21731 h 2924512"/>
              <a:gd name="connsiteX135" fmla="*/ 1362874 w 8586367"/>
              <a:gd name="connsiteY135" fmla="*/ 53220 h 2924512"/>
              <a:gd name="connsiteX136" fmla="*/ 1374705 w 8586367"/>
              <a:gd name="connsiteY136" fmla="*/ 51741 h 2924512"/>
              <a:gd name="connsiteX137" fmla="*/ 1421897 w 8586367"/>
              <a:gd name="connsiteY137" fmla="*/ 36779 h 2924512"/>
              <a:gd name="connsiteX138" fmla="*/ 1446212 w 8586367"/>
              <a:gd name="connsiteY138" fmla="*/ 28204 h 2924512"/>
              <a:gd name="connsiteX139" fmla="*/ 1441569 w 8586367"/>
              <a:gd name="connsiteY139" fmla="*/ 11643 h 2924512"/>
              <a:gd name="connsiteX140" fmla="*/ 1523275 w 8586367"/>
              <a:gd name="connsiteY140" fmla="*/ 60849 h 2924512"/>
              <a:gd name="connsiteX141" fmla="*/ 1609059 w 8586367"/>
              <a:gd name="connsiteY141"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24161 w 8586367"/>
              <a:gd name="connsiteY14" fmla="*/ 55638 h 2924512"/>
              <a:gd name="connsiteX15" fmla="*/ 4740237 w 8586367"/>
              <a:gd name="connsiteY15" fmla="*/ 62895 h 2924512"/>
              <a:gd name="connsiteX16" fmla="*/ 4911989 w 8586367"/>
              <a:gd name="connsiteY16" fmla="*/ 0 h 2924512"/>
              <a:gd name="connsiteX17" fmla="*/ 5028102 w 8586367"/>
              <a:gd name="connsiteY17" fmla="*/ 36286 h 2924512"/>
              <a:gd name="connsiteX18" fmla="*/ 5158732 w 8586367"/>
              <a:gd name="connsiteY18" fmla="*/ 9676 h 2924512"/>
              <a:gd name="connsiteX19" fmla="*/ 5308713 w 8586367"/>
              <a:gd name="connsiteY19" fmla="*/ 50800 h 2924512"/>
              <a:gd name="connsiteX20" fmla="*/ 5381284 w 8586367"/>
              <a:gd name="connsiteY20" fmla="*/ 19352 h 2924512"/>
              <a:gd name="connsiteX21" fmla="*/ 5567551 w 8586367"/>
              <a:gd name="connsiteY21" fmla="*/ 60476 h 2924512"/>
              <a:gd name="connsiteX22" fmla="*/ 5678827 w 8586367"/>
              <a:gd name="connsiteY22" fmla="*/ 12095 h 2924512"/>
              <a:gd name="connsiteX23" fmla="*/ 5831228 w 8586367"/>
              <a:gd name="connsiteY23" fmla="*/ 53219 h 2924512"/>
              <a:gd name="connsiteX24" fmla="*/ 5937665 w 8586367"/>
              <a:gd name="connsiteY24" fmla="*/ 24191 h 2924512"/>
              <a:gd name="connsiteX25" fmla="*/ 6102160 w 8586367"/>
              <a:gd name="connsiteY25" fmla="*/ 55638 h 2924512"/>
              <a:gd name="connsiteX26" fmla="*/ 6203760 w 8586367"/>
              <a:gd name="connsiteY26" fmla="*/ 29028 h 2924512"/>
              <a:gd name="connsiteX27" fmla="*/ 6315037 w 8586367"/>
              <a:gd name="connsiteY27" fmla="*/ 55638 h 2924512"/>
              <a:gd name="connsiteX28" fmla="*/ 6443246 w 8586367"/>
              <a:gd name="connsiteY28" fmla="*/ 31448 h 2924512"/>
              <a:gd name="connsiteX29" fmla="*/ 6559361 w 8586367"/>
              <a:gd name="connsiteY29" fmla="*/ 74990 h 2924512"/>
              <a:gd name="connsiteX30" fmla="*/ 6692408 w 8586367"/>
              <a:gd name="connsiteY30" fmla="*/ 29029 h 2924512"/>
              <a:gd name="connsiteX31" fmla="*/ 6917380 w 8586367"/>
              <a:gd name="connsiteY31" fmla="*/ 65314 h 2924512"/>
              <a:gd name="connsiteX32" fmla="*/ 8583562 w 8586367"/>
              <a:gd name="connsiteY32" fmla="*/ 22264 h 2924512"/>
              <a:gd name="connsiteX33" fmla="*/ 8586367 w 8586367"/>
              <a:gd name="connsiteY33" fmla="*/ 2876446 h 2924512"/>
              <a:gd name="connsiteX34" fmla="*/ 8428870 w 8586367"/>
              <a:gd name="connsiteY34" fmla="*/ 2787070 h 2924512"/>
              <a:gd name="connsiteX35" fmla="*/ 8339111 w 8586367"/>
              <a:gd name="connsiteY35" fmla="*/ 2916096 h 2924512"/>
              <a:gd name="connsiteX36" fmla="*/ 8288623 w 8586367"/>
              <a:gd name="connsiteY36" fmla="*/ 2756217 h 2924512"/>
              <a:gd name="connsiteX37" fmla="*/ 8187648 w 8586367"/>
              <a:gd name="connsiteY37" fmla="*/ 2837559 h 2924512"/>
              <a:gd name="connsiteX38" fmla="*/ 8055817 w 8586367"/>
              <a:gd name="connsiteY38" fmla="*/ 2924512 h 2924512"/>
              <a:gd name="connsiteX39" fmla="*/ 8013744 w 8586367"/>
              <a:gd name="connsiteY39" fmla="*/ 2831950 h 2924512"/>
              <a:gd name="connsiteX40" fmla="*/ 7923985 w 8586367"/>
              <a:gd name="connsiteY40" fmla="*/ 2874024 h 2924512"/>
              <a:gd name="connsiteX41" fmla="*/ 7834229 w 8586367"/>
              <a:gd name="connsiteY41" fmla="*/ 2801096 h 2924512"/>
              <a:gd name="connsiteX42" fmla="*/ 7733253 w 8586367"/>
              <a:gd name="connsiteY42" fmla="*/ 2871219 h 2924512"/>
              <a:gd name="connsiteX43" fmla="*/ 7584592 w 8586367"/>
              <a:gd name="connsiteY43" fmla="*/ 2806705 h 2924512"/>
              <a:gd name="connsiteX44" fmla="*/ 7385444 w 8586367"/>
              <a:gd name="connsiteY44" fmla="*/ 2893658 h 2924512"/>
              <a:gd name="connsiteX45" fmla="*/ 7245199 w 8586367"/>
              <a:gd name="connsiteY45" fmla="*/ 2770242 h 2924512"/>
              <a:gd name="connsiteX46" fmla="*/ 7169466 w 8586367"/>
              <a:gd name="connsiteY46" fmla="*/ 2916097 h 2924512"/>
              <a:gd name="connsiteX47" fmla="*/ 7110562 w 8586367"/>
              <a:gd name="connsiteY47" fmla="*/ 2764632 h 2924512"/>
              <a:gd name="connsiteX48" fmla="*/ 6945074 w 8586367"/>
              <a:gd name="connsiteY48" fmla="*/ 2899268 h 2924512"/>
              <a:gd name="connsiteX49" fmla="*/ 6855316 w 8586367"/>
              <a:gd name="connsiteY49" fmla="*/ 2826340 h 2924512"/>
              <a:gd name="connsiteX50" fmla="*/ 6768364 w 8586367"/>
              <a:gd name="connsiteY50" fmla="*/ 2910487 h 2924512"/>
              <a:gd name="connsiteX51" fmla="*/ 6672997 w 8586367"/>
              <a:gd name="connsiteY51" fmla="*/ 2806705 h 2924512"/>
              <a:gd name="connsiteX52" fmla="*/ 6563606 w 8586367"/>
              <a:gd name="connsiteY52" fmla="*/ 2876828 h 2924512"/>
              <a:gd name="connsiteX53" fmla="*/ 6293601 w 8586367"/>
              <a:gd name="connsiteY53" fmla="*/ 2812833 h 2924512"/>
              <a:gd name="connsiteX54" fmla="*/ 6300635 w 8586367"/>
              <a:gd name="connsiteY54" fmla="*/ 1982840 h 2924512"/>
              <a:gd name="connsiteX55" fmla="*/ 6133462 w 8586367"/>
              <a:gd name="connsiteY55" fmla="*/ 1864688 h 2924512"/>
              <a:gd name="connsiteX56" fmla="*/ 5946525 w 8586367"/>
              <a:gd name="connsiteY56" fmla="*/ 1740839 h 2924512"/>
              <a:gd name="connsiteX57" fmla="*/ 5811889 w 8586367"/>
              <a:gd name="connsiteY57" fmla="*/ 1749255 h 2924512"/>
              <a:gd name="connsiteX58" fmla="*/ 5321031 w 8586367"/>
              <a:gd name="connsiteY58" fmla="*/ 1547301 h 2924512"/>
              <a:gd name="connsiteX59" fmla="*/ 5301397 w 8586367"/>
              <a:gd name="connsiteY59" fmla="*/ 1508032 h 2924512"/>
              <a:gd name="connsiteX60" fmla="*/ 5147127 w 8586367"/>
              <a:gd name="connsiteY60" fmla="*/ 1508032 h 2924512"/>
              <a:gd name="connsiteX61" fmla="*/ 4992857 w 8586367"/>
              <a:gd name="connsiteY61" fmla="*/ 1440715 h 2924512"/>
              <a:gd name="connsiteX62" fmla="*/ 4976027 w 8586367"/>
              <a:gd name="connsiteY62" fmla="*/ 1404250 h 2924512"/>
              <a:gd name="connsiteX63" fmla="*/ 4908709 w 8586367"/>
              <a:gd name="connsiteY63" fmla="*/ 1418275 h 2924512"/>
              <a:gd name="connsiteX64" fmla="*/ 4824562 w 8586367"/>
              <a:gd name="connsiteY64" fmla="*/ 1336933 h 2924512"/>
              <a:gd name="connsiteX65" fmla="*/ 4734804 w 8586367"/>
              <a:gd name="connsiteY65" fmla="*/ 1322908 h 2924512"/>
              <a:gd name="connsiteX66" fmla="*/ 4647853 w 8586367"/>
              <a:gd name="connsiteY66" fmla="*/ 1342543 h 2924512"/>
              <a:gd name="connsiteX67" fmla="*/ 4462729 w 8586367"/>
              <a:gd name="connsiteY67" fmla="*/ 1227541 h 2924512"/>
              <a:gd name="connsiteX68" fmla="*/ 4145774 w 8586367"/>
              <a:gd name="connsiteY68" fmla="*/ 1084490 h 2924512"/>
              <a:gd name="connsiteX69" fmla="*/ 3938211 w 8586367"/>
              <a:gd name="connsiteY69" fmla="*/ 1053637 h 2924512"/>
              <a:gd name="connsiteX70" fmla="*/ 3699794 w 8586367"/>
              <a:gd name="connsiteY70" fmla="*/ 916197 h 2924512"/>
              <a:gd name="connsiteX71" fmla="*/ 3598817 w 8586367"/>
              <a:gd name="connsiteY71" fmla="*/ 876928 h 2924512"/>
              <a:gd name="connsiteX72" fmla="*/ 3475401 w 8586367"/>
              <a:gd name="connsiteY72" fmla="*/ 874123 h 2924512"/>
              <a:gd name="connsiteX73" fmla="*/ 3225764 w 8586367"/>
              <a:gd name="connsiteY73" fmla="*/ 750707 h 2924512"/>
              <a:gd name="connsiteX74" fmla="*/ 3029421 w 8586367"/>
              <a:gd name="connsiteY74" fmla="*/ 697414 h 2924512"/>
              <a:gd name="connsiteX75" fmla="*/ 2964907 w 8586367"/>
              <a:gd name="connsiteY75" fmla="*/ 646926 h 2924512"/>
              <a:gd name="connsiteX76" fmla="*/ 2858321 w 8586367"/>
              <a:gd name="connsiteY76" fmla="*/ 635706 h 2924512"/>
              <a:gd name="connsiteX77" fmla="*/ 2496488 w 8586367"/>
              <a:gd name="connsiteY77" fmla="*/ 470217 h 2924512"/>
              <a:gd name="connsiteX78" fmla="*/ 2347613 w 8586367"/>
              <a:gd name="connsiteY78" fmla="*/ 449461 h 2924512"/>
              <a:gd name="connsiteX79" fmla="*/ 2204778 w 8586367"/>
              <a:gd name="connsiteY79" fmla="*/ 372045 h 2924512"/>
              <a:gd name="connsiteX80" fmla="*/ 2036803 w 8586367"/>
              <a:gd name="connsiteY80" fmla="*/ 322466 h 2924512"/>
              <a:gd name="connsiteX81" fmla="*/ 1950830 w 8586367"/>
              <a:gd name="connsiteY81" fmla="*/ 277480 h 2924512"/>
              <a:gd name="connsiteX82" fmla="*/ 1913487 w 8586367"/>
              <a:gd name="connsiteY82" fmla="*/ 244139 h 2924512"/>
              <a:gd name="connsiteX83" fmla="*/ 1875154 w 8586367"/>
              <a:gd name="connsiteY83" fmla="*/ 267026 h 2924512"/>
              <a:gd name="connsiteX84" fmla="*/ 1831797 w 8586367"/>
              <a:gd name="connsiteY84" fmla="*/ 287682 h 2924512"/>
              <a:gd name="connsiteX85" fmla="*/ 1769274 w 8586367"/>
              <a:gd name="connsiteY85" fmla="*/ 232974 h 2924512"/>
              <a:gd name="connsiteX86" fmla="*/ 1722382 w 8586367"/>
              <a:gd name="connsiteY86" fmla="*/ 225158 h 2924512"/>
              <a:gd name="connsiteX87" fmla="*/ 1698936 w 8586367"/>
              <a:gd name="connsiteY87" fmla="*/ 232974 h 2924512"/>
              <a:gd name="connsiteX88" fmla="*/ 1667674 w 8586367"/>
              <a:gd name="connsiteY88" fmla="*/ 240789 h 2924512"/>
              <a:gd name="connsiteX89" fmla="*/ 1636413 w 8586367"/>
              <a:gd name="connsiteY89" fmla="*/ 264235 h 2924512"/>
              <a:gd name="connsiteX90" fmla="*/ 1605151 w 8586367"/>
              <a:gd name="connsiteY90" fmla="*/ 279866 h 2924512"/>
              <a:gd name="connsiteX91" fmla="*/ 1436399 w 8586367"/>
              <a:gd name="connsiteY91" fmla="*/ 297622 h 2924512"/>
              <a:gd name="connsiteX92" fmla="*/ 1386320 w 8586367"/>
              <a:gd name="connsiteY92" fmla="*/ 264235 h 2924512"/>
              <a:gd name="connsiteX93" fmla="*/ 1362874 w 8586367"/>
              <a:gd name="connsiteY93" fmla="*/ 256420 h 2924512"/>
              <a:gd name="connsiteX94" fmla="*/ 1331613 w 8586367"/>
              <a:gd name="connsiteY94" fmla="*/ 248605 h 2924512"/>
              <a:gd name="connsiteX95" fmla="*/ 1300351 w 8586367"/>
              <a:gd name="connsiteY95" fmla="*/ 225158 h 2924512"/>
              <a:gd name="connsiteX96" fmla="*/ 1245643 w 8586367"/>
              <a:gd name="connsiteY96" fmla="*/ 186082 h 2924512"/>
              <a:gd name="connsiteX97" fmla="*/ 1214382 w 8586367"/>
              <a:gd name="connsiteY97" fmla="*/ 178266 h 2924512"/>
              <a:gd name="connsiteX98" fmla="*/ 1167489 w 8586367"/>
              <a:gd name="connsiteY98" fmla="*/ 193897 h 2924512"/>
              <a:gd name="connsiteX99" fmla="*/ 1120597 w 8586367"/>
              <a:gd name="connsiteY99" fmla="*/ 232974 h 2924512"/>
              <a:gd name="connsiteX100" fmla="*/ 1065889 w 8586367"/>
              <a:gd name="connsiteY100" fmla="*/ 272051 h 2924512"/>
              <a:gd name="connsiteX101" fmla="*/ 1042443 w 8586367"/>
              <a:gd name="connsiteY101" fmla="*/ 264235 h 2924512"/>
              <a:gd name="connsiteX102" fmla="*/ 972105 w 8586367"/>
              <a:gd name="connsiteY102" fmla="*/ 240789 h 2924512"/>
              <a:gd name="connsiteX103" fmla="*/ 957404 w 8586367"/>
              <a:gd name="connsiteY103" fmla="*/ 207109 h 2924512"/>
              <a:gd name="connsiteX104" fmla="*/ 896370 w 8586367"/>
              <a:gd name="connsiteY104" fmla="*/ 178824 h 2924512"/>
              <a:gd name="connsiteX105" fmla="*/ 870505 w 8586367"/>
              <a:gd name="connsiteY105" fmla="*/ 154820 h 2924512"/>
              <a:gd name="connsiteX106" fmla="*/ 824916 w 8586367"/>
              <a:gd name="connsiteY106" fmla="*/ 127652 h 2924512"/>
              <a:gd name="connsiteX107" fmla="*/ 706382 w 8586367"/>
              <a:gd name="connsiteY107" fmla="*/ 170451 h 2924512"/>
              <a:gd name="connsiteX108" fmla="*/ 654279 w 8586367"/>
              <a:gd name="connsiteY108" fmla="*/ 110160 h 2924512"/>
              <a:gd name="connsiteX109" fmla="*/ 581336 w 8586367"/>
              <a:gd name="connsiteY109" fmla="*/ 147005 h 2924512"/>
              <a:gd name="connsiteX110" fmla="*/ 550074 w 8586367"/>
              <a:gd name="connsiteY110" fmla="*/ 139189 h 2924512"/>
              <a:gd name="connsiteX111" fmla="*/ 503182 w 8586367"/>
              <a:gd name="connsiteY111" fmla="*/ 100112 h 2924512"/>
              <a:gd name="connsiteX112" fmla="*/ 420220 w 8586367"/>
              <a:gd name="connsiteY112" fmla="*/ 50032 h 2924512"/>
              <a:gd name="connsiteX113" fmla="*/ 411749 w 8586367"/>
              <a:gd name="connsiteY113" fmla="*/ 76438 h 2924512"/>
              <a:gd name="connsiteX114" fmla="*/ 346874 w 8586367"/>
              <a:gd name="connsiteY114" fmla="*/ 107928 h 2924512"/>
              <a:gd name="connsiteX115" fmla="*/ 331243 w 8586367"/>
              <a:gd name="connsiteY115" fmla="*/ 139189 h 2924512"/>
              <a:gd name="connsiteX116" fmla="*/ 307797 w 8586367"/>
              <a:gd name="connsiteY116" fmla="*/ 123558 h 2924512"/>
              <a:gd name="connsiteX117" fmla="*/ 299982 w 8586367"/>
              <a:gd name="connsiteY117" fmla="*/ 92297 h 2924512"/>
              <a:gd name="connsiteX118" fmla="*/ 292166 w 8586367"/>
              <a:gd name="connsiteY118" fmla="*/ 68851 h 2924512"/>
              <a:gd name="connsiteX119" fmla="*/ 253089 w 8586367"/>
              <a:gd name="connsiteY119" fmla="*/ 61035 h 2924512"/>
              <a:gd name="connsiteX120" fmla="*/ 196707 w 8586367"/>
              <a:gd name="connsiteY120" fmla="*/ 71828 h 2924512"/>
              <a:gd name="connsiteX121" fmla="*/ 156327 w 8586367"/>
              <a:gd name="connsiteY121" fmla="*/ 102718 h 2924512"/>
              <a:gd name="connsiteX122" fmla="*/ 96782 w 8586367"/>
              <a:gd name="connsiteY122" fmla="*/ 53220 h 2924512"/>
              <a:gd name="connsiteX123" fmla="*/ 0 w 8586367"/>
              <a:gd name="connsiteY123" fmla="*/ 54419 h 2924512"/>
              <a:gd name="connsiteX124" fmla="*/ 30974 w 8586367"/>
              <a:gd name="connsiteY124" fmla="*/ 10211 h 2924512"/>
              <a:gd name="connsiteX125" fmla="*/ 151585 w 8586367"/>
              <a:gd name="connsiteY125" fmla="*/ 21430 h 2924512"/>
              <a:gd name="connsiteX126" fmla="*/ 279748 w 8586367"/>
              <a:gd name="connsiteY126" fmla="*/ 34186 h 2924512"/>
              <a:gd name="connsiteX127" fmla="*/ 413040 w 8586367"/>
              <a:gd name="connsiteY127" fmla="*/ 17709 h 2924512"/>
              <a:gd name="connsiteX128" fmla="*/ 487551 w 8586367"/>
              <a:gd name="connsiteY128" fmla="*/ 61035 h 2924512"/>
              <a:gd name="connsiteX129" fmla="*/ 671212 w 8586367"/>
              <a:gd name="connsiteY129" fmla="*/ 35357 h 2924512"/>
              <a:gd name="connsiteX130" fmla="*/ 919630 w 8586367"/>
              <a:gd name="connsiteY130" fmla="*/ 30890 h 2924512"/>
              <a:gd name="connsiteX131" fmla="*/ 1081520 w 8586367"/>
              <a:gd name="connsiteY131" fmla="*/ 68851 h 2924512"/>
              <a:gd name="connsiteX132" fmla="*/ 1120597 w 8586367"/>
              <a:gd name="connsiteY132" fmla="*/ 61035 h 2924512"/>
              <a:gd name="connsiteX133" fmla="*/ 1174015 w 8586367"/>
              <a:gd name="connsiteY133" fmla="*/ 20896 h 2924512"/>
              <a:gd name="connsiteX134" fmla="*/ 1252624 w 8586367"/>
              <a:gd name="connsiteY134" fmla="*/ 21731 h 2924512"/>
              <a:gd name="connsiteX135" fmla="*/ 1362874 w 8586367"/>
              <a:gd name="connsiteY135" fmla="*/ 53220 h 2924512"/>
              <a:gd name="connsiteX136" fmla="*/ 1374705 w 8586367"/>
              <a:gd name="connsiteY136" fmla="*/ 51741 h 2924512"/>
              <a:gd name="connsiteX137" fmla="*/ 1421897 w 8586367"/>
              <a:gd name="connsiteY137" fmla="*/ 36779 h 2924512"/>
              <a:gd name="connsiteX138" fmla="*/ 1446212 w 8586367"/>
              <a:gd name="connsiteY138" fmla="*/ 28204 h 2924512"/>
              <a:gd name="connsiteX139" fmla="*/ 1441569 w 8586367"/>
              <a:gd name="connsiteY139" fmla="*/ 11643 h 2924512"/>
              <a:gd name="connsiteX140" fmla="*/ 1523275 w 8586367"/>
              <a:gd name="connsiteY140" fmla="*/ 60849 h 2924512"/>
              <a:gd name="connsiteX141" fmla="*/ 1609059 w 8586367"/>
              <a:gd name="connsiteY141"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24161 w 8586367"/>
              <a:gd name="connsiteY14" fmla="*/ 55638 h 2924512"/>
              <a:gd name="connsiteX15" fmla="*/ 4624122 w 8586367"/>
              <a:gd name="connsiteY15" fmla="*/ 62895 h 2924512"/>
              <a:gd name="connsiteX16" fmla="*/ 4740237 w 8586367"/>
              <a:gd name="connsiteY16" fmla="*/ 62895 h 2924512"/>
              <a:gd name="connsiteX17" fmla="*/ 4911989 w 8586367"/>
              <a:gd name="connsiteY17" fmla="*/ 0 h 2924512"/>
              <a:gd name="connsiteX18" fmla="*/ 5028102 w 8586367"/>
              <a:gd name="connsiteY18" fmla="*/ 36286 h 2924512"/>
              <a:gd name="connsiteX19" fmla="*/ 5158732 w 8586367"/>
              <a:gd name="connsiteY19" fmla="*/ 9676 h 2924512"/>
              <a:gd name="connsiteX20" fmla="*/ 5308713 w 8586367"/>
              <a:gd name="connsiteY20" fmla="*/ 50800 h 2924512"/>
              <a:gd name="connsiteX21" fmla="*/ 5381284 w 8586367"/>
              <a:gd name="connsiteY21" fmla="*/ 19352 h 2924512"/>
              <a:gd name="connsiteX22" fmla="*/ 5567551 w 8586367"/>
              <a:gd name="connsiteY22" fmla="*/ 60476 h 2924512"/>
              <a:gd name="connsiteX23" fmla="*/ 5678827 w 8586367"/>
              <a:gd name="connsiteY23" fmla="*/ 12095 h 2924512"/>
              <a:gd name="connsiteX24" fmla="*/ 5831228 w 8586367"/>
              <a:gd name="connsiteY24" fmla="*/ 53219 h 2924512"/>
              <a:gd name="connsiteX25" fmla="*/ 5937665 w 8586367"/>
              <a:gd name="connsiteY25" fmla="*/ 24191 h 2924512"/>
              <a:gd name="connsiteX26" fmla="*/ 6102160 w 8586367"/>
              <a:gd name="connsiteY26" fmla="*/ 55638 h 2924512"/>
              <a:gd name="connsiteX27" fmla="*/ 6203760 w 8586367"/>
              <a:gd name="connsiteY27" fmla="*/ 29028 h 2924512"/>
              <a:gd name="connsiteX28" fmla="*/ 6315037 w 8586367"/>
              <a:gd name="connsiteY28" fmla="*/ 55638 h 2924512"/>
              <a:gd name="connsiteX29" fmla="*/ 6443246 w 8586367"/>
              <a:gd name="connsiteY29" fmla="*/ 31448 h 2924512"/>
              <a:gd name="connsiteX30" fmla="*/ 6559361 w 8586367"/>
              <a:gd name="connsiteY30" fmla="*/ 74990 h 2924512"/>
              <a:gd name="connsiteX31" fmla="*/ 6692408 w 8586367"/>
              <a:gd name="connsiteY31" fmla="*/ 29029 h 2924512"/>
              <a:gd name="connsiteX32" fmla="*/ 6917380 w 8586367"/>
              <a:gd name="connsiteY32" fmla="*/ 65314 h 2924512"/>
              <a:gd name="connsiteX33" fmla="*/ 8583562 w 8586367"/>
              <a:gd name="connsiteY33" fmla="*/ 22264 h 2924512"/>
              <a:gd name="connsiteX34" fmla="*/ 8586367 w 8586367"/>
              <a:gd name="connsiteY34" fmla="*/ 2876446 h 2924512"/>
              <a:gd name="connsiteX35" fmla="*/ 8428870 w 8586367"/>
              <a:gd name="connsiteY35" fmla="*/ 2787070 h 2924512"/>
              <a:gd name="connsiteX36" fmla="*/ 8339111 w 8586367"/>
              <a:gd name="connsiteY36" fmla="*/ 2916096 h 2924512"/>
              <a:gd name="connsiteX37" fmla="*/ 8288623 w 8586367"/>
              <a:gd name="connsiteY37" fmla="*/ 2756217 h 2924512"/>
              <a:gd name="connsiteX38" fmla="*/ 8187648 w 8586367"/>
              <a:gd name="connsiteY38" fmla="*/ 2837559 h 2924512"/>
              <a:gd name="connsiteX39" fmla="*/ 8055817 w 8586367"/>
              <a:gd name="connsiteY39" fmla="*/ 2924512 h 2924512"/>
              <a:gd name="connsiteX40" fmla="*/ 8013744 w 8586367"/>
              <a:gd name="connsiteY40" fmla="*/ 2831950 h 2924512"/>
              <a:gd name="connsiteX41" fmla="*/ 7923985 w 8586367"/>
              <a:gd name="connsiteY41" fmla="*/ 2874024 h 2924512"/>
              <a:gd name="connsiteX42" fmla="*/ 7834229 w 8586367"/>
              <a:gd name="connsiteY42" fmla="*/ 2801096 h 2924512"/>
              <a:gd name="connsiteX43" fmla="*/ 7733253 w 8586367"/>
              <a:gd name="connsiteY43" fmla="*/ 2871219 h 2924512"/>
              <a:gd name="connsiteX44" fmla="*/ 7584592 w 8586367"/>
              <a:gd name="connsiteY44" fmla="*/ 2806705 h 2924512"/>
              <a:gd name="connsiteX45" fmla="*/ 7385444 w 8586367"/>
              <a:gd name="connsiteY45" fmla="*/ 2893658 h 2924512"/>
              <a:gd name="connsiteX46" fmla="*/ 7245199 w 8586367"/>
              <a:gd name="connsiteY46" fmla="*/ 2770242 h 2924512"/>
              <a:gd name="connsiteX47" fmla="*/ 7169466 w 8586367"/>
              <a:gd name="connsiteY47" fmla="*/ 2916097 h 2924512"/>
              <a:gd name="connsiteX48" fmla="*/ 7110562 w 8586367"/>
              <a:gd name="connsiteY48" fmla="*/ 2764632 h 2924512"/>
              <a:gd name="connsiteX49" fmla="*/ 6945074 w 8586367"/>
              <a:gd name="connsiteY49" fmla="*/ 2899268 h 2924512"/>
              <a:gd name="connsiteX50" fmla="*/ 6855316 w 8586367"/>
              <a:gd name="connsiteY50" fmla="*/ 2826340 h 2924512"/>
              <a:gd name="connsiteX51" fmla="*/ 6768364 w 8586367"/>
              <a:gd name="connsiteY51" fmla="*/ 2910487 h 2924512"/>
              <a:gd name="connsiteX52" fmla="*/ 6672997 w 8586367"/>
              <a:gd name="connsiteY52" fmla="*/ 2806705 h 2924512"/>
              <a:gd name="connsiteX53" fmla="*/ 6563606 w 8586367"/>
              <a:gd name="connsiteY53" fmla="*/ 2876828 h 2924512"/>
              <a:gd name="connsiteX54" fmla="*/ 6293601 w 8586367"/>
              <a:gd name="connsiteY54" fmla="*/ 2812833 h 2924512"/>
              <a:gd name="connsiteX55" fmla="*/ 6300635 w 8586367"/>
              <a:gd name="connsiteY55" fmla="*/ 1982840 h 2924512"/>
              <a:gd name="connsiteX56" fmla="*/ 6133462 w 8586367"/>
              <a:gd name="connsiteY56" fmla="*/ 1864688 h 2924512"/>
              <a:gd name="connsiteX57" fmla="*/ 5946525 w 8586367"/>
              <a:gd name="connsiteY57" fmla="*/ 1740839 h 2924512"/>
              <a:gd name="connsiteX58" fmla="*/ 5811889 w 8586367"/>
              <a:gd name="connsiteY58" fmla="*/ 1749255 h 2924512"/>
              <a:gd name="connsiteX59" fmla="*/ 5321031 w 8586367"/>
              <a:gd name="connsiteY59" fmla="*/ 1547301 h 2924512"/>
              <a:gd name="connsiteX60" fmla="*/ 5301397 w 8586367"/>
              <a:gd name="connsiteY60" fmla="*/ 1508032 h 2924512"/>
              <a:gd name="connsiteX61" fmla="*/ 5147127 w 8586367"/>
              <a:gd name="connsiteY61" fmla="*/ 1508032 h 2924512"/>
              <a:gd name="connsiteX62" fmla="*/ 4992857 w 8586367"/>
              <a:gd name="connsiteY62" fmla="*/ 1440715 h 2924512"/>
              <a:gd name="connsiteX63" fmla="*/ 4976027 w 8586367"/>
              <a:gd name="connsiteY63" fmla="*/ 1404250 h 2924512"/>
              <a:gd name="connsiteX64" fmla="*/ 4908709 w 8586367"/>
              <a:gd name="connsiteY64" fmla="*/ 1418275 h 2924512"/>
              <a:gd name="connsiteX65" fmla="*/ 4824562 w 8586367"/>
              <a:gd name="connsiteY65" fmla="*/ 1336933 h 2924512"/>
              <a:gd name="connsiteX66" fmla="*/ 4734804 w 8586367"/>
              <a:gd name="connsiteY66" fmla="*/ 1322908 h 2924512"/>
              <a:gd name="connsiteX67" fmla="*/ 4647853 w 8586367"/>
              <a:gd name="connsiteY67" fmla="*/ 1342543 h 2924512"/>
              <a:gd name="connsiteX68" fmla="*/ 4462729 w 8586367"/>
              <a:gd name="connsiteY68" fmla="*/ 1227541 h 2924512"/>
              <a:gd name="connsiteX69" fmla="*/ 4145774 w 8586367"/>
              <a:gd name="connsiteY69" fmla="*/ 1084490 h 2924512"/>
              <a:gd name="connsiteX70" fmla="*/ 3938211 w 8586367"/>
              <a:gd name="connsiteY70" fmla="*/ 1053637 h 2924512"/>
              <a:gd name="connsiteX71" fmla="*/ 3699794 w 8586367"/>
              <a:gd name="connsiteY71" fmla="*/ 916197 h 2924512"/>
              <a:gd name="connsiteX72" fmla="*/ 3598817 w 8586367"/>
              <a:gd name="connsiteY72" fmla="*/ 876928 h 2924512"/>
              <a:gd name="connsiteX73" fmla="*/ 3475401 w 8586367"/>
              <a:gd name="connsiteY73" fmla="*/ 874123 h 2924512"/>
              <a:gd name="connsiteX74" fmla="*/ 3225764 w 8586367"/>
              <a:gd name="connsiteY74" fmla="*/ 750707 h 2924512"/>
              <a:gd name="connsiteX75" fmla="*/ 3029421 w 8586367"/>
              <a:gd name="connsiteY75" fmla="*/ 697414 h 2924512"/>
              <a:gd name="connsiteX76" fmla="*/ 2964907 w 8586367"/>
              <a:gd name="connsiteY76" fmla="*/ 646926 h 2924512"/>
              <a:gd name="connsiteX77" fmla="*/ 2858321 w 8586367"/>
              <a:gd name="connsiteY77" fmla="*/ 635706 h 2924512"/>
              <a:gd name="connsiteX78" fmla="*/ 2496488 w 8586367"/>
              <a:gd name="connsiteY78" fmla="*/ 470217 h 2924512"/>
              <a:gd name="connsiteX79" fmla="*/ 2347613 w 8586367"/>
              <a:gd name="connsiteY79" fmla="*/ 449461 h 2924512"/>
              <a:gd name="connsiteX80" fmla="*/ 2204778 w 8586367"/>
              <a:gd name="connsiteY80" fmla="*/ 372045 h 2924512"/>
              <a:gd name="connsiteX81" fmla="*/ 2036803 w 8586367"/>
              <a:gd name="connsiteY81" fmla="*/ 322466 h 2924512"/>
              <a:gd name="connsiteX82" fmla="*/ 1950830 w 8586367"/>
              <a:gd name="connsiteY82" fmla="*/ 277480 h 2924512"/>
              <a:gd name="connsiteX83" fmla="*/ 1913487 w 8586367"/>
              <a:gd name="connsiteY83" fmla="*/ 244139 h 2924512"/>
              <a:gd name="connsiteX84" fmla="*/ 1875154 w 8586367"/>
              <a:gd name="connsiteY84" fmla="*/ 267026 h 2924512"/>
              <a:gd name="connsiteX85" fmla="*/ 1831797 w 8586367"/>
              <a:gd name="connsiteY85" fmla="*/ 287682 h 2924512"/>
              <a:gd name="connsiteX86" fmla="*/ 1769274 w 8586367"/>
              <a:gd name="connsiteY86" fmla="*/ 232974 h 2924512"/>
              <a:gd name="connsiteX87" fmla="*/ 1722382 w 8586367"/>
              <a:gd name="connsiteY87" fmla="*/ 225158 h 2924512"/>
              <a:gd name="connsiteX88" fmla="*/ 1698936 w 8586367"/>
              <a:gd name="connsiteY88" fmla="*/ 232974 h 2924512"/>
              <a:gd name="connsiteX89" fmla="*/ 1667674 w 8586367"/>
              <a:gd name="connsiteY89" fmla="*/ 240789 h 2924512"/>
              <a:gd name="connsiteX90" fmla="*/ 1636413 w 8586367"/>
              <a:gd name="connsiteY90" fmla="*/ 264235 h 2924512"/>
              <a:gd name="connsiteX91" fmla="*/ 1605151 w 8586367"/>
              <a:gd name="connsiteY91" fmla="*/ 279866 h 2924512"/>
              <a:gd name="connsiteX92" fmla="*/ 1436399 w 8586367"/>
              <a:gd name="connsiteY92" fmla="*/ 297622 h 2924512"/>
              <a:gd name="connsiteX93" fmla="*/ 1386320 w 8586367"/>
              <a:gd name="connsiteY93" fmla="*/ 264235 h 2924512"/>
              <a:gd name="connsiteX94" fmla="*/ 1362874 w 8586367"/>
              <a:gd name="connsiteY94" fmla="*/ 256420 h 2924512"/>
              <a:gd name="connsiteX95" fmla="*/ 1331613 w 8586367"/>
              <a:gd name="connsiteY95" fmla="*/ 248605 h 2924512"/>
              <a:gd name="connsiteX96" fmla="*/ 1300351 w 8586367"/>
              <a:gd name="connsiteY96" fmla="*/ 225158 h 2924512"/>
              <a:gd name="connsiteX97" fmla="*/ 1245643 w 8586367"/>
              <a:gd name="connsiteY97" fmla="*/ 186082 h 2924512"/>
              <a:gd name="connsiteX98" fmla="*/ 1214382 w 8586367"/>
              <a:gd name="connsiteY98" fmla="*/ 178266 h 2924512"/>
              <a:gd name="connsiteX99" fmla="*/ 1167489 w 8586367"/>
              <a:gd name="connsiteY99" fmla="*/ 193897 h 2924512"/>
              <a:gd name="connsiteX100" fmla="*/ 1120597 w 8586367"/>
              <a:gd name="connsiteY100" fmla="*/ 232974 h 2924512"/>
              <a:gd name="connsiteX101" fmla="*/ 1065889 w 8586367"/>
              <a:gd name="connsiteY101" fmla="*/ 272051 h 2924512"/>
              <a:gd name="connsiteX102" fmla="*/ 1042443 w 8586367"/>
              <a:gd name="connsiteY102" fmla="*/ 264235 h 2924512"/>
              <a:gd name="connsiteX103" fmla="*/ 972105 w 8586367"/>
              <a:gd name="connsiteY103" fmla="*/ 240789 h 2924512"/>
              <a:gd name="connsiteX104" fmla="*/ 957404 w 8586367"/>
              <a:gd name="connsiteY104" fmla="*/ 207109 h 2924512"/>
              <a:gd name="connsiteX105" fmla="*/ 896370 w 8586367"/>
              <a:gd name="connsiteY105" fmla="*/ 178824 h 2924512"/>
              <a:gd name="connsiteX106" fmla="*/ 870505 w 8586367"/>
              <a:gd name="connsiteY106" fmla="*/ 154820 h 2924512"/>
              <a:gd name="connsiteX107" fmla="*/ 824916 w 8586367"/>
              <a:gd name="connsiteY107" fmla="*/ 127652 h 2924512"/>
              <a:gd name="connsiteX108" fmla="*/ 706382 w 8586367"/>
              <a:gd name="connsiteY108" fmla="*/ 170451 h 2924512"/>
              <a:gd name="connsiteX109" fmla="*/ 654279 w 8586367"/>
              <a:gd name="connsiteY109" fmla="*/ 110160 h 2924512"/>
              <a:gd name="connsiteX110" fmla="*/ 581336 w 8586367"/>
              <a:gd name="connsiteY110" fmla="*/ 147005 h 2924512"/>
              <a:gd name="connsiteX111" fmla="*/ 550074 w 8586367"/>
              <a:gd name="connsiteY111" fmla="*/ 139189 h 2924512"/>
              <a:gd name="connsiteX112" fmla="*/ 503182 w 8586367"/>
              <a:gd name="connsiteY112" fmla="*/ 100112 h 2924512"/>
              <a:gd name="connsiteX113" fmla="*/ 420220 w 8586367"/>
              <a:gd name="connsiteY113" fmla="*/ 50032 h 2924512"/>
              <a:gd name="connsiteX114" fmla="*/ 411749 w 8586367"/>
              <a:gd name="connsiteY114" fmla="*/ 76438 h 2924512"/>
              <a:gd name="connsiteX115" fmla="*/ 346874 w 8586367"/>
              <a:gd name="connsiteY115" fmla="*/ 107928 h 2924512"/>
              <a:gd name="connsiteX116" fmla="*/ 331243 w 8586367"/>
              <a:gd name="connsiteY116" fmla="*/ 139189 h 2924512"/>
              <a:gd name="connsiteX117" fmla="*/ 307797 w 8586367"/>
              <a:gd name="connsiteY117" fmla="*/ 123558 h 2924512"/>
              <a:gd name="connsiteX118" fmla="*/ 299982 w 8586367"/>
              <a:gd name="connsiteY118" fmla="*/ 92297 h 2924512"/>
              <a:gd name="connsiteX119" fmla="*/ 292166 w 8586367"/>
              <a:gd name="connsiteY119" fmla="*/ 68851 h 2924512"/>
              <a:gd name="connsiteX120" fmla="*/ 253089 w 8586367"/>
              <a:gd name="connsiteY120" fmla="*/ 61035 h 2924512"/>
              <a:gd name="connsiteX121" fmla="*/ 196707 w 8586367"/>
              <a:gd name="connsiteY121" fmla="*/ 71828 h 2924512"/>
              <a:gd name="connsiteX122" fmla="*/ 156327 w 8586367"/>
              <a:gd name="connsiteY122" fmla="*/ 102718 h 2924512"/>
              <a:gd name="connsiteX123" fmla="*/ 96782 w 8586367"/>
              <a:gd name="connsiteY123" fmla="*/ 53220 h 2924512"/>
              <a:gd name="connsiteX124" fmla="*/ 0 w 8586367"/>
              <a:gd name="connsiteY124" fmla="*/ 54419 h 2924512"/>
              <a:gd name="connsiteX125" fmla="*/ 30974 w 8586367"/>
              <a:gd name="connsiteY125" fmla="*/ 10211 h 2924512"/>
              <a:gd name="connsiteX126" fmla="*/ 151585 w 8586367"/>
              <a:gd name="connsiteY126" fmla="*/ 21430 h 2924512"/>
              <a:gd name="connsiteX127" fmla="*/ 279748 w 8586367"/>
              <a:gd name="connsiteY127" fmla="*/ 34186 h 2924512"/>
              <a:gd name="connsiteX128" fmla="*/ 413040 w 8586367"/>
              <a:gd name="connsiteY128" fmla="*/ 17709 h 2924512"/>
              <a:gd name="connsiteX129" fmla="*/ 487551 w 8586367"/>
              <a:gd name="connsiteY129" fmla="*/ 61035 h 2924512"/>
              <a:gd name="connsiteX130" fmla="*/ 671212 w 8586367"/>
              <a:gd name="connsiteY130" fmla="*/ 35357 h 2924512"/>
              <a:gd name="connsiteX131" fmla="*/ 919630 w 8586367"/>
              <a:gd name="connsiteY131" fmla="*/ 30890 h 2924512"/>
              <a:gd name="connsiteX132" fmla="*/ 1081520 w 8586367"/>
              <a:gd name="connsiteY132" fmla="*/ 68851 h 2924512"/>
              <a:gd name="connsiteX133" fmla="*/ 1120597 w 8586367"/>
              <a:gd name="connsiteY133" fmla="*/ 61035 h 2924512"/>
              <a:gd name="connsiteX134" fmla="*/ 1174015 w 8586367"/>
              <a:gd name="connsiteY134" fmla="*/ 20896 h 2924512"/>
              <a:gd name="connsiteX135" fmla="*/ 1252624 w 8586367"/>
              <a:gd name="connsiteY135" fmla="*/ 21731 h 2924512"/>
              <a:gd name="connsiteX136" fmla="*/ 1362874 w 8586367"/>
              <a:gd name="connsiteY136" fmla="*/ 53220 h 2924512"/>
              <a:gd name="connsiteX137" fmla="*/ 1374705 w 8586367"/>
              <a:gd name="connsiteY137" fmla="*/ 51741 h 2924512"/>
              <a:gd name="connsiteX138" fmla="*/ 1421897 w 8586367"/>
              <a:gd name="connsiteY138" fmla="*/ 36779 h 2924512"/>
              <a:gd name="connsiteX139" fmla="*/ 1446212 w 8586367"/>
              <a:gd name="connsiteY139" fmla="*/ 28204 h 2924512"/>
              <a:gd name="connsiteX140" fmla="*/ 1441569 w 8586367"/>
              <a:gd name="connsiteY140" fmla="*/ 11643 h 2924512"/>
              <a:gd name="connsiteX141" fmla="*/ 1523275 w 8586367"/>
              <a:gd name="connsiteY141" fmla="*/ 60849 h 2924512"/>
              <a:gd name="connsiteX142" fmla="*/ 1609059 w 8586367"/>
              <a:gd name="connsiteY142"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24161 w 8586367"/>
              <a:gd name="connsiteY14" fmla="*/ 55638 h 2924512"/>
              <a:gd name="connsiteX15" fmla="*/ 4486237 w 8586367"/>
              <a:gd name="connsiteY15" fmla="*/ 62895 h 2924512"/>
              <a:gd name="connsiteX16" fmla="*/ 4624122 w 8586367"/>
              <a:gd name="connsiteY16" fmla="*/ 62895 h 2924512"/>
              <a:gd name="connsiteX17" fmla="*/ 4740237 w 8586367"/>
              <a:gd name="connsiteY17" fmla="*/ 62895 h 2924512"/>
              <a:gd name="connsiteX18" fmla="*/ 4911989 w 8586367"/>
              <a:gd name="connsiteY18" fmla="*/ 0 h 2924512"/>
              <a:gd name="connsiteX19" fmla="*/ 5028102 w 8586367"/>
              <a:gd name="connsiteY19" fmla="*/ 36286 h 2924512"/>
              <a:gd name="connsiteX20" fmla="*/ 5158732 w 8586367"/>
              <a:gd name="connsiteY20" fmla="*/ 9676 h 2924512"/>
              <a:gd name="connsiteX21" fmla="*/ 5308713 w 8586367"/>
              <a:gd name="connsiteY21" fmla="*/ 50800 h 2924512"/>
              <a:gd name="connsiteX22" fmla="*/ 5381284 w 8586367"/>
              <a:gd name="connsiteY22" fmla="*/ 19352 h 2924512"/>
              <a:gd name="connsiteX23" fmla="*/ 5567551 w 8586367"/>
              <a:gd name="connsiteY23" fmla="*/ 60476 h 2924512"/>
              <a:gd name="connsiteX24" fmla="*/ 5678827 w 8586367"/>
              <a:gd name="connsiteY24" fmla="*/ 12095 h 2924512"/>
              <a:gd name="connsiteX25" fmla="*/ 5831228 w 8586367"/>
              <a:gd name="connsiteY25" fmla="*/ 53219 h 2924512"/>
              <a:gd name="connsiteX26" fmla="*/ 5937665 w 8586367"/>
              <a:gd name="connsiteY26" fmla="*/ 24191 h 2924512"/>
              <a:gd name="connsiteX27" fmla="*/ 6102160 w 8586367"/>
              <a:gd name="connsiteY27" fmla="*/ 55638 h 2924512"/>
              <a:gd name="connsiteX28" fmla="*/ 6203760 w 8586367"/>
              <a:gd name="connsiteY28" fmla="*/ 29028 h 2924512"/>
              <a:gd name="connsiteX29" fmla="*/ 6315037 w 8586367"/>
              <a:gd name="connsiteY29" fmla="*/ 55638 h 2924512"/>
              <a:gd name="connsiteX30" fmla="*/ 6443246 w 8586367"/>
              <a:gd name="connsiteY30" fmla="*/ 31448 h 2924512"/>
              <a:gd name="connsiteX31" fmla="*/ 6559361 w 8586367"/>
              <a:gd name="connsiteY31" fmla="*/ 74990 h 2924512"/>
              <a:gd name="connsiteX32" fmla="*/ 6692408 w 8586367"/>
              <a:gd name="connsiteY32" fmla="*/ 29029 h 2924512"/>
              <a:gd name="connsiteX33" fmla="*/ 6917380 w 8586367"/>
              <a:gd name="connsiteY33" fmla="*/ 65314 h 2924512"/>
              <a:gd name="connsiteX34" fmla="*/ 8583562 w 8586367"/>
              <a:gd name="connsiteY34" fmla="*/ 22264 h 2924512"/>
              <a:gd name="connsiteX35" fmla="*/ 8586367 w 8586367"/>
              <a:gd name="connsiteY35" fmla="*/ 2876446 h 2924512"/>
              <a:gd name="connsiteX36" fmla="*/ 8428870 w 8586367"/>
              <a:gd name="connsiteY36" fmla="*/ 2787070 h 2924512"/>
              <a:gd name="connsiteX37" fmla="*/ 8339111 w 8586367"/>
              <a:gd name="connsiteY37" fmla="*/ 2916096 h 2924512"/>
              <a:gd name="connsiteX38" fmla="*/ 8288623 w 8586367"/>
              <a:gd name="connsiteY38" fmla="*/ 2756217 h 2924512"/>
              <a:gd name="connsiteX39" fmla="*/ 8187648 w 8586367"/>
              <a:gd name="connsiteY39" fmla="*/ 2837559 h 2924512"/>
              <a:gd name="connsiteX40" fmla="*/ 8055817 w 8586367"/>
              <a:gd name="connsiteY40" fmla="*/ 2924512 h 2924512"/>
              <a:gd name="connsiteX41" fmla="*/ 8013744 w 8586367"/>
              <a:gd name="connsiteY41" fmla="*/ 2831950 h 2924512"/>
              <a:gd name="connsiteX42" fmla="*/ 7923985 w 8586367"/>
              <a:gd name="connsiteY42" fmla="*/ 2874024 h 2924512"/>
              <a:gd name="connsiteX43" fmla="*/ 7834229 w 8586367"/>
              <a:gd name="connsiteY43" fmla="*/ 2801096 h 2924512"/>
              <a:gd name="connsiteX44" fmla="*/ 7733253 w 8586367"/>
              <a:gd name="connsiteY44" fmla="*/ 2871219 h 2924512"/>
              <a:gd name="connsiteX45" fmla="*/ 7584592 w 8586367"/>
              <a:gd name="connsiteY45" fmla="*/ 2806705 h 2924512"/>
              <a:gd name="connsiteX46" fmla="*/ 7385444 w 8586367"/>
              <a:gd name="connsiteY46" fmla="*/ 2893658 h 2924512"/>
              <a:gd name="connsiteX47" fmla="*/ 7245199 w 8586367"/>
              <a:gd name="connsiteY47" fmla="*/ 2770242 h 2924512"/>
              <a:gd name="connsiteX48" fmla="*/ 7169466 w 8586367"/>
              <a:gd name="connsiteY48" fmla="*/ 2916097 h 2924512"/>
              <a:gd name="connsiteX49" fmla="*/ 7110562 w 8586367"/>
              <a:gd name="connsiteY49" fmla="*/ 2764632 h 2924512"/>
              <a:gd name="connsiteX50" fmla="*/ 6945074 w 8586367"/>
              <a:gd name="connsiteY50" fmla="*/ 2899268 h 2924512"/>
              <a:gd name="connsiteX51" fmla="*/ 6855316 w 8586367"/>
              <a:gd name="connsiteY51" fmla="*/ 2826340 h 2924512"/>
              <a:gd name="connsiteX52" fmla="*/ 6768364 w 8586367"/>
              <a:gd name="connsiteY52" fmla="*/ 2910487 h 2924512"/>
              <a:gd name="connsiteX53" fmla="*/ 6672997 w 8586367"/>
              <a:gd name="connsiteY53" fmla="*/ 2806705 h 2924512"/>
              <a:gd name="connsiteX54" fmla="*/ 6563606 w 8586367"/>
              <a:gd name="connsiteY54" fmla="*/ 2876828 h 2924512"/>
              <a:gd name="connsiteX55" fmla="*/ 6293601 w 8586367"/>
              <a:gd name="connsiteY55" fmla="*/ 2812833 h 2924512"/>
              <a:gd name="connsiteX56" fmla="*/ 6300635 w 8586367"/>
              <a:gd name="connsiteY56" fmla="*/ 1982840 h 2924512"/>
              <a:gd name="connsiteX57" fmla="*/ 6133462 w 8586367"/>
              <a:gd name="connsiteY57" fmla="*/ 1864688 h 2924512"/>
              <a:gd name="connsiteX58" fmla="*/ 5946525 w 8586367"/>
              <a:gd name="connsiteY58" fmla="*/ 1740839 h 2924512"/>
              <a:gd name="connsiteX59" fmla="*/ 5811889 w 8586367"/>
              <a:gd name="connsiteY59" fmla="*/ 1749255 h 2924512"/>
              <a:gd name="connsiteX60" fmla="*/ 5321031 w 8586367"/>
              <a:gd name="connsiteY60" fmla="*/ 1547301 h 2924512"/>
              <a:gd name="connsiteX61" fmla="*/ 5301397 w 8586367"/>
              <a:gd name="connsiteY61" fmla="*/ 1508032 h 2924512"/>
              <a:gd name="connsiteX62" fmla="*/ 5147127 w 8586367"/>
              <a:gd name="connsiteY62" fmla="*/ 1508032 h 2924512"/>
              <a:gd name="connsiteX63" fmla="*/ 4992857 w 8586367"/>
              <a:gd name="connsiteY63" fmla="*/ 1440715 h 2924512"/>
              <a:gd name="connsiteX64" fmla="*/ 4976027 w 8586367"/>
              <a:gd name="connsiteY64" fmla="*/ 1404250 h 2924512"/>
              <a:gd name="connsiteX65" fmla="*/ 4908709 w 8586367"/>
              <a:gd name="connsiteY65" fmla="*/ 1418275 h 2924512"/>
              <a:gd name="connsiteX66" fmla="*/ 4824562 w 8586367"/>
              <a:gd name="connsiteY66" fmla="*/ 1336933 h 2924512"/>
              <a:gd name="connsiteX67" fmla="*/ 4734804 w 8586367"/>
              <a:gd name="connsiteY67" fmla="*/ 1322908 h 2924512"/>
              <a:gd name="connsiteX68" fmla="*/ 4647853 w 8586367"/>
              <a:gd name="connsiteY68" fmla="*/ 1342543 h 2924512"/>
              <a:gd name="connsiteX69" fmla="*/ 4462729 w 8586367"/>
              <a:gd name="connsiteY69" fmla="*/ 1227541 h 2924512"/>
              <a:gd name="connsiteX70" fmla="*/ 4145774 w 8586367"/>
              <a:gd name="connsiteY70" fmla="*/ 1084490 h 2924512"/>
              <a:gd name="connsiteX71" fmla="*/ 3938211 w 8586367"/>
              <a:gd name="connsiteY71" fmla="*/ 1053637 h 2924512"/>
              <a:gd name="connsiteX72" fmla="*/ 3699794 w 8586367"/>
              <a:gd name="connsiteY72" fmla="*/ 916197 h 2924512"/>
              <a:gd name="connsiteX73" fmla="*/ 3598817 w 8586367"/>
              <a:gd name="connsiteY73" fmla="*/ 876928 h 2924512"/>
              <a:gd name="connsiteX74" fmla="*/ 3475401 w 8586367"/>
              <a:gd name="connsiteY74" fmla="*/ 874123 h 2924512"/>
              <a:gd name="connsiteX75" fmla="*/ 3225764 w 8586367"/>
              <a:gd name="connsiteY75" fmla="*/ 750707 h 2924512"/>
              <a:gd name="connsiteX76" fmla="*/ 3029421 w 8586367"/>
              <a:gd name="connsiteY76" fmla="*/ 697414 h 2924512"/>
              <a:gd name="connsiteX77" fmla="*/ 2964907 w 8586367"/>
              <a:gd name="connsiteY77" fmla="*/ 646926 h 2924512"/>
              <a:gd name="connsiteX78" fmla="*/ 2858321 w 8586367"/>
              <a:gd name="connsiteY78" fmla="*/ 635706 h 2924512"/>
              <a:gd name="connsiteX79" fmla="*/ 2496488 w 8586367"/>
              <a:gd name="connsiteY79" fmla="*/ 470217 h 2924512"/>
              <a:gd name="connsiteX80" fmla="*/ 2347613 w 8586367"/>
              <a:gd name="connsiteY80" fmla="*/ 449461 h 2924512"/>
              <a:gd name="connsiteX81" fmla="*/ 2204778 w 8586367"/>
              <a:gd name="connsiteY81" fmla="*/ 372045 h 2924512"/>
              <a:gd name="connsiteX82" fmla="*/ 2036803 w 8586367"/>
              <a:gd name="connsiteY82" fmla="*/ 322466 h 2924512"/>
              <a:gd name="connsiteX83" fmla="*/ 1950830 w 8586367"/>
              <a:gd name="connsiteY83" fmla="*/ 277480 h 2924512"/>
              <a:gd name="connsiteX84" fmla="*/ 1913487 w 8586367"/>
              <a:gd name="connsiteY84" fmla="*/ 244139 h 2924512"/>
              <a:gd name="connsiteX85" fmla="*/ 1875154 w 8586367"/>
              <a:gd name="connsiteY85" fmla="*/ 267026 h 2924512"/>
              <a:gd name="connsiteX86" fmla="*/ 1831797 w 8586367"/>
              <a:gd name="connsiteY86" fmla="*/ 287682 h 2924512"/>
              <a:gd name="connsiteX87" fmla="*/ 1769274 w 8586367"/>
              <a:gd name="connsiteY87" fmla="*/ 232974 h 2924512"/>
              <a:gd name="connsiteX88" fmla="*/ 1722382 w 8586367"/>
              <a:gd name="connsiteY88" fmla="*/ 225158 h 2924512"/>
              <a:gd name="connsiteX89" fmla="*/ 1698936 w 8586367"/>
              <a:gd name="connsiteY89" fmla="*/ 232974 h 2924512"/>
              <a:gd name="connsiteX90" fmla="*/ 1667674 w 8586367"/>
              <a:gd name="connsiteY90" fmla="*/ 240789 h 2924512"/>
              <a:gd name="connsiteX91" fmla="*/ 1636413 w 8586367"/>
              <a:gd name="connsiteY91" fmla="*/ 264235 h 2924512"/>
              <a:gd name="connsiteX92" fmla="*/ 1605151 w 8586367"/>
              <a:gd name="connsiteY92" fmla="*/ 279866 h 2924512"/>
              <a:gd name="connsiteX93" fmla="*/ 1436399 w 8586367"/>
              <a:gd name="connsiteY93" fmla="*/ 297622 h 2924512"/>
              <a:gd name="connsiteX94" fmla="*/ 1386320 w 8586367"/>
              <a:gd name="connsiteY94" fmla="*/ 264235 h 2924512"/>
              <a:gd name="connsiteX95" fmla="*/ 1362874 w 8586367"/>
              <a:gd name="connsiteY95" fmla="*/ 256420 h 2924512"/>
              <a:gd name="connsiteX96" fmla="*/ 1331613 w 8586367"/>
              <a:gd name="connsiteY96" fmla="*/ 248605 h 2924512"/>
              <a:gd name="connsiteX97" fmla="*/ 1300351 w 8586367"/>
              <a:gd name="connsiteY97" fmla="*/ 225158 h 2924512"/>
              <a:gd name="connsiteX98" fmla="*/ 1245643 w 8586367"/>
              <a:gd name="connsiteY98" fmla="*/ 186082 h 2924512"/>
              <a:gd name="connsiteX99" fmla="*/ 1214382 w 8586367"/>
              <a:gd name="connsiteY99" fmla="*/ 178266 h 2924512"/>
              <a:gd name="connsiteX100" fmla="*/ 1167489 w 8586367"/>
              <a:gd name="connsiteY100" fmla="*/ 193897 h 2924512"/>
              <a:gd name="connsiteX101" fmla="*/ 1120597 w 8586367"/>
              <a:gd name="connsiteY101" fmla="*/ 232974 h 2924512"/>
              <a:gd name="connsiteX102" fmla="*/ 1065889 w 8586367"/>
              <a:gd name="connsiteY102" fmla="*/ 272051 h 2924512"/>
              <a:gd name="connsiteX103" fmla="*/ 1042443 w 8586367"/>
              <a:gd name="connsiteY103" fmla="*/ 264235 h 2924512"/>
              <a:gd name="connsiteX104" fmla="*/ 972105 w 8586367"/>
              <a:gd name="connsiteY104" fmla="*/ 240789 h 2924512"/>
              <a:gd name="connsiteX105" fmla="*/ 957404 w 8586367"/>
              <a:gd name="connsiteY105" fmla="*/ 207109 h 2924512"/>
              <a:gd name="connsiteX106" fmla="*/ 896370 w 8586367"/>
              <a:gd name="connsiteY106" fmla="*/ 178824 h 2924512"/>
              <a:gd name="connsiteX107" fmla="*/ 870505 w 8586367"/>
              <a:gd name="connsiteY107" fmla="*/ 154820 h 2924512"/>
              <a:gd name="connsiteX108" fmla="*/ 824916 w 8586367"/>
              <a:gd name="connsiteY108" fmla="*/ 127652 h 2924512"/>
              <a:gd name="connsiteX109" fmla="*/ 706382 w 8586367"/>
              <a:gd name="connsiteY109" fmla="*/ 170451 h 2924512"/>
              <a:gd name="connsiteX110" fmla="*/ 654279 w 8586367"/>
              <a:gd name="connsiteY110" fmla="*/ 110160 h 2924512"/>
              <a:gd name="connsiteX111" fmla="*/ 581336 w 8586367"/>
              <a:gd name="connsiteY111" fmla="*/ 147005 h 2924512"/>
              <a:gd name="connsiteX112" fmla="*/ 550074 w 8586367"/>
              <a:gd name="connsiteY112" fmla="*/ 139189 h 2924512"/>
              <a:gd name="connsiteX113" fmla="*/ 503182 w 8586367"/>
              <a:gd name="connsiteY113" fmla="*/ 100112 h 2924512"/>
              <a:gd name="connsiteX114" fmla="*/ 420220 w 8586367"/>
              <a:gd name="connsiteY114" fmla="*/ 50032 h 2924512"/>
              <a:gd name="connsiteX115" fmla="*/ 411749 w 8586367"/>
              <a:gd name="connsiteY115" fmla="*/ 76438 h 2924512"/>
              <a:gd name="connsiteX116" fmla="*/ 346874 w 8586367"/>
              <a:gd name="connsiteY116" fmla="*/ 107928 h 2924512"/>
              <a:gd name="connsiteX117" fmla="*/ 331243 w 8586367"/>
              <a:gd name="connsiteY117" fmla="*/ 139189 h 2924512"/>
              <a:gd name="connsiteX118" fmla="*/ 307797 w 8586367"/>
              <a:gd name="connsiteY118" fmla="*/ 123558 h 2924512"/>
              <a:gd name="connsiteX119" fmla="*/ 299982 w 8586367"/>
              <a:gd name="connsiteY119" fmla="*/ 92297 h 2924512"/>
              <a:gd name="connsiteX120" fmla="*/ 292166 w 8586367"/>
              <a:gd name="connsiteY120" fmla="*/ 68851 h 2924512"/>
              <a:gd name="connsiteX121" fmla="*/ 253089 w 8586367"/>
              <a:gd name="connsiteY121" fmla="*/ 61035 h 2924512"/>
              <a:gd name="connsiteX122" fmla="*/ 196707 w 8586367"/>
              <a:gd name="connsiteY122" fmla="*/ 71828 h 2924512"/>
              <a:gd name="connsiteX123" fmla="*/ 156327 w 8586367"/>
              <a:gd name="connsiteY123" fmla="*/ 102718 h 2924512"/>
              <a:gd name="connsiteX124" fmla="*/ 96782 w 8586367"/>
              <a:gd name="connsiteY124" fmla="*/ 53220 h 2924512"/>
              <a:gd name="connsiteX125" fmla="*/ 0 w 8586367"/>
              <a:gd name="connsiteY125" fmla="*/ 54419 h 2924512"/>
              <a:gd name="connsiteX126" fmla="*/ 30974 w 8586367"/>
              <a:gd name="connsiteY126" fmla="*/ 10211 h 2924512"/>
              <a:gd name="connsiteX127" fmla="*/ 151585 w 8586367"/>
              <a:gd name="connsiteY127" fmla="*/ 21430 h 2924512"/>
              <a:gd name="connsiteX128" fmla="*/ 279748 w 8586367"/>
              <a:gd name="connsiteY128" fmla="*/ 34186 h 2924512"/>
              <a:gd name="connsiteX129" fmla="*/ 413040 w 8586367"/>
              <a:gd name="connsiteY129" fmla="*/ 17709 h 2924512"/>
              <a:gd name="connsiteX130" fmla="*/ 487551 w 8586367"/>
              <a:gd name="connsiteY130" fmla="*/ 61035 h 2924512"/>
              <a:gd name="connsiteX131" fmla="*/ 671212 w 8586367"/>
              <a:gd name="connsiteY131" fmla="*/ 35357 h 2924512"/>
              <a:gd name="connsiteX132" fmla="*/ 919630 w 8586367"/>
              <a:gd name="connsiteY132" fmla="*/ 30890 h 2924512"/>
              <a:gd name="connsiteX133" fmla="*/ 1081520 w 8586367"/>
              <a:gd name="connsiteY133" fmla="*/ 68851 h 2924512"/>
              <a:gd name="connsiteX134" fmla="*/ 1120597 w 8586367"/>
              <a:gd name="connsiteY134" fmla="*/ 61035 h 2924512"/>
              <a:gd name="connsiteX135" fmla="*/ 1174015 w 8586367"/>
              <a:gd name="connsiteY135" fmla="*/ 20896 h 2924512"/>
              <a:gd name="connsiteX136" fmla="*/ 1252624 w 8586367"/>
              <a:gd name="connsiteY136" fmla="*/ 21731 h 2924512"/>
              <a:gd name="connsiteX137" fmla="*/ 1362874 w 8586367"/>
              <a:gd name="connsiteY137" fmla="*/ 53220 h 2924512"/>
              <a:gd name="connsiteX138" fmla="*/ 1374705 w 8586367"/>
              <a:gd name="connsiteY138" fmla="*/ 51741 h 2924512"/>
              <a:gd name="connsiteX139" fmla="*/ 1421897 w 8586367"/>
              <a:gd name="connsiteY139" fmla="*/ 36779 h 2924512"/>
              <a:gd name="connsiteX140" fmla="*/ 1446212 w 8586367"/>
              <a:gd name="connsiteY140" fmla="*/ 28204 h 2924512"/>
              <a:gd name="connsiteX141" fmla="*/ 1441569 w 8586367"/>
              <a:gd name="connsiteY141" fmla="*/ 11643 h 2924512"/>
              <a:gd name="connsiteX142" fmla="*/ 1523275 w 8586367"/>
              <a:gd name="connsiteY142" fmla="*/ 60849 h 2924512"/>
              <a:gd name="connsiteX143" fmla="*/ 1609059 w 8586367"/>
              <a:gd name="connsiteY143"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50771 w 8586367"/>
              <a:gd name="connsiteY14" fmla="*/ 12095 h 2924512"/>
              <a:gd name="connsiteX15" fmla="*/ 4486237 w 8586367"/>
              <a:gd name="connsiteY15" fmla="*/ 62895 h 2924512"/>
              <a:gd name="connsiteX16" fmla="*/ 4624122 w 8586367"/>
              <a:gd name="connsiteY16" fmla="*/ 62895 h 2924512"/>
              <a:gd name="connsiteX17" fmla="*/ 4740237 w 8586367"/>
              <a:gd name="connsiteY17" fmla="*/ 62895 h 2924512"/>
              <a:gd name="connsiteX18" fmla="*/ 4911989 w 8586367"/>
              <a:gd name="connsiteY18" fmla="*/ 0 h 2924512"/>
              <a:gd name="connsiteX19" fmla="*/ 5028102 w 8586367"/>
              <a:gd name="connsiteY19" fmla="*/ 36286 h 2924512"/>
              <a:gd name="connsiteX20" fmla="*/ 5158732 w 8586367"/>
              <a:gd name="connsiteY20" fmla="*/ 9676 h 2924512"/>
              <a:gd name="connsiteX21" fmla="*/ 5308713 w 8586367"/>
              <a:gd name="connsiteY21" fmla="*/ 50800 h 2924512"/>
              <a:gd name="connsiteX22" fmla="*/ 5381284 w 8586367"/>
              <a:gd name="connsiteY22" fmla="*/ 19352 h 2924512"/>
              <a:gd name="connsiteX23" fmla="*/ 5567551 w 8586367"/>
              <a:gd name="connsiteY23" fmla="*/ 60476 h 2924512"/>
              <a:gd name="connsiteX24" fmla="*/ 5678827 w 8586367"/>
              <a:gd name="connsiteY24" fmla="*/ 12095 h 2924512"/>
              <a:gd name="connsiteX25" fmla="*/ 5831228 w 8586367"/>
              <a:gd name="connsiteY25" fmla="*/ 53219 h 2924512"/>
              <a:gd name="connsiteX26" fmla="*/ 5937665 w 8586367"/>
              <a:gd name="connsiteY26" fmla="*/ 24191 h 2924512"/>
              <a:gd name="connsiteX27" fmla="*/ 6102160 w 8586367"/>
              <a:gd name="connsiteY27" fmla="*/ 55638 h 2924512"/>
              <a:gd name="connsiteX28" fmla="*/ 6203760 w 8586367"/>
              <a:gd name="connsiteY28" fmla="*/ 29028 h 2924512"/>
              <a:gd name="connsiteX29" fmla="*/ 6315037 w 8586367"/>
              <a:gd name="connsiteY29" fmla="*/ 55638 h 2924512"/>
              <a:gd name="connsiteX30" fmla="*/ 6443246 w 8586367"/>
              <a:gd name="connsiteY30" fmla="*/ 31448 h 2924512"/>
              <a:gd name="connsiteX31" fmla="*/ 6559361 w 8586367"/>
              <a:gd name="connsiteY31" fmla="*/ 74990 h 2924512"/>
              <a:gd name="connsiteX32" fmla="*/ 6692408 w 8586367"/>
              <a:gd name="connsiteY32" fmla="*/ 29029 h 2924512"/>
              <a:gd name="connsiteX33" fmla="*/ 6917380 w 8586367"/>
              <a:gd name="connsiteY33" fmla="*/ 65314 h 2924512"/>
              <a:gd name="connsiteX34" fmla="*/ 8583562 w 8586367"/>
              <a:gd name="connsiteY34" fmla="*/ 22264 h 2924512"/>
              <a:gd name="connsiteX35" fmla="*/ 8586367 w 8586367"/>
              <a:gd name="connsiteY35" fmla="*/ 2876446 h 2924512"/>
              <a:gd name="connsiteX36" fmla="*/ 8428870 w 8586367"/>
              <a:gd name="connsiteY36" fmla="*/ 2787070 h 2924512"/>
              <a:gd name="connsiteX37" fmla="*/ 8339111 w 8586367"/>
              <a:gd name="connsiteY37" fmla="*/ 2916096 h 2924512"/>
              <a:gd name="connsiteX38" fmla="*/ 8288623 w 8586367"/>
              <a:gd name="connsiteY38" fmla="*/ 2756217 h 2924512"/>
              <a:gd name="connsiteX39" fmla="*/ 8187648 w 8586367"/>
              <a:gd name="connsiteY39" fmla="*/ 2837559 h 2924512"/>
              <a:gd name="connsiteX40" fmla="*/ 8055817 w 8586367"/>
              <a:gd name="connsiteY40" fmla="*/ 2924512 h 2924512"/>
              <a:gd name="connsiteX41" fmla="*/ 8013744 w 8586367"/>
              <a:gd name="connsiteY41" fmla="*/ 2831950 h 2924512"/>
              <a:gd name="connsiteX42" fmla="*/ 7923985 w 8586367"/>
              <a:gd name="connsiteY42" fmla="*/ 2874024 h 2924512"/>
              <a:gd name="connsiteX43" fmla="*/ 7834229 w 8586367"/>
              <a:gd name="connsiteY43" fmla="*/ 2801096 h 2924512"/>
              <a:gd name="connsiteX44" fmla="*/ 7733253 w 8586367"/>
              <a:gd name="connsiteY44" fmla="*/ 2871219 h 2924512"/>
              <a:gd name="connsiteX45" fmla="*/ 7584592 w 8586367"/>
              <a:gd name="connsiteY45" fmla="*/ 2806705 h 2924512"/>
              <a:gd name="connsiteX46" fmla="*/ 7385444 w 8586367"/>
              <a:gd name="connsiteY46" fmla="*/ 2893658 h 2924512"/>
              <a:gd name="connsiteX47" fmla="*/ 7245199 w 8586367"/>
              <a:gd name="connsiteY47" fmla="*/ 2770242 h 2924512"/>
              <a:gd name="connsiteX48" fmla="*/ 7169466 w 8586367"/>
              <a:gd name="connsiteY48" fmla="*/ 2916097 h 2924512"/>
              <a:gd name="connsiteX49" fmla="*/ 7110562 w 8586367"/>
              <a:gd name="connsiteY49" fmla="*/ 2764632 h 2924512"/>
              <a:gd name="connsiteX50" fmla="*/ 6945074 w 8586367"/>
              <a:gd name="connsiteY50" fmla="*/ 2899268 h 2924512"/>
              <a:gd name="connsiteX51" fmla="*/ 6855316 w 8586367"/>
              <a:gd name="connsiteY51" fmla="*/ 2826340 h 2924512"/>
              <a:gd name="connsiteX52" fmla="*/ 6768364 w 8586367"/>
              <a:gd name="connsiteY52" fmla="*/ 2910487 h 2924512"/>
              <a:gd name="connsiteX53" fmla="*/ 6672997 w 8586367"/>
              <a:gd name="connsiteY53" fmla="*/ 2806705 h 2924512"/>
              <a:gd name="connsiteX54" fmla="*/ 6563606 w 8586367"/>
              <a:gd name="connsiteY54" fmla="*/ 2876828 h 2924512"/>
              <a:gd name="connsiteX55" fmla="*/ 6293601 w 8586367"/>
              <a:gd name="connsiteY55" fmla="*/ 2812833 h 2924512"/>
              <a:gd name="connsiteX56" fmla="*/ 6300635 w 8586367"/>
              <a:gd name="connsiteY56" fmla="*/ 1982840 h 2924512"/>
              <a:gd name="connsiteX57" fmla="*/ 6133462 w 8586367"/>
              <a:gd name="connsiteY57" fmla="*/ 1864688 h 2924512"/>
              <a:gd name="connsiteX58" fmla="*/ 5946525 w 8586367"/>
              <a:gd name="connsiteY58" fmla="*/ 1740839 h 2924512"/>
              <a:gd name="connsiteX59" fmla="*/ 5811889 w 8586367"/>
              <a:gd name="connsiteY59" fmla="*/ 1749255 h 2924512"/>
              <a:gd name="connsiteX60" fmla="*/ 5321031 w 8586367"/>
              <a:gd name="connsiteY60" fmla="*/ 1547301 h 2924512"/>
              <a:gd name="connsiteX61" fmla="*/ 5301397 w 8586367"/>
              <a:gd name="connsiteY61" fmla="*/ 1508032 h 2924512"/>
              <a:gd name="connsiteX62" fmla="*/ 5147127 w 8586367"/>
              <a:gd name="connsiteY62" fmla="*/ 1508032 h 2924512"/>
              <a:gd name="connsiteX63" fmla="*/ 4992857 w 8586367"/>
              <a:gd name="connsiteY63" fmla="*/ 1440715 h 2924512"/>
              <a:gd name="connsiteX64" fmla="*/ 4976027 w 8586367"/>
              <a:gd name="connsiteY64" fmla="*/ 1404250 h 2924512"/>
              <a:gd name="connsiteX65" fmla="*/ 4908709 w 8586367"/>
              <a:gd name="connsiteY65" fmla="*/ 1418275 h 2924512"/>
              <a:gd name="connsiteX66" fmla="*/ 4824562 w 8586367"/>
              <a:gd name="connsiteY66" fmla="*/ 1336933 h 2924512"/>
              <a:gd name="connsiteX67" fmla="*/ 4734804 w 8586367"/>
              <a:gd name="connsiteY67" fmla="*/ 1322908 h 2924512"/>
              <a:gd name="connsiteX68" fmla="*/ 4647853 w 8586367"/>
              <a:gd name="connsiteY68" fmla="*/ 1342543 h 2924512"/>
              <a:gd name="connsiteX69" fmla="*/ 4462729 w 8586367"/>
              <a:gd name="connsiteY69" fmla="*/ 1227541 h 2924512"/>
              <a:gd name="connsiteX70" fmla="*/ 4145774 w 8586367"/>
              <a:gd name="connsiteY70" fmla="*/ 1084490 h 2924512"/>
              <a:gd name="connsiteX71" fmla="*/ 3938211 w 8586367"/>
              <a:gd name="connsiteY71" fmla="*/ 1053637 h 2924512"/>
              <a:gd name="connsiteX72" fmla="*/ 3699794 w 8586367"/>
              <a:gd name="connsiteY72" fmla="*/ 916197 h 2924512"/>
              <a:gd name="connsiteX73" fmla="*/ 3598817 w 8586367"/>
              <a:gd name="connsiteY73" fmla="*/ 876928 h 2924512"/>
              <a:gd name="connsiteX74" fmla="*/ 3475401 w 8586367"/>
              <a:gd name="connsiteY74" fmla="*/ 874123 h 2924512"/>
              <a:gd name="connsiteX75" fmla="*/ 3225764 w 8586367"/>
              <a:gd name="connsiteY75" fmla="*/ 750707 h 2924512"/>
              <a:gd name="connsiteX76" fmla="*/ 3029421 w 8586367"/>
              <a:gd name="connsiteY76" fmla="*/ 697414 h 2924512"/>
              <a:gd name="connsiteX77" fmla="*/ 2964907 w 8586367"/>
              <a:gd name="connsiteY77" fmla="*/ 646926 h 2924512"/>
              <a:gd name="connsiteX78" fmla="*/ 2858321 w 8586367"/>
              <a:gd name="connsiteY78" fmla="*/ 635706 h 2924512"/>
              <a:gd name="connsiteX79" fmla="*/ 2496488 w 8586367"/>
              <a:gd name="connsiteY79" fmla="*/ 470217 h 2924512"/>
              <a:gd name="connsiteX80" fmla="*/ 2347613 w 8586367"/>
              <a:gd name="connsiteY80" fmla="*/ 449461 h 2924512"/>
              <a:gd name="connsiteX81" fmla="*/ 2204778 w 8586367"/>
              <a:gd name="connsiteY81" fmla="*/ 372045 h 2924512"/>
              <a:gd name="connsiteX82" fmla="*/ 2036803 w 8586367"/>
              <a:gd name="connsiteY82" fmla="*/ 322466 h 2924512"/>
              <a:gd name="connsiteX83" fmla="*/ 1950830 w 8586367"/>
              <a:gd name="connsiteY83" fmla="*/ 277480 h 2924512"/>
              <a:gd name="connsiteX84" fmla="*/ 1913487 w 8586367"/>
              <a:gd name="connsiteY84" fmla="*/ 244139 h 2924512"/>
              <a:gd name="connsiteX85" fmla="*/ 1875154 w 8586367"/>
              <a:gd name="connsiteY85" fmla="*/ 267026 h 2924512"/>
              <a:gd name="connsiteX86" fmla="*/ 1831797 w 8586367"/>
              <a:gd name="connsiteY86" fmla="*/ 287682 h 2924512"/>
              <a:gd name="connsiteX87" fmla="*/ 1769274 w 8586367"/>
              <a:gd name="connsiteY87" fmla="*/ 232974 h 2924512"/>
              <a:gd name="connsiteX88" fmla="*/ 1722382 w 8586367"/>
              <a:gd name="connsiteY88" fmla="*/ 225158 h 2924512"/>
              <a:gd name="connsiteX89" fmla="*/ 1698936 w 8586367"/>
              <a:gd name="connsiteY89" fmla="*/ 232974 h 2924512"/>
              <a:gd name="connsiteX90" fmla="*/ 1667674 w 8586367"/>
              <a:gd name="connsiteY90" fmla="*/ 240789 h 2924512"/>
              <a:gd name="connsiteX91" fmla="*/ 1636413 w 8586367"/>
              <a:gd name="connsiteY91" fmla="*/ 264235 h 2924512"/>
              <a:gd name="connsiteX92" fmla="*/ 1605151 w 8586367"/>
              <a:gd name="connsiteY92" fmla="*/ 279866 h 2924512"/>
              <a:gd name="connsiteX93" fmla="*/ 1436399 w 8586367"/>
              <a:gd name="connsiteY93" fmla="*/ 297622 h 2924512"/>
              <a:gd name="connsiteX94" fmla="*/ 1386320 w 8586367"/>
              <a:gd name="connsiteY94" fmla="*/ 264235 h 2924512"/>
              <a:gd name="connsiteX95" fmla="*/ 1362874 w 8586367"/>
              <a:gd name="connsiteY95" fmla="*/ 256420 h 2924512"/>
              <a:gd name="connsiteX96" fmla="*/ 1331613 w 8586367"/>
              <a:gd name="connsiteY96" fmla="*/ 248605 h 2924512"/>
              <a:gd name="connsiteX97" fmla="*/ 1300351 w 8586367"/>
              <a:gd name="connsiteY97" fmla="*/ 225158 h 2924512"/>
              <a:gd name="connsiteX98" fmla="*/ 1245643 w 8586367"/>
              <a:gd name="connsiteY98" fmla="*/ 186082 h 2924512"/>
              <a:gd name="connsiteX99" fmla="*/ 1214382 w 8586367"/>
              <a:gd name="connsiteY99" fmla="*/ 178266 h 2924512"/>
              <a:gd name="connsiteX100" fmla="*/ 1167489 w 8586367"/>
              <a:gd name="connsiteY100" fmla="*/ 193897 h 2924512"/>
              <a:gd name="connsiteX101" fmla="*/ 1120597 w 8586367"/>
              <a:gd name="connsiteY101" fmla="*/ 232974 h 2924512"/>
              <a:gd name="connsiteX102" fmla="*/ 1065889 w 8586367"/>
              <a:gd name="connsiteY102" fmla="*/ 272051 h 2924512"/>
              <a:gd name="connsiteX103" fmla="*/ 1042443 w 8586367"/>
              <a:gd name="connsiteY103" fmla="*/ 264235 h 2924512"/>
              <a:gd name="connsiteX104" fmla="*/ 972105 w 8586367"/>
              <a:gd name="connsiteY104" fmla="*/ 240789 h 2924512"/>
              <a:gd name="connsiteX105" fmla="*/ 957404 w 8586367"/>
              <a:gd name="connsiteY105" fmla="*/ 207109 h 2924512"/>
              <a:gd name="connsiteX106" fmla="*/ 896370 w 8586367"/>
              <a:gd name="connsiteY106" fmla="*/ 178824 h 2924512"/>
              <a:gd name="connsiteX107" fmla="*/ 870505 w 8586367"/>
              <a:gd name="connsiteY107" fmla="*/ 154820 h 2924512"/>
              <a:gd name="connsiteX108" fmla="*/ 824916 w 8586367"/>
              <a:gd name="connsiteY108" fmla="*/ 127652 h 2924512"/>
              <a:gd name="connsiteX109" fmla="*/ 706382 w 8586367"/>
              <a:gd name="connsiteY109" fmla="*/ 170451 h 2924512"/>
              <a:gd name="connsiteX110" fmla="*/ 654279 w 8586367"/>
              <a:gd name="connsiteY110" fmla="*/ 110160 h 2924512"/>
              <a:gd name="connsiteX111" fmla="*/ 581336 w 8586367"/>
              <a:gd name="connsiteY111" fmla="*/ 147005 h 2924512"/>
              <a:gd name="connsiteX112" fmla="*/ 550074 w 8586367"/>
              <a:gd name="connsiteY112" fmla="*/ 139189 h 2924512"/>
              <a:gd name="connsiteX113" fmla="*/ 503182 w 8586367"/>
              <a:gd name="connsiteY113" fmla="*/ 100112 h 2924512"/>
              <a:gd name="connsiteX114" fmla="*/ 420220 w 8586367"/>
              <a:gd name="connsiteY114" fmla="*/ 50032 h 2924512"/>
              <a:gd name="connsiteX115" fmla="*/ 411749 w 8586367"/>
              <a:gd name="connsiteY115" fmla="*/ 76438 h 2924512"/>
              <a:gd name="connsiteX116" fmla="*/ 346874 w 8586367"/>
              <a:gd name="connsiteY116" fmla="*/ 107928 h 2924512"/>
              <a:gd name="connsiteX117" fmla="*/ 331243 w 8586367"/>
              <a:gd name="connsiteY117" fmla="*/ 139189 h 2924512"/>
              <a:gd name="connsiteX118" fmla="*/ 307797 w 8586367"/>
              <a:gd name="connsiteY118" fmla="*/ 123558 h 2924512"/>
              <a:gd name="connsiteX119" fmla="*/ 299982 w 8586367"/>
              <a:gd name="connsiteY119" fmla="*/ 92297 h 2924512"/>
              <a:gd name="connsiteX120" fmla="*/ 292166 w 8586367"/>
              <a:gd name="connsiteY120" fmla="*/ 68851 h 2924512"/>
              <a:gd name="connsiteX121" fmla="*/ 253089 w 8586367"/>
              <a:gd name="connsiteY121" fmla="*/ 61035 h 2924512"/>
              <a:gd name="connsiteX122" fmla="*/ 196707 w 8586367"/>
              <a:gd name="connsiteY122" fmla="*/ 71828 h 2924512"/>
              <a:gd name="connsiteX123" fmla="*/ 156327 w 8586367"/>
              <a:gd name="connsiteY123" fmla="*/ 102718 h 2924512"/>
              <a:gd name="connsiteX124" fmla="*/ 96782 w 8586367"/>
              <a:gd name="connsiteY124" fmla="*/ 53220 h 2924512"/>
              <a:gd name="connsiteX125" fmla="*/ 0 w 8586367"/>
              <a:gd name="connsiteY125" fmla="*/ 54419 h 2924512"/>
              <a:gd name="connsiteX126" fmla="*/ 30974 w 8586367"/>
              <a:gd name="connsiteY126" fmla="*/ 10211 h 2924512"/>
              <a:gd name="connsiteX127" fmla="*/ 151585 w 8586367"/>
              <a:gd name="connsiteY127" fmla="*/ 21430 h 2924512"/>
              <a:gd name="connsiteX128" fmla="*/ 279748 w 8586367"/>
              <a:gd name="connsiteY128" fmla="*/ 34186 h 2924512"/>
              <a:gd name="connsiteX129" fmla="*/ 413040 w 8586367"/>
              <a:gd name="connsiteY129" fmla="*/ 17709 h 2924512"/>
              <a:gd name="connsiteX130" fmla="*/ 487551 w 8586367"/>
              <a:gd name="connsiteY130" fmla="*/ 61035 h 2924512"/>
              <a:gd name="connsiteX131" fmla="*/ 671212 w 8586367"/>
              <a:gd name="connsiteY131" fmla="*/ 35357 h 2924512"/>
              <a:gd name="connsiteX132" fmla="*/ 919630 w 8586367"/>
              <a:gd name="connsiteY132" fmla="*/ 30890 h 2924512"/>
              <a:gd name="connsiteX133" fmla="*/ 1081520 w 8586367"/>
              <a:gd name="connsiteY133" fmla="*/ 68851 h 2924512"/>
              <a:gd name="connsiteX134" fmla="*/ 1120597 w 8586367"/>
              <a:gd name="connsiteY134" fmla="*/ 61035 h 2924512"/>
              <a:gd name="connsiteX135" fmla="*/ 1174015 w 8586367"/>
              <a:gd name="connsiteY135" fmla="*/ 20896 h 2924512"/>
              <a:gd name="connsiteX136" fmla="*/ 1252624 w 8586367"/>
              <a:gd name="connsiteY136" fmla="*/ 21731 h 2924512"/>
              <a:gd name="connsiteX137" fmla="*/ 1362874 w 8586367"/>
              <a:gd name="connsiteY137" fmla="*/ 53220 h 2924512"/>
              <a:gd name="connsiteX138" fmla="*/ 1374705 w 8586367"/>
              <a:gd name="connsiteY138" fmla="*/ 51741 h 2924512"/>
              <a:gd name="connsiteX139" fmla="*/ 1421897 w 8586367"/>
              <a:gd name="connsiteY139" fmla="*/ 36779 h 2924512"/>
              <a:gd name="connsiteX140" fmla="*/ 1446212 w 8586367"/>
              <a:gd name="connsiteY140" fmla="*/ 28204 h 2924512"/>
              <a:gd name="connsiteX141" fmla="*/ 1441569 w 8586367"/>
              <a:gd name="connsiteY141" fmla="*/ 11643 h 2924512"/>
              <a:gd name="connsiteX142" fmla="*/ 1523275 w 8586367"/>
              <a:gd name="connsiteY142" fmla="*/ 60849 h 2924512"/>
              <a:gd name="connsiteX143" fmla="*/ 1609059 w 8586367"/>
              <a:gd name="connsiteY143"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53227 w 8586367"/>
              <a:gd name="connsiteY13" fmla="*/ 58057 h 2924512"/>
              <a:gd name="connsiteX14" fmla="*/ 4350771 w 8586367"/>
              <a:gd name="connsiteY14" fmla="*/ 12095 h 2924512"/>
              <a:gd name="connsiteX15" fmla="*/ 4486237 w 8586367"/>
              <a:gd name="connsiteY15" fmla="*/ 62895 h 2924512"/>
              <a:gd name="connsiteX16" fmla="*/ 4604769 w 8586367"/>
              <a:gd name="connsiteY16" fmla="*/ 16933 h 2924512"/>
              <a:gd name="connsiteX17" fmla="*/ 4740237 w 8586367"/>
              <a:gd name="connsiteY17" fmla="*/ 62895 h 2924512"/>
              <a:gd name="connsiteX18" fmla="*/ 4911989 w 8586367"/>
              <a:gd name="connsiteY18" fmla="*/ 0 h 2924512"/>
              <a:gd name="connsiteX19" fmla="*/ 5028102 w 8586367"/>
              <a:gd name="connsiteY19" fmla="*/ 36286 h 2924512"/>
              <a:gd name="connsiteX20" fmla="*/ 5158732 w 8586367"/>
              <a:gd name="connsiteY20" fmla="*/ 9676 h 2924512"/>
              <a:gd name="connsiteX21" fmla="*/ 5308713 w 8586367"/>
              <a:gd name="connsiteY21" fmla="*/ 50800 h 2924512"/>
              <a:gd name="connsiteX22" fmla="*/ 5381284 w 8586367"/>
              <a:gd name="connsiteY22" fmla="*/ 19352 h 2924512"/>
              <a:gd name="connsiteX23" fmla="*/ 5567551 w 8586367"/>
              <a:gd name="connsiteY23" fmla="*/ 60476 h 2924512"/>
              <a:gd name="connsiteX24" fmla="*/ 5678827 w 8586367"/>
              <a:gd name="connsiteY24" fmla="*/ 12095 h 2924512"/>
              <a:gd name="connsiteX25" fmla="*/ 5831228 w 8586367"/>
              <a:gd name="connsiteY25" fmla="*/ 53219 h 2924512"/>
              <a:gd name="connsiteX26" fmla="*/ 5937665 w 8586367"/>
              <a:gd name="connsiteY26" fmla="*/ 24191 h 2924512"/>
              <a:gd name="connsiteX27" fmla="*/ 6102160 w 8586367"/>
              <a:gd name="connsiteY27" fmla="*/ 55638 h 2924512"/>
              <a:gd name="connsiteX28" fmla="*/ 6203760 w 8586367"/>
              <a:gd name="connsiteY28" fmla="*/ 29028 h 2924512"/>
              <a:gd name="connsiteX29" fmla="*/ 6315037 w 8586367"/>
              <a:gd name="connsiteY29" fmla="*/ 55638 h 2924512"/>
              <a:gd name="connsiteX30" fmla="*/ 6443246 w 8586367"/>
              <a:gd name="connsiteY30" fmla="*/ 31448 h 2924512"/>
              <a:gd name="connsiteX31" fmla="*/ 6559361 w 8586367"/>
              <a:gd name="connsiteY31" fmla="*/ 74990 h 2924512"/>
              <a:gd name="connsiteX32" fmla="*/ 6692408 w 8586367"/>
              <a:gd name="connsiteY32" fmla="*/ 29029 h 2924512"/>
              <a:gd name="connsiteX33" fmla="*/ 6917380 w 8586367"/>
              <a:gd name="connsiteY33" fmla="*/ 65314 h 2924512"/>
              <a:gd name="connsiteX34" fmla="*/ 8583562 w 8586367"/>
              <a:gd name="connsiteY34" fmla="*/ 22264 h 2924512"/>
              <a:gd name="connsiteX35" fmla="*/ 8586367 w 8586367"/>
              <a:gd name="connsiteY35" fmla="*/ 2876446 h 2924512"/>
              <a:gd name="connsiteX36" fmla="*/ 8428870 w 8586367"/>
              <a:gd name="connsiteY36" fmla="*/ 2787070 h 2924512"/>
              <a:gd name="connsiteX37" fmla="*/ 8339111 w 8586367"/>
              <a:gd name="connsiteY37" fmla="*/ 2916096 h 2924512"/>
              <a:gd name="connsiteX38" fmla="*/ 8288623 w 8586367"/>
              <a:gd name="connsiteY38" fmla="*/ 2756217 h 2924512"/>
              <a:gd name="connsiteX39" fmla="*/ 8187648 w 8586367"/>
              <a:gd name="connsiteY39" fmla="*/ 2837559 h 2924512"/>
              <a:gd name="connsiteX40" fmla="*/ 8055817 w 8586367"/>
              <a:gd name="connsiteY40" fmla="*/ 2924512 h 2924512"/>
              <a:gd name="connsiteX41" fmla="*/ 8013744 w 8586367"/>
              <a:gd name="connsiteY41" fmla="*/ 2831950 h 2924512"/>
              <a:gd name="connsiteX42" fmla="*/ 7923985 w 8586367"/>
              <a:gd name="connsiteY42" fmla="*/ 2874024 h 2924512"/>
              <a:gd name="connsiteX43" fmla="*/ 7834229 w 8586367"/>
              <a:gd name="connsiteY43" fmla="*/ 2801096 h 2924512"/>
              <a:gd name="connsiteX44" fmla="*/ 7733253 w 8586367"/>
              <a:gd name="connsiteY44" fmla="*/ 2871219 h 2924512"/>
              <a:gd name="connsiteX45" fmla="*/ 7584592 w 8586367"/>
              <a:gd name="connsiteY45" fmla="*/ 2806705 h 2924512"/>
              <a:gd name="connsiteX46" fmla="*/ 7385444 w 8586367"/>
              <a:gd name="connsiteY46" fmla="*/ 2893658 h 2924512"/>
              <a:gd name="connsiteX47" fmla="*/ 7245199 w 8586367"/>
              <a:gd name="connsiteY47" fmla="*/ 2770242 h 2924512"/>
              <a:gd name="connsiteX48" fmla="*/ 7169466 w 8586367"/>
              <a:gd name="connsiteY48" fmla="*/ 2916097 h 2924512"/>
              <a:gd name="connsiteX49" fmla="*/ 7110562 w 8586367"/>
              <a:gd name="connsiteY49" fmla="*/ 2764632 h 2924512"/>
              <a:gd name="connsiteX50" fmla="*/ 6945074 w 8586367"/>
              <a:gd name="connsiteY50" fmla="*/ 2899268 h 2924512"/>
              <a:gd name="connsiteX51" fmla="*/ 6855316 w 8586367"/>
              <a:gd name="connsiteY51" fmla="*/ 2826340 h 2924512"/>
              <a:gd name="connsiteX52" fmla="*/ 6768364 w 8586367"/>
              <a:gd name="connsiteY52" fmla="*/ 2910487 h 2924512"/>
              <a:gd name="connsiteX53" fmla="*/ 6672997 w 8586367"/>
              <a:gd name="connsiteY53" fmla="*/ 2806705 h 2924512"/>
              <a:gd name="connsiteX54" fmla="*/ 6563606 w 8586367"/>
              <a:gd name="connsiteY54" fmla="*/ 2876828 h 2924512"/>
              <a:gd name="connsiteX55" fmla="*/ 6293601 w 8586367"/>
              <a:gd name="connsiteY55" fmla="*/ 2812833 h 2924512"/>
              <a:gd name="connsiteX56" fmla="*/ 6300635 w 8586367"/>
              <a:gd name="connsiteY56" fmla="*/ 1982840 h 2924512"/>
              <a:gd name="connsiteX57" fmla="*/ 6133462 w 8586367"/>
              <a:gd name="connsiteY57" fmla="*/ 1864688 h 2924512"/>
              <a:gd name="connsiteX58" fmla="*/ 5946525 w 8586367"/>
              <a:gd name="connsiteY58" fmla="*/ 1740839 h 2924512"/>
              <a:gd name="connsiteX59" fmla="*/ 5811889 w 8586367"/>
              <a:gd name="connsiteY59" fmla="*/ 1749255 h 2924512"/>
              <a:gd name="connsiteX60" fmla="*/ 5321031 w 8586367"/>
              <a:gd name="connsiteY60" fmla="*/ 1547301 h 2924512"/>
              <a:gd name="connsiteX61" fmla="*/ 5301397 w 8586367"/>
              <a:gd name="connsiteY61" fmla="*/ 1508032 h 2924512"/>
              <a:gd name="connsiteX62" fmla="*/ 5147127 w 8586367"/>
              <a:gd name="connsiteY62" fmla="*/ 1508032 h 2924512"/>
              <a:gd name="connsiteX63" fmla="*/ 4992857 w 8586367"/>
              <a:gd name="connsiteY63" fmla="*/ 1440715 h 2924512"/>
              <a:gd name="connsiteX64" fmla="*/ 4976027 w 8586367"/>
              <a:gd name="connsiteY64" fmla="*/ 1404250 h 2924512"/>
              <a:gd name="connsiteX65" fmla="*/ 4908709 w 8586367"/>
              <a:gd name="connsiteY65" fmla="*/ 1418275 h 2924512"/>
              <a:gd name="connsiteX66" fmla="*/ 4824562 w 8586367"/>
              <a:gd name="connsiteY66" fmla="*/ 1336933 h 2924512"/>
              <a:gd name="connsiteX67" fmla="*/ 4734804 w 8586367"/>
              <a:gd name="connsiteY67" fmla="*/ 1322908 h 2924512"/>
              <a:gd name="connsiteX68" fmla="*/ 4647853 w 8586367"/>
              <a:gd name="connsiteY68" fmla="*/ 1342543 h 2924512"/>
              <a:gd name="connsiteX69" fmla="*/ 4462729 w 8586367"/>
              <a:gd name="connsiteY69" fmla="*/ 1227541 h 2924512"/>
              <a:gd name="connsiteX70" fmla="*/ 4145774 w 8586367"/>
              <a:gd name="connsiteY70" fmla="*/ 1084490 h 2924512"/>
              <a:gd name="connsiteX71" fmla="*/ 3938211 w 8586367"/>
              <a:gd name="connsiteY71" fmla="*/ 1053637 h 2924512"/>
              <a:gd name="connsiteX72" fmla="*/ 3699794 w 8586367"/>
              <a:gd name="connsiteY72" fmla="*/ 916197 h 2924512"/>
              <a:gd name="connsiteX73" fmla="*/ 3598817 w 8586367"/>
              <a:gd name="connsiteY73" fmla="*/ 876928 h 2924512"/>
              <a:gd name="connsiteX74" fmla="*/ 3475401 w 8586367"/>
              <a:gd name="connsiteY74" fmla="*/ 874123 h 2924512"/>
              <a:gd name="connsiteX75" fmla="*/ 3225764 w 8586367"/>
              <a:gd name="connsiteY75" fmla="*/ 750707 h 2924512"/>
              <a:gd name="connsiteX76" fmla="*/ 3029421 w 8586367"/>
              <a:gd name="connsiteY76" fmla="*/ 697414 h 2924512"/>
              <a:gd name="connsiteX77" fmla="*/ 2964907 w 8586367"/>
              <a:gd name="connsiteY77" fmla="*/ 646926 h 2924512"/>
              <a:gd name="connsiteX78" fmla="*/ 2858321 w 8586367"/>
              <a:gd name="connsiteY78" fmla="*/ 635706 h 2924512"/>
              <a:gd name="connsiteX79" fmla="*/ 2496488 w 8586367"/>
              <a:gd name="connsiteY79" fmla="*/ 470217 h 2924512"/>
              <a:gd name="connsiteX80" fmla="*/ 2347613 w 8586367"/>
              <a:gd name="connsiteY80" fmla="*/ 449461 h 2924512"/>
              <a:gd name="connsiteX81" fmla="*/ 2204778 w 8586367"/>
              <a:gd name="connsiteY81" fmla="*/ 372045 h 2924512"/>
              <a:gd name="connsiteX82" fmla="*/ 2036803 w 8586367"/>
              <a:gd name="connsiteY82" fmla="*/ 322466 h 2924512"/>
              <a:gd name="connsiteX83" fmla="*/ 1950830 w 8586367"/>
              <a:gd name="connsiteY83" fmla="*/ 277480 h 2924512"/>
              <a:gd name="connsiteX84" fmla="*/ 1913487 w 8586367"/>
              <a:gd name="connsiteY84" fmla="*/ 244139 h 2924512"/>
              <a:gd name="connsiteX85" fmla="*/ 1875154 w 8586367"/>
              <a:gd name="connsiteY85" fmla="*/ 267026 h 2924512"/>
              <a:gd name="connsiteX86" fmla="*/ 1831797 w 8586367"/>
              <a:gd name="connsiteY86" fmla="*/ 287682 h 2924512"/>
              <a:gd name="connsiteX87" fmla="*/ 1769274 w 8586367"/>
              <a:gd name="connsiteY87" fmla="*/ 232974 h 2924512"/>
              <a:gd name="connsiteX88" fmla="*/ 1722382 w 8586367"/>
              <a:gd name="connsiteY88" fmla="*/ 225158 h 2924512"/>
              <a:gd name="connsiteX89" fmla="*/ 1698936 w 8586367"/>
              <a:gd name="connsiteY89" fmla="*/ 232974 h 2924512"/>
              <a:gd name="connsiteX90" fmla="*/ 1667674 w 8586367"/>
              <a:gd name="connsiteY90" fmla="*/ 240789 h 2924512"/>
              <a:gd name="connsiteX91" fmla="*/ 1636413 w 8586367"/>
              <a:gd name="connsiteY91" fmla="*/ 264235 h 2924512"/>
              <a:gd name="connsiteX92" fmla="*/ 1605151 w 8586367"/>
              <a:gd name="connsiteY92" fmla="*/ 279866 h 2924512"/>
              <a:gd name="connsiteX93" fmla="*/ 1436399 w 8586367"/>
              <a:gd name="connsiteY93" fmla="*/ 297622 h 2924512"/>
              <a:gd name="connsiteX94" fmla="*/ 1386320 w 8586367"/>
              <a:gd name="connsiteY94" fmla="*/ 264235 h 2924512"/>
              <a:gd name="connsiteX95" fmla="*/ 1362874 w 8586367"/>
              <a:gd name="connsiteY95" fmla="*/ 256420 h 2924512"/>
              <a:gd name="connsiteX96" fmla="*/ 1331613 w 8586367"/>
              <a:gd name="connsiteY96" fmla="*/ 248605 h 2924512"/>
              <a:gd name="connsiteX97" fmla="*/ 1300351 w 8586367"/>
              <a:gd name="connsiteY97" fmla="*/ 225158 h 2924512"/>
              <a:gd name="connsiteX98" fmla="*/ 1245643 w 8586367"/>
              <a:gd name="connsiteY98" fmla="*/ 186082 h 2924512"/>
              <a:gd name="connsiteX99" fmla="*/ 1214382 w 8586367"/>
              <a:gd name="connsiteY99" fmla="*/ 178266 h 2924512"/>
              <a:gd name="connsiteX100" fmla="*/ 1167489 w 8586367"/>
              <a:gd name="connsiteY100" fmla="*/ 193897 h 2924512"/>
              <a:gd name="connsiteX101" fmla="*/ 1120597 w 8586367"/>
              <a:gd name="connsiteY101" fmla="*/ 232974 h 2924512"/>
              <a:gd name="connsiteX102" fmla="*/ 1065889 w 8586367"/>
              <a:gd name="connsiteY102" fmla="*/ 272051 h 2924512"/>
              <a:gd name="connsiteX103" fmla="*/ 1042443 w 8586367"/>
              <a:gd name="connsiteY103" fmla="*/ 264235 h 2924512"/>
              <a:gd name="connsiteX104" fmla="*/ 972105 w 8586367"/>
              <a:gd name="connsiteY104" fmla="*/ 240789 h 2924512"/>
              <a:gd name="connsiteX105" fmla="*/ 957404 w 8586367"/>
              <a:gd name="connsiteY105" fmla="*/ 207109 h 2924512"/>
              <a:gd name="connsiteX106" fmla="*/ 896370 w 8586367"/>
              <a:gd name="connsiteY106" fmla="*/ 178824 h 2924512"/>
              <a:gd name="connsiteX107" fmla="*/ 870505 w 8586367"/>
              <a:gd name="connsiteY107" fmla="*/ 154820 h 2924512"/>
              <a:gd name="connsiteX108" fmla="*/ 824916 w 8586367"/>
              <a:gd name="connsiteY108" fmla="*/ 127652 h 2924512"/>
              <a:gd name="connsiteX109" fmla="*/ 706382 w 8586367"/>
              <a:gd name="connsiteY109" fmla="*/ 170451 h 2924512"/>
              <a:gd name="connsiteX110" fmla="*/ 654279 w 8586367"/>
              <a:gd name="connsiteY110" fmla="*/ 110160 h 2924512"/>
              <a:gd name="connsiteX111" fmla="*/ 581336 w 8586367"/>
              <a:gd name="connsiteY111" fmla="*/ 147005 h 2924512"/>
              <a:gd name="connsiteX112" fmla="*/ 550074 w 8586367"/>
              <a:gd name="connsiteY112" fmla="*/ 139189 h 2924512"/>
              <a:gd name="connsiteX113" fmla="*/ 503182 w 8586367"/>
              <a:gd name="connsiteY113" fmla="*/ 100112 h 2924512"/>
              <a:gd name="connsiteX114" fmla="*/ 420220 w 8586367"/>
              <a:gd name="connsiteY114" fmla="*/ 50032 h 2924512"/>
              <a:gd name="connsiteX115" fmla="*/ 411749 w 8586367"/>
              <a:gd name="connsiteY115" fmla="*/ 76438 h 2924512"/>
              <a:gd name="connsiteX116" fmla="*/ 346874 w 8586367"/>
              <a:gd name="connsiteY116" fmla="*/ 107928 h 2924512"/>
              <a:gd name="connsiteX117" fmla="*/ 331243 w 8586367"/>
              <a:gd name="connsiteY117" fmla="*/ 139189 h 2924512"/>
              <a:gd name="connsiteX118" fmla="*/ 307797 w 8586367"/>
              <a:gd name="connsiteY118" fmla="*/ 123558 h 2924512"/>
              <a:gd name="connsiteX119" fmla="*/ 299982 w 8586367"/>
              <a:gd name="connsiteY119" fmla="*/ 92297 h 2924512"/>
              <a:gd name="connsiteX120" fmla="*/ 292166 w 8586367"/>
              <a:gd name="connsiteY120" fmla="*/ 68851 h 2924512"/>
              <a:gd name="connsiteX121" fmla="*/ 253089 w 8586367"/>
              <a:gd name="connsiteY121" fmla="*/ 61035 h 2924512"/>
              <a:gd name="connsiteX122" fmla="*/ 196707 w 8586367"/>
              <a:gd name="connsiteY122" fmla="*/ 71828 h 2924512"/>
              <a:gd name="connsiteX123" fmla="*/ 156327 w 8586367"/>
              <a:gd name="connsiteY123" fmla="*/ 102718 h 2924512"/>
              <a:gd name="connsiteX124" fmla="*/ 96782 w 8586367"/>
              <a:gd name="connsiteY124" fmla="*/ 53220 h 2924512"/>
              <a:gd name="connsiteX125" fmla="*/ 0 w 8586367"/>
              <a:gd name="connsiteY125" fmla="*/ 54419 h 2924512"/>
              <a:gd name="connsiteX126" fmla="*/ 30974 w 8586367"/>
              <a:gd name="connsiteY126" fmla="*/ 10211 h 2924512"/>
              <a:gd name="connsiteX127" fmla="*/ 151585 w 8586367"/>
              <a:gd name="connsiteY127" fmla="*/ 21430 h 2924512"/>
              <a:gd name="connsiteX128" fmla="*/ 279748 w 8586367"/>
              <a:gd name="connsiteY128" fmla="*/ 34186 h 2924512"/>
              <a:gd name="connsiteX129" fmla="*/ 413040 w 8586367"/>
              <a:gd name="connsiteY129" fmla="*/ 17709 h 2924512"/>
              <a:gd name="connsiteX130" fmla="*/ 487551 w 8586367"/>
              <a:gd name="connsiteY130" fmla="*/ 61035 h 2924512"/>
              <a:gd name="connsiteX131" fmla="*/ 671212 w 8586367"/>
              <a:gd name="connsiteY131" fmla="*/ 35357 h 2924512"/>
              <a:gd name="connsiteX132" fmla="*/ 919630 w 8586367"/>
              <a:gd name="connsiteY132" fmla="*/ 30890 h 2924512"/>
              <a:gd name="connsiteX133" fmla="*/ 1081520 w 8586367"/>
              <a:gd name="connsiteY133" fmla="*/ 68851 h 2924512"/>
              <a:gd name="connsiteX134" fmla="*/ 1120597 w 8586367"/>
              <a:gd name="connsiteY134" fmla="*/ 61035 h 2924512"/>
              <a:gd name="connsiteX135" fmla="*/ 1174015 w 8586367"/>
              <a:gd name="connsiteY135" fmla="*/ 20896 h 2924512"/>
              <a:gd name="connsiteX136" fmla="*/ 1252624 w 8586367"/>
              <a:gd name="connsiteY136" fmla="*/ 21731 h 2924512"/>
              <a:gd name="connsiteX137" fmla="*/ 1362874 w 8586367"/>
              <a:gd name="connsiteY137" fmla="*/ 53220 h 2924512"/>
              <a:gd name="connsiteX138" fmla="*/ 1374705 w 8586367"/>
              <a:gd name="connsiteY138" fmla="*/ 51741 h 2924512"/>
              <a:gd name="connsiteX139" fmla="*/ 1421897 w 8586367"/>
              <a:gd name="connsiteY139" fmla="*/ 36779 h 2924512"/>
              <a:gd name="connsiteX140" fmla="*/ 1446212 w 8586367"/>
              <a:gd name="connsiteY140" fmla="*/ 28204 h 2924512"/>
              <a:gd name="connsiteX141" fmla="*/ 1441569 w 8586367"/>
              <a:gd name="connsiteY141" fmla="*/ 11643 h 2924512"/>
              <a:gd name="connsiteX142" fmla="*/ 1523275 w 8586367"/>
              <a:gd name="connsiteY142" fmla="*/ 60849 h 2924512"/>
              <a:gd name="connsiteX143" fmla="*/ 1609059 w 8586367"/>
              <a:gd name="connsiteY143"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166922 w 8586367"/>
              <a:gd name="connsiteY13" fmla="*/ 74990 h 2924512"/>
              <a:gd name="connsiteX14" fmla="*/ 4350771 w 8586367"/>
              <a:gd name="connsiteY14" fmla="*/ 12095 h 2924512"/>
              <a:gd name="connsiteX15" fmla="*/ 4486237 w 8586367"/>
              <a:gd name="connsiteY15" fmla="*/ 62895 h 2924512"/>
              <a:gd name="connsiteX16" fmla="*/ 4604769 w 8586367"/>
              <a:gd name="connsiteY16" fmla="*/ 16933 h 2924512"/>
              <a:gd name="connsiteX17" fmla="*/ 4740237 w 8586367"/>
              <a:gd name="connsiteY17" fmla="*/ 62895 h 2924512"/>
              <a:gd name="connsiteX18" fmla="*/ 4911989 w 8586367"/>
              <a:gd name="connsiteY18" fmla="*/ 0 h 2924512"/>
              <a:gd name="connsiteX19" fmla="*/ 5028102 w 8586367"/>
              <a:gd name="connsiteY19" fmla="*/ 36286 h 2924512"/>
              <a:gd name="connsiteX20" fmla="*/ 5158732 w 8586367"/>
              <a:gd name="connsiteY20" fmla="*/ 9676 h 2924512"/>
              <a:gd name="connsiteX21" fmla="*/ 5308713 w 8586367"/>
              <a:gd name="connsiteY21" fmla="*/ 50800 h 2924512"/>
              <a:gd name="connsiteX22" fmla="*/ 5381284 w 8586367"/>
              <a:gd name="connsiteY22" fmla="*/ 19352 h 2924512"/>
              <a:gd name="connsiteX23" fmla="*/ 5567551 w 8586367"/>
              <a:gd name="connsiteY23" fmla="*/ 60476 h 2924512"/>
              <a:gd name="connsiteX24" fmla="*/ 5678827 w 8586367"/>
              <a:gd name="connsiteY24" fmla="*/ 12095 h 2924512"/>
              <a:gd name="connsiteX25" fmla="*/ 5831228 w 8586367"/>
              <a:gd name="connsiteY25" fmla="*/ 53219 h 2924512"/>
              <a:gd name="connsiteX26" fmla="*/ 5937665 w 8586367"/>
              <a:gd name="connsiteY26" fmla="*/ 24191 h 2924512"/>
              <a:gd name="connsiteX27" fmla="*/ 6102160 w 8586367"/>
              <a:gd name="connsiteY27" fmla="*/ 55638 h 2924512"/>
              <a:gd name="connsiteX28" fmla="*/ 6203760 w 8586367"/>
              <a:gd name="connsiteY28" fmla="*/ 29028 h 2924512"/>
              <a:gd name="connsiteX29" fmla="*/ 6315037 w 8586367"/>
              <a:gd name="connsiteY29" fmla="*/ 55638 h 2924512"/>
              <a:gd name="connsiteX30" fmla="*/ 6443246 w 8586367"/>
              <a:gd name="connsiteY30" fmla="*/ 31448 h 2924512"/>
              <a:gd name="connsiteX31" fmla="*/ 6559361 w 8586367"/>
              <a:gd name="connsiteY31" fmla="*/ 74990 h 2924512"/>
              <a:gd name="connsiteX32" fmla="*/ 6692408 w 8586367"/>
              <a:gd name="connsiteY32" fmla="*/ 29029 h 2924512"/>
              <a:gd name="connsiteX33" fmla="*/ 6917380 w 8586367"/>
              <a:gd name="connsiteY33" fmla="*/ 65314 h 2924512"/>
              <a:gd name="connsiteX34" fmla="*/ 8583562 w 8586367"/>
              <a:gd name="connsiteY34" fmla="*/ 22264 h 2924512"/>
              <a:gd name="connsiteX35" fmla="*/ 8586367 w 8586367"/>
              <a:gd name="connsiteY35" fmla="*/ 2876446 h 2924512"/>
              <a:gd name="connsiteX36" fmla="*/ 8428870 w 8586367"/>
              <a:gd name="connsiteY36" fmla="*/ 2787070 h 2924512"/>
              <a:gd name="connsiteX37" fmla="*/ 8339111 w 8586367"/>
              <a:gd name="connsiteY37" fmla="*/ 2916096 h 2924512"/>
              <a:gd name="connsiteX38" fmla="*/ 8288623 w 8586367"/>
              <a:gd name="connsiteY38" fmla="*/ 2756217 h 2924512"/>
              <a:gd name="connsiteX39" fmla="*/ 8187648 w 8586367"/>
              <a:gd name="connsiteY39" fmla="*/ 2837559 h 2924512"/>
              <a:gd name="connsiteX40" fmla="*/ 8055817 w 8586367"/>
              <a:gd name="connsiteY40" fmla="*/ 2924512 h 2924512"/>
              <a:gd name="connsiteX41" fmla="*/ 8013744 w 8586367"/>
              <a:gd name="connsiteY41" fmla="*/ 2831950 h 2924512"/>
              <a:gd name="connsiteX42" fmla="*/ 7923985 w 8586367"/>
              <a:gd name="connsiteY42" fmla="*/ 2874024 h 2924512"/>
              <a:gd name="connsiteX43" fmla="*/ 7834229 w 8586367"/>
              <a:gd name="connsiteY43" fmla="*/ 2801096 h 2924512"/>
              <a:gd name="connsiteX44" fmla="*/ 7733253 w 8586367"/>
              <a:gd name="connsiteY44" fmla="*/ 2871219 h 2924512"/>
              <a:gd name="connsiteX45" fmla="*/ 7584592 w 8586367"/>
              <a:gd name="connsiteY45" fmla="*/ 2806705 h 2924512"/>
              <a:gd name="connsiteX46" fmla="*/ 7385444 w 8586367"/>
              <a:gd name="connsiteY46" fmla="*/ 2893658 h 2924512"/>
              <a:gd name="connsiteX47" fmla="*/ 7245199 w 8586367"/>
              <a:gd name="connsiteY47" fmla="*/ 2770242 h 2924512"/>
              <a:gd name="connsiteX48" fmla="*/ 7169466 w 8586367"/>
              <a:gd name="connsiteY48" fmla="*/ 2916097 h 2924512"/>
              <a:gd name="connsiteX49" fmla="*/ 7110562 w 8586367"/>
              <a:gd name="connsiteY49" fmla="*/ 2764632 h 2924512"/>
              <a:gd name="connsiteX50" fmla="*/ 6945074 w 8586367"/>
              <a:gd name="connsiteY50" fmla="*/ 2899268 h 2924512"/>
              <a:gd name="connsiteX51" fmla="*/ 6855316 w 8586367"/>
              <a:gd name="connsiteY51" fmla="*/ 2826340 h 2924512"/>
              <a:gd name="connsiteX52" fmla="*/ 6768364 w 8586367"/>
              <a:gd name="connsiteY52" fmla="*/ 2910487 h 2924512"/>
              <a:gd name="connsiteX53" fmla="*/ 6672997 w 8586367"/>
              <a:gd name="connsiteY53" fmla="*/ 2806705 h 2924512"/>
              <a:gd name="connsiteX54" fmla="*/ 6563606 w 8586367"/>
              <a:gd name="connsiteY54" fmla="*/ 2876828 h 2924512"/>
              <a:gd name="connsiteX55" fmla="*/ 6293601 w 8586367"/>
              <a:gd name="connsiteY55" fmla="*/ 2812833 h 2924512"/>
              <a:gd name="connsiteX56" fmla="*/ 6300635 w 8586367"/>
              <a:gd name="connsiteY56" fmla="*/ 1982840 h 2924512"/>
              <a:gd name="connsiteX57" fmla="*/ 6133462 w 8586367"/>
              <a:gd name="connsiteY57" fmla="*/ 1864688 h 2924512"/>
              <a:gd name="connsiteX58" fmla="*/ 5946525 w 8586367"/>
              <a:gd name="connsiteY58" fmla="*/ 1740839 h 2924512"/>
              <a:gd name="connsiteX59" fmla="*/ 5811889 w 8586367"/>
              <a:gd name="connsiteY59" fmla="*/ 1749255 h 2924512"/>
              <a:gd name="connsiteX60" fmla="*/ 5321031 w 8586367"/>
              <a:gd name="connsiteY60" fmla="*/ 1547301 h 2924512"/>
              <a:gd name="connsiteX61" fmla="*/ 5301397 w 8586367"/>
              <a:gd name="connsiteY61" fmla="*/ 1508032 h 2924512"/>
              <a:gd name="connsiteX62" fmla="*/ 5147127 w 8586367"/>
              <a:gd name="connsiteY62" fmla="*/ 1508032 h 2924512"/>
              <a:gd name="connsiteX63" fmla="*/ 4992857 w 8586367"/>
              <a:gd name="connsiteY63" fmla="*/ 1440715 h 2924512"/>
              <a:gd name="connsiteX64" fmla="*/ 4976027 w 8586367"/>
              <a:gd name="connsiteY64" fmla="*/ 1404250 h 2924512"/>
              <a:gd name="connsiteX65" fmla="*/ 4908709 w 8586367"/>
              <a:gd name="connsiteY65" fmla="*/ 1418275 h 2924512"/>
              <a:gd name="connsiteX66" fmla="*/ 4824562 w 8586367"/>
              <a:gd name="connsiteY66" fmla="*/ 1336933 h 2924512"/>
              <a:gd name="connsiteX67" fmla="*/ 4734804 w 8586367"/>
              <a:gd name="connsiteY67" fmla="*/ 1322908 h 2924512"/>
              <a:gd name="connsiteX68" fmla="*/ 4647853 w 8586367"/>
              <a:gd name="connsiteY68" fmla="*/ 1342543 h 2924512"/>
              <a:gd name="connsiteX69" fmla="*/ 4462729 w 8586367"/>
              <a:gd name="connsiteY69" fmla="*/ 1227541 h 2924512"/>
              <a:gd name="connsiteX70" fmla="*/ 4145774 w 8586367"/>
              <a:gd name="connsiteY70" fmla="*/ 1084490 h 2924512"/>
              <a:gd name="connsiteX71" fmla="*/ 3938211 w 8586367"/>
              <a:gd name="connsiteY71" fmla="*/ 1053637 h 2924512"/>
              <a:gd name="connsiteX72" fmla="*/ 3699794 w 8586367"/>
              <a:gd name="connsiteY72" fmla="*/ 916197 h 2924512"/>
              <a:gd name="connsiteX73" fmla="*/ 3598817 w 8586367"/>
              <a:gd name="connsiteY73" fmla="*/ 876928 h 2924512"/>
              <a:gd name="connsiteX74" fmla="*/ 3475401 w 8586367"/>
              <a:gd name="connsiteY74" fmla="*/ 874123 h 2924512"/>
              <a:gd name="connsiteX75" fmla="*/ 3225764 w 8586367"/>
              <a:gd name="connsiteY75" fmla="*/ 750707 h 2924512"/>
              <a:gd name="connsiteX76" fmla="*/ 3029421 w 8586367"/>
              <a:gd name="connsiteY76" fmla="*/ 697414 h 2924512"/>
              <a:gd name="connsiteX77" fmla="*/ 2964907 w 8586367"/>
              <a:gd name="connsiteY77" fmla="*/ 646926 h 2924512"/>
              <a:gd name="connsiteX78" fmla="*/ 2858321 w 8586367"/>
              <a:gd name="connsiteY78" fmla="*/ 635706 h 2924512"/>
              <a:gd name="connsiteX79" fmla="*/ 2496488 w 8586367"/>
              <a:gd name="connsiteY79" fmla="*/ 470217 h 2924512"/>
              <a:gd name="connsiteX80" fmla="*/ 2347613 w 8586367"/>
              <a:gd name="connsiteY80" fmla="*/ 449461 h 2924512"/>
              <a:gd name="connsiteX81" fmla="*/ 2204778 w 8586367"/>
              <a:gd name="connsiteY81" fmla="*/ 372045 h 2924512"/>
              <a:gd name="connsiteX82" fmla="*/ 2036803 w 8586367"/>
              <a:gd name="connsiteY82" fmla="*/ 322466 h 2924512"/>
              <a:gd name="connsiteX83" fmla="*/ 1950830 w 8586367"/>
              <a:gd name="connsiteY83" fmla="*/ 277480 h 2924512"/>
              <a:gd name="connsiteX84" fmla="*/ 1913487 w 8586367"/>
              <a:gd name="connsiteY84" fmla="*/ 244139 h 2924512"/>
              <a:gd name="connsiteX85" fmla="*/ 1875154 w 8586367"/>
              <a:gd name="connsiteY85" fmla="*/ 267026 h 2924512"/>
              <a:gd name="connsiteX86" fmla="*/ 1831797 w 8586367"/>
              <a:gd name="connsiteY86" fmla="*/ 287682 h 2924512"/>
              <a:gd name="connsiteX87" fmla="*/ 1769274 w 8586367"/>
              <a:gd name="connsiteY87" fmla="*/ 232974 h 2924512"/>
              <a:gd name="connsiteX88" fmla="*/ 1722382 w 8586367"/>
              <a:gd name="connsiteY88" fmla="*/ 225158 h 2924512"/>
              <a:gd name="connsiteX89" fmla="*/ 1698936 w 8586367"/>
              <a:gd name="connsiteY89" fmla="*/ 232974 h 2924512"/>
              <a:gd name="connsiteX90" fmla="*/ 1667674 w 8586367"/>
              <a:gd name="connsiteY90" fmla="*/ 240789 h 2924512"/>
              <a:gd name="connsiteX91" fmla="*/ 1636413 w 8586367"/>
              <a:gd name="connsiteY91" fmla="*/ 264235 h 2924512"/>
              <a:gd name="connsiteX92" fmla="*/ 1605151 w 8586367"/>
              <a:gd name="connsiteY92" fmla="*/ 279866 h 2924512"/>
              <a:gd name="connsiteX93" fmla="*/ 1436399 w 8586367"/>
              <a:gd name="connsiteY93" fmla="*/ 297622 h 2924512"/>
              <a:gd name="connsiteX94" fmla="*/ 1386320 w 8586367"/>
              <a:gd name="connsiteY94" fmla="*/ 264235 h 2924512"/>
              <a:gd name="connsiteX95" fmla="*/ 1362874 w 8586367"/>
              <a:gd name="connsiteY95" fmla="*/ 256420 h 2924512"/>
              <a:gd name="connsiteX96" fmla="*/ 1331613 w 8586367"/>
              <a:gd name="connsiteY96" fmla="*/ 248605 h 2924512"/>
              <a:gd name="connsiteX97" fmla="*/ 1300351 w 8586367"/>
              <a:gd name="connsiteY97" fmla="*/ 225158 h 2924512"/>
              <a:gd name="connsiteX98" fmla="*/ 1245643 w 8586367"/>
              <a:gd name="connsiteY98" fmla="*/ 186082 h 2924512"/>
              <a:gd name="connsiteX99" fmla="*/ 1214382 w 8586367"/>
              <a:gd name="connsiteY99" fmla="*/ 178266 h 2924512"/>
              <a:gd name="connsiteX100" fmla="*/ 1167489 w 8586367"/>
              <a:gd name="connsiteY100" fmla="*/ 193897 h 2924512"/>
              <a:gd name="connsiteX101" fmla="*/ 1120597 w 8586367"/>
              <a:gd name="connsiteY101" fmla="*/ 232974 h 2924512"/>
              <a:gd name="connsiteX102" fmla="*/ 1065889 w 8586367"/>
              <a:gd name="connsiteY102" fmla="*/ 272051 h 2924512"/>
              <a:gd name="connsiteX103" fmla="*/ 1042443 w 8586367"/>
              <a:gd name="connsiteY103" fmla="*/ 264235 h 2924512"/>
              <a:gd name="connsiteX104" fmla="*/ 972105 w 8586367"/>
              <a:gd name="connsiteY104" fmla="*/ 240789 h 2924512"/>
              <a:gd name="connsiteX105" fmla="*/ 957404 w 8586367"/>
              <a:gd name="connsiteY105" fmla="*/ 207109 h 2924512"/>
              <a:gd name="connsiteX106" fmla="*/ 896370 w 8586367"/>
              <a:gd name="connsiteY106" fmla="*/ 178824 h 2924512"/>
              <a:gd name="connsiteX107" fmla="*/ 870505 w 8586367"/>
              <a:gd name="connsiteY107" fmla="*/ 154820 h 2924512"/>
              <a:gd name="connsiteX108" fmla="*/ 824916 w 8586367"/>
              <a:gd name="connsiteY108" fmla="*/ 127652 h 2924512"/>
              <a:gd name="connsiteX109" fmla="*/ 706382 w 8586367"/>
              <a:gd name="connsiteY109" fmla="*/ 170451 h 2924512"/>
              <a:gd name="connsiteX110" fmla="*/ 654279 w 8586367"/>
              <a:gd name="connsiteY110" fmla="*/ 110160 h 2924512"/>
              <a:gd name="connsiteX111" fmla="*/ 581336 w 8586367"/>
              <a:gd name="connsiteY111" fmla="*/ 147005 h 2924512"/>
              <a:gd name="connsiteX112" fmla="*/ 550074 w 8586367"/>
              <a:gd name="connsiteY112" fmla="*/ 139189 h 2924512"/>
              <a:gd name="connsiteX113" fmla="*/ 503182 w 8586367"/>
              <a:gd name="connsiteY113" fmla="*/ 100112 h 2924512"/>
              <a:gd name="connsiteX114" fmla="*/ 420220 w 8586367"/>
              <a:gd name="connsiteY114" fmla="*/ 50032 h 2924512"/>
              <a:gd name="connsiteX115" fmla="*/ 411749 w 8586367"/>
              <a:gd name="connsiteY115" fmla="*/ 76438 h 2924512"/>
              <a:gd name="connsiteX116" fmla="*/ 346874 w 8586367"/>
              <a:gd name="connsiteY116" fmla="*/ 107928 h 2924512"/>
              <a:gd name="connsiteX117" fmla="*/ 331243 w 8586367"/>
              <a:gd name="connsiteY117" fmla="*/ 139189 h 2924512"/>
              <a:gd name="connsiteX118" fmla="*/ 307797 w 8586367"/>
              <a:gd name="connsiteY118" fmla="*/ 123558 h 2924512"/>
              <a:gd name="connsiteX119" fmla="*/ 299982 w 8586367"/>
              <a:gd name="connsiteY119" fmla="*/ 92297 h 2924512"/>
              <a:gd name="connsiteX120" fmla="*/ 292166 w 8586367"/>
              <a:gd name="connsiteY120" fmla="*/ 68851 h 2924512"/>
              <a:gd name="connsiteX121" fmla="*/ 253089 w 8586367"/>
              <a:gd name="connsiteY121" fmla="*/ 61035 h 2924512"/>
              <a:gd name="connsiteX122" fmla="*/ 196707 w 8586367"/>
              <a:gd name="connsiteY122" fmla="*/ 71828 h 2924512"/>
              <a:gd name="connsiteX123" fmla="*/ 156327 w 8586367"/>
              <a:gd name="connsiteY123" fmla="*/ 102718 h 2924512"/>
              <a:gd name="connsiteX124" fmla="*/ 96782 w 8586367"/>
              <a:gd name="connsiteY124" fmla="*/ 53220 h 2924512"/>
              <a:gd name="connsiteX125" fmla="*/ 0 w 8586367"/>
              <a:gd name="connsiteY125" fmla="*/ 54419 h 2924512"/>
              <a:gd name="connsiteX126" fmla="*/ 30974 w 8586367"/>
              <a:gd name="connsiteY126" fmla="*/ 10211 h 2924512"/>
              <a:gd name="connsiteX127" fmla="*/ 151585 w 8586367"/>
              <a:gd name="connsiteY127" fmla="*/ 21430 h 2924512"/>
              <a:gd name="connsiteX128" fmla="*/ 279748 w 8586367"/>
              <a:gd name="connsiteY128" fmla="*/ 34186 h 2924512"/>
              <a:gd name="connsiteX129" fmla="*/ 413040 w 8586367"/>
              <a:gd name="connsiteY129" fmla="*/ 17709 h 2924512"/>
              <a:gd name="connsiteX130" fmla="*/ 487551 w 8586367"/>
              <a:gd name="connsiteY130" fmla="*/ 61035 h 2924512"/>
              <a:gd name="connsiteX131" fmla="*/ 671212 w 8586367"/>
              <a:gd name="connsiteY131" fmla="*/ 35357 h 2924512"/>
              <a:gd name="connsiteX132" fmla="*/ 919630 w 8586367"/>
              <a:gd name="connsiteY132" fmla="*/ 30890 h 2924512"/>
              <a:gd name="connsiteX133" fmla="*/ 1081520 w 8586367"/>
              <a:gd name="connsiteY133" fmla="*/ 68851 h 2924512"/>
              <a:gd name="connsiteX134" fmla="*/ 1120597 w 8586367"/>
              <a:gd name="connsiteY134" fmla="*/ 61035 h 2924512"/>
              <a:gd name="connsiteX135" fmla="*/ 1174015 w 8586367"/>
              <a:gd name="connsiteY135" fmla="*/ 20896 h 2924512"/>
              <a:gd name="connsiteX136" fmla="*/ 1252624 w 8586367"/>
              <a:gd name="connsiteY136" fmla="*/ 21731 h 2924512"/>
              <a:gd name="connsiteX137" fmla="*/ 1362874 w 8586367"/>
              <a:gd name="connsiteY137" fmla="*/ 53220 h 2924512"/>
              <a:gd name="connsiteX138" fmla="*/ 1374705 w 8586367"/>
              <a:gd name="connsiteY138" fmla="*/ 51741 h 2924512"/>
              <a:gd name="connsiteX139" fmla="*/ 1421897 w 8586367"/>
              <a:gd name="connsiteY139" fmla="*/ 36779 h 2924512"/>
              <a:gd name="connsiteX140" fmla="*/ 1446212 w 8586367"/>
              <a:gd name="connsiteY140" fmla="*/ 28204 h 2924512"/>
              <a:gd name="connsiteX141" fmla="*/ 1441569 w 8586367"/>
              <a:gd name="connsiteY141" fmla="*/ 11643 h 2924512"/>
              <a:gd name="connsiteX142" fmla="*/ 1523275 w 8586367"/>
              <a:gd name="connsiteY142" fmla="*/ 60849 h 2924512"/>
              <a:gd name="connsiteX143" fmla="*/ 1609059 w 8586367"/>
              <a:gd name="connsiteY143"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084675 w 8586367"/>
              <a:gd name="connsiteY13" fmla="*/ 70152 h 2924512"/>
              <a:gd name="connsiteX14" fmla="*/ 4166922 w 8586367"/>
              <a:gd name="connsiteY14" fmla="*/ 74990 h 2924512"/>
              <a:gd name="connsiteX15" fmla="*/ 4350771 w 8586367"/>
              <a:gd name="connsiteY15" fmla="*/ 12095 h 2924512"/>
              <a:gd name="connsiteX16" fmla="*/ 4486237 w 8586367"/>
              <a:gd name="connsiteY16" fmla="*/ 62895 h 2924512"/>
              <a:gd name="connsiteX17" fmla="*/ 4604769 w 8586367"/>
              <a:gd name="connsiteY17" fmla="*/ 16933 h 2924512"/>
              <a:gd name="connsiteX18" fmla="*/ 4740237 w 8586367"/>
              <a:gd name="connsiteY18" fmla="*/ 62895 h 2924512"/>
              <a:gd name="connsiteX19" fmla="*/ 4911989 w 8586367"/>
              <a:gd name="connsiteY19" fmla="*/ 0 h 2924512"/>
              <a:gd name="connsiteX20" fmla="*/ 5028102 w 8586367"/>
              <a:gd name="connsiteY20" fmla="*/ 36286 h 2924512"/>
              <a:gd name="connsiteX21" fmla="*/ 5158732 w 8586367"/>
              <a:gd name="connsiteY21" fmla="*/ 9676 h 2924512"/>
              <a:gd name="connsiteX22" fmla="*/ 5308713 w 8586367"/>
              <a:gd name="connsiteY22" fmla="*/ 50800 h 2924512"/>
              <a:gd name="connsiteX23" fmla="*/ 5381284 w 8586367"/>
              <a:gd name="connsiteY23" fmla="*/ 19352 h 2924512"/>
              <a:gd name="connsiteX24" fmla="*/ 5567551 w 8586367"/>
              <a:gd name="connsiteY24" fmla="*/ 60476 h 2924512"/>
              <a:gd name="connsiteX25" fmla="*/ 5678827 w 8586367"/>
              <a:gd name="connsiteY25" fmla="*/ 12095 h 2924512"/>
              <a:gd name="connsiteX26" fmla="*/ 5831228 w 8586367"/>
              <a:gd name="connsiteY26" fmla="*/ 53219 h 2924512"/>
              <a:gd name="connsiteX27" fmla="*/ 5937665 w 8586367"/>
              <a:gd name="connsiteY27" fmla="*/ 24191 h 2924512"/>
              <a:gd name="connsiteX28" fmla="*/ 6102160 w 8586367"/>
              <a:gd name="connsiteY28" fmla="*/ 55638 h 2924512"/>
              <a:gd name="connsiteX29" fmla="*/ 6203760 w 8586367"/>
              <a:gd name="connsiteY29" fmla="*/ 29028 h 2924512"/>
              <a:gd name="connsiteX30" fmla="*/ 6315037 w 8586367"/>
              <a:gd name="connsiteY30" fmla="*/ 55638 h 2924512"/>
              <a:gd name="connsiteX31" fmla="*/ 6443246 w 8586367"/>
              <a:gd name="connsiteY31" fmla="*/ 31448 h 2924512"/>
              <a:gd name="connsiteX32" fmla="*/ 6559361 w 8586367"/>
              <a:gd name="connsiteY32" fmla="*/ 74990 h 2924512"/>
              <a:gd name="connsiteX33" fmla="*/ 6692408 w 8586367"/>
              <a:gd name="connsiteY33" fmla="*/ 29029 h 2924512"/>
              <a:gd name="connsiteX34" fmla="*/ 6917380 w 8586367"/>
              <a:gd name="connsiteY34" fmla="*/ 65314 h 2924512"/>
              <a:gd name="connsiteX35" fmla="*/ 8583562 w 8586367"/>
              <a:gd name="connsiteY35" fmla="*/ 22264 h 2924512"/>
              <a:gd name="connsiteX36" fmla="*/ 8586367 w 8586367"/>
              <a:gd name="connsiteY36" fmla="*/ 2876446 h 2924512"/>
              <a:gd name="connsiteX37" fmla="*/ 8428870 w 8586367"/>
              <a:gd name="connsiteY37" fmla="*/ 2787070 h 2924512"/>
              <a:gd name="connsiteX38" fmla="*/ 8339111 w 8586367"/>
              <a:gd name="connsiteY38" fmla="*/ 2916096 h 2924512"/>
              <a:gd name="connsiteX39" fmla="*/ 8288623 w 8586367"/>
              <a:gd name="connsiteY39" fmla="*/ 2756217 h 2924512"/>
              <a:gd name="connsiteX40" fmla="*/ 8187648 w 8586367"/>
              <a:gd name="connsiteY40" fmla="*/ 2837559 h 2924512"/>
              <a:gd name="connsiteX41" fmla="*/ 8055817 w 8586367"/>
              <a:gd name="connsiteY41" fmla="*/ 2924512 h 2924512"/>
              <a:gd name="connsiteX42" fmla="*/ 8013744 w 8586367"/>
              <a:gd name="connsiteY42" fmla="*/ 2831950 h 2924512"/>
              <a:gd name="connsiteX43" fmla="*/ 7923985 w 8586367"/>
              <a:gd name="connsiteY43" fmla="*/ 2874024 h 2924512"/>
              <a:gd name="connsiteX44" fmla="*/ 7834229 w 8586367"/>
              <a:gd name="connsiteY44" fmla="*/ 2801096 h 2924512"/>
              <a:gd name="connsiteX45" fmla="*/ 7733253 w 8586367"/>
              <a:gd name="connsiteY45" fmla="*/ 2871219 h 2924512"/>
              <a:gd name="connsiteX46" fmla="*/ 7584592 w 8586367"/>
              <a:gd name="connsiteY46" fmla="*/ 2806705 h 2924512"/>
              <a:gd name="connsiteX47" fmla="*/ 7385444 w 8586367"/>
              <a:gd name="connsiteY47" fmla="*/ 2893658 h 2924512"/>
              <a:gd name="connsiteX48" fmla="*/ 7245199 w 8586367"/>
              <a:gd name="connsiteY48" fmla="*/ 2770242 h 2924512"/>
              <a:gd name="connsiteX49" fmla="*/ 7169466 w 8586367"/>
              <a:gd name="connsiteY49" fmla="*/ 2916097 h 2924512"/>
              <a:gd name="connsiteX50" fmla="*/ 7110562 w 8586367"/>
              <a:gd name="connsiteY50" fmla="*/ 2764632 h 2924512"/>
              <a:gd name="connsiteX51" fmla="*/ 6945074 w 8586367"/>
              <a:gd name="connsiteY51" fmla="*/ 2899268 h 2924512"/>
              <a:gd name="connsiteX52" fmla="*/ 6855316 w 8586367"/>
              <a:gd name="connsiteY52" fmla="*/ 2826340 h 2924512"/>
              <a:gd name="connsiteX53" fmla="*/ 6768364 w 8586367"/>
              <a:gd name="connsiteY53" fmla="*/ 2910487 h 2924512"/>
              <a:gd name="connsiteX54" fmla="*/ 6672997 w 8586367"/>
              <a:gd name="connsiteY54" fmla="*/ 2806705 h 2924512"/>
              <a:gd name="connsiteX55" fmla="*/ 6563606 w 8586367"/>
              <a:gd name="connsiteY55" fmla="*/ 2876828 h 2924512"/>
              <a:gd name="connsiteX56" fmla="*/ 6293601 w 8586367"/>
              <a:gd name="connsiteY56" fmla="*/ 2812833 h 2924512"/>
              <a:gd name="connsiteX57" fmla="*/ 6300635 w 8586367"/>
              <a:gd name="connsiteY57" fmla="*/ 1982840 h 2924512"/>
              <a:gd name="connsiteX58" fmla="*/ 6133462 w 8586367"/>
              <a:gd name="connsiteY58" fmla="*/ 1864688 h 2924512"/>
              <a:gd name="connsiteX59" fmla="*/ 5946525 w 8586367"/>
              <a:gd name="connsiteY59" fmla="*/ 1740839 h 2924512"/>
              <a:gd name="connsiteX60" fmla="*/ 5811889 w 8586367"/>
              <a:gd name="connsiteY60" fmla="*/ 1749255 h 2924512"/>
              <a:gd name="connsiteX61" fmla="*/ 5321031 w 8586367"/>
              <a:gd name="connsiteY61" fmla="*/ 1547301 h 2924512"/>
              <a:gd name="connsiteX62" fmla="*/ 5301397 w 8586367"/>
              <a:gd name="connsiteY62" fmla="*/ 1508032 h 2924512"/>
              <a:gd name="connsiteX63" fmla="*/ 5147127 w 8586367"/>
              <a:gd name="connsiteY63" fmla="*/ 1508032 h 2924512"/>
              <a:gd name="connsiteX64" fmla="*/ 4992857 w 8586367"/>
              <a:gd name="connsiteY64" fmla="*/ 1440715 h 2924512"/>
              <a:gd name="connsiteX65" fmla="*/ 4976027 w 8586367"/>
              <a:gd name="connsiteY65" fmla="*/ 1404250 h 2924512"/>
              <a:gd name="connsiteX66" fmla="*/ 4908709 w 8586367"/>
              <a:gd name="connsiteY66" fmla="*/ 1418275 h 2924512"/>
              <a:gd name="connsiteX67" fmla="*/ 4824562 w 8586367"/>
              <a:gd name="connsiteY67" fmla="*/ 1336933 h 2924512"/>
              <a:gd name="connsiteX68" fmla="*/ 4734804 w 8586367"/>
              <a:gd name="connsiteY68" fmla="*/ 1322908 h 2924512"/>
              <a:gd name="connsiteX69" fmla="*/ 4647853 w 8586367"/>
              <a:gd name="connsiteY69" fmla="*/ 1342543 h 2924512"/>
              <a:gd name="connsiteX70" fmla="*/ 4462729 w 8586367"/>
              <a:gd name="connsiteY70" fmla="*/ 1227541 h 2924512"/>
              <a:gd name="connsiteX71" fmla="*/ 4145774 w 8586367"/>
              <a:gd name="connsiteY71" fmla="*/ 1084490 h 2924512"/>
              <a:gd name="connsiteX72" fmla="*/ 3938211 w 8586367"/>
              <a:gd name="connsiteY72" fmla="*/ 1053637 h 2924512"/>
              <a:gd name="connsiteX73" fmla="*/ 3699794 w 8586367"/>
              <a:gd name="connsiteY73" fmla="*/ 916197 h 2924512"/>
              <a:gd name="connsiteX74" fmla="*/ 3598817 w 8586367"/>
              <a:gd name="connsiteY74" fmla="*/ 876928 h 2924512"/>
              <a:gd name="connsiteX75" fmla="*/ 3475401 w 8586367"/>
              <a:gd name="connsiteY75" fmla="*/ 874123 h 2924512"/>
              <a:gd name="connsiteX76" fmla="*/ 3225764 w 8586367"/>
              <a:gd name="connsiteY76" fmla="*/ 750707 h 2924512"/>
              <a:gd name="connsiteX77" fmla="*/ 3029421 w 8586367"/>
              <a:gd name="connsiteY77" fmla="*/ 697414 h 2924512"/>
              <a:gd name="connsiteX78" fmla="*/ 2964907 w 8586367"/>
              <a:gd name="connsiteY78" fmla="*/ 646926 h 2924512"/>
              <a:gd name="connsiteX79" fmla="*/ 2858321 w 8586367"/>
              <a:gd name="connsiteY79" fmla="*/ 635706 h 2924512"/>
              <a:gd name="connsiteX80" fmla="*/ 2496488 w 8586367"/>
              <a:gd name="connsiteY80" fmla="*/ 470217 h 2924512"/>
              <a:gd name="connsiteX81" fmla="*/ 2347613 w 8586367"/>
              <a:gd name="connsiteY81" fmla="*/ 449461 h 2924512"/>
              <a:gd name="connsiteX82" fmla="*/ 2204778 w 8586367"/>
              <a:gd name="connsiteY82" fmla="*/ 372045 h 2924512"/>
              <a:gd name="connsiteX83" fmla="*/ 2036803 w 8586367"/>
              <a:gd name="connsiteY83" fmla="*/ 322466 h 2924512"/>
              <a:gd name="connsiteX84" fmla="*/ 1950830 w 8586367"/>
              <a:gd name="connsiteY84" fmla="*/ 277480 h 2924512"/>
              <a:gd name="connsiteX85" fmla="*/ 1913487 w 8586367"/>
              <a:gd name="connsiteY85" fmla="*/ 244139 h 2924512"/>
              <a:gd name="connsiteX86" fmla="*/ 1875154 w 8586367"/>
              <a:gd name="connsiteY86" fmla="*/ 267026 h 2924512"/>
              <a:gd name="connsiteX87" fmla="*/ 1831797 w 8586367"/>
              <a:gd name="connsiteY87" fmla="*/ 287682 h 2924512"/>
              <a:gd name="connsiteX88" fmla="*/ 1769274 w 8586367"/>
              <a:gd name="connsiteY88" fmla="*/ 232974 h 2924512"/>
              <a:gd name="connsiteX89" fmla="*/ 1722382 w 8586367"/>
              <a:gd name="connsiteY89" fmla="*/ 225158 h 2924512"/>
              <a:gd name="connsiteX90" fmla="*/ 1698936 w 8586367"/>
              <a:gd name="connsiteY90" fmla="*/ 232974 h 2924512"/>
              <a:gd name="connsiteX91" fmla="*/ 1667674 w 8586367"/>
              <a:gd name="connsiteY91" fmla="*/ 240789 h 2924512"/>
              <a:gd name="connsiteX92" fmla="*/ 1636413 w 8586367"/>
              <a:gd name="connsiteY92" fmla="*/ 264235 h 2924512"/>
              <a:gd name="connsiteX93" fmla="*/ 1605151 w 8586367"/>
              <a:gd name="connsiteY93" fmla="*/ 279866 h 2924512"/>
              <a:gd name="connsiteX94" fmla="*/ 1436399 w 8586367"/>
              <a:gd name="connsiteY94" fmla="*/ 297622 h 2924512"/>
              <a:gd name="connsiteX95" fmla="*/ 1386320 w 8586367"/>
              <a:gd name="connsiteY95" fmla="*/ 264235 h 2924512"/>
              <a:gd name="connsiteX96" fmla="*/ 1362874 w 8586367"/>
              <a:gd name="connsiteY96" fmla="*/ 256420 h 2924512"/>
              <a:gd name="connsiteX97" fmla="*/ 1331613 w 8586367"/>
              <a:gd name="connsiteY97" fmla="*/ 248605 h 2924512"/>
              <a:gd name="connsiteX98" fmla="*/ 1300351 w 8586367"/>
              <a:gd name="connsiteY98" fmla="*/ 225158 h 2924512"/>
              <a:gd name="connsiteX99" fmla="*/ 1245643 w 8586367"/>
              <a:gd name="connsiteY99" fmla="*/ 186082 h 2924512"/>
              <a:gd name="connsiteX100" fmla="*/ 1214382 w 8586367"/>
              <a:gd name="connsiteY100" fmla="*/ 178266 h 2924512"/>
              <a:gd name="connsiteX101" fmla="*/ 1167489 w 8586367"/>
              <a:gd name="connsiteY101" fmla="*/ 193897 h 2924512"/>
              <a:gd name="connsiteX102" fmla="*/ 1120597 w 8586367"/>
              <a:gd name="connsiteY102" fmla="*/ 232974 h 2924512"/>
              <a:gd name="connsiteX103" fmla="*/ 1065889 w 8586367"/>
              <a:gd name="connsiteY103" fmla="*/ 272051 h 2924512"/>
              <a:gd name="connsiteX104" fmla="*/ 1042443 w 8586367"/>
              <a:gd name="connsiteY104" fmla="*/ 264235 h 2924512"/>
              <a:gd name="connsiteX105" fmla="*/ 972105 w 8586367"/>
              <a:gd name="connsiteY105" fmla="*/ 240789 h 2924512"/>
              <a:gd name="connsiteX106" fmla="*/ 957404 w 8586367"/>
              <a:gd name="connsiteY106" fmla="*/ 207109 h 2924512"/>
              <a:gd name="connsiteX107" fmla="*/ 896370 w 8586367"/>
              <a:gd name="connsiteY107" fmla="*/ 178824 h 2924512"/>
              <a:gd name="connsiteX108" fmla="*/ 870505 w 8586367"/>
              <a:gd name="connsiteY108" fmla="*/ 154820 h 2924512"/>
              <a:gd name="connsiteX109" fmla="*/ 824916 w 8586367"/>
              <a:gd name="connsiteY109" fmla="*/ 127652 h 2924512"/>
              <a:gd name="connsiteX110" fmla="*/ 706382 w 8586367"/>
              <a:gd name="connsiteY110" fmla="*/ 170451 h 2924512"/>
              <a:gd name="connsiteX111" fmla="*/ 654279 w 8586367"/>
              <a:gd name="connsiteY111" fmla="*/ 110160 h 2924512"/>
              <a:gd name="connsiteX112" fmla="*/ 581336 w 8586367"/>
              <a:gd name="connsiteY112" fmla="*/ 147005 h 2924512"/>
              <a:gd name="connsiteX113" fmla="*/ 550074 w 8586367"/>
              <a:gd name="connsiteY113" fmla="*/ 139189 h 2924512"/>
              <a:gd name="connsiteX114" fmla="*/ 503182 w 8586367"/>
              <a:gd name="connsiteY114" fmla="*/ 100112 h 2924512"/>
              <a:gd name="connsiteX115" fmla="*/ 420220 w 8586367"/>
              <a:gd name="connsiteY115" fmla="*/ 50032 h 2924512"/>
              <a:gd name="connsiteX116" fmla="*/ 411749 w 8586367"/>
              <a:gd name="connsiteY116" fmla="*/ 76438 h 2924512"/>
              <a:gd name="connsiteX117" fmla="*/ 346874 w 8586367"/>
              <a:gd name="connsiteY117" fmla="*/ 107928 h 2924512"/>
              <a:gd name="connsiteX118" fmla="*/ 331243 w 8586367"/>
              <a:gd name="connsiteY118" fmla="*/ 139189 h 2924512"/>
              <a:gd name="connsiteX119" fmla="*/ 307797 w 8586367"/>
              <a:gd name="connsiteY119" fmla="*/ 123558 h 2924512"/>
              <a:gd name="connsiteX120" fmla="*/ 299982 w 8586367"/>
              <a:gd name="connsiteY120" fmla="*/ 92297 h 2924512"/>
              <a:gd name="connsiteX121" fmla="*/ 292166 w 8586367"/>
              <a:gd name="connsiteY121" fmla="*/ 68851 h 2924512"/>
              <a:gd name="connsiteX122" fmla="*/ 253089 w 8586367"/>
              <a:gd name="connsiteY122" fmla="*/ 61035 h 2924512"/>
              <a:gd name="connsiteX123" fmla="*/ 196707 w 8586367"/>
              <a:gd name="connsiteY123" fmla="*/ 71828 h 2924512"/>
              <a:gd name="connsiteX124" fmla="*/ 156327 w 8586367"/>
              <a:gd name="connsiteY124" fmla="*/ 102718 h 2924512"/>
              <a:gd name="connsiteX125" fmla="*/ 96782 w 8586367"/>
              <a:gd name="connsiteY125" fmla="*/ 53220 h 2924512"/>
              <a:gd name="connsiteX126" fmla="*/ 0 w 8586367"/>
              <a:gd name="connsiteY126" fmla="*/ 54419 h 2924512"/>
              <a:gd name="connsiteX127" fmla="*/ 30974 w 8586367"/>
              <a:gd name="connsiteY127" fmla="*/ 10211 h 2924512"/>
              <a:gd name="connsiteX128" fmla="*/ 151585 w 8586367"/>
              <a:gd name="connsiteY128" fmla="*/ 21430 h 2924512"/>
              <a:gd name="connsiteX129" fmla="*/ 279748 w 8586367"/>
              <a:gd name="connsiteY129" fmla="*/ 34186 h 2924512"/>
              <a:gd name="connsiteX130" fmla="*/ 413040 w 8586367"/>
              <a:gd name="connsiteY130" fmla="*/ 17709 h 2924512"/>
              <a:gd name="connsiteX131" fmla="*/ 487551 w 8586367"/>
              <a:gd name="connsiteY131" fmla="*/ 61035 h 2924512"/>
              <a:gd name="connsiteX132" fmla="*/ 671212 w 8586367"/>
              <a:gd name="connsiteY132" fmla="*/ 35357 h 2924512"/>
              <a:gd name="connsiteX133" fmla="*/ 919630 w 8586367"/>
              <a:gd name="connsiteY133" fmla="*/ 30890 h 2924512"/>
              <a:gd name="connsiteX134" fmla="*/ 1081520 w 8586367"/>
              <a:gd name="connsiteY134" fmla="*/ 68851 h 2924512"/>
              <a:gd name="connsiteX135" fmla="*/ 1120597 w 8586367"/>
              <a:gd name="connsiteY135" fmla="*/ 61035 h 2924512"/>
              <a:gd name="connsiteX136" fmla="*/ 1174015 w 8586367"/>
              <a:gd name="connsiteY136" fmla="*/ 20896 h 2924512"/>
              <a:gd name="connsiteX137" fmla="*/ 1252624 w 8586367"/>
              <a:gd name="connsiteY137" fmla="*/ 21731 h 2924512"/>
              <a:gd name="connsiteX138" fmla="*/ 1362874 w 8586367"/>
              <a:gd name="connsiteY138" fmla="*/ 53220 h 2924512"/>
              <a:gd name="connsiteX139" fmla="*/ 1374705 w 8586367"/>
              <a:gd name="connsiteY139" fmla="*/ 51741 h 2924512"/>
              <a:gd name="connsiteX140" fmla="*/ 1421897 w 8586367"/>
              <a:gd name="connsiteY140" fmla="*/ 36779 h 2924512"/>
              <a:gd name="connsiteX141" fmla="*/ 1446212 w 8586367"/>
              <a:gd name="connsiteY141" fmla="*/ 28204 h 2924512"/>
              <a:gd name="connsiteX142" fmla="*/ 1441569 w 8586367"/>
              <a:gd name="connsiteY142" fmla="*/ 11643 h 2924512"/>
              <a:gd name="connsiteX143" fmla="*/ 1523275 w 8586367"/>
              <a:gd name="connsiteY143" fmla="*/ 60849 h 2924512"/>
              <a:gd name="connsiteX144" fmla="*/ 1609059 w 8586367"/>
              <a:gd name="connsiteY144"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60476 h 2924512"/>
              <a:gd name="connsiteX13" fmla="*/ 4101608 w 8586367"/>
              <a:gd name="connsiteY13" fmla="*/ 12095 h 2924512"/>
              <a:gd name="connsiteX14" fmla="*/ 4166922 w 8586367"/>
              <a:gd name="connsiteY14" fmla="*/ 74990 h 2924512"/>
              <a:gd name="connsiteX15" fmla="*/ 4350771 w 8586367"/>
              <a:gd name="connsiteY15" fmla="*/ 12095 h 2924512"/>
              <a:gd name="connsiteX16" fmla="*/ 4486237 w 8586367"/>
              <a:gd name="connsiteY16" fmla="*/ 62895 h 2924512"/>
              <a:gd name="connsiteX17" fmla="*/ 4604769 w 8586367"/>
              <a:gd name="connsiteY17" fmla="*/ 16933 h 2924512"/>
              <a:gd name="connsiteX18" fmla="*/ 4740237 w 8586367"/>
              <a:gd name="connsiteY18" fmla="*/ 62895 h 2924512"/>
              <a:gd name="connsiteX19" fmla="*/ 4911989 w 8586367"/>
              <a:gd name="connsiteY19" fmla="*/ 0 h 2924512"/>
              <a:gd name="connsiteX20" fmla="*/ 5028102 w 8586367"/>
              <a:gd name="connsiteY20" fmla="*/ 36286 h 2924512"/>
              <a:gd name="connsiteX21" fmla="*/ 5158732 w 8586367"/>
              <a:gd name="connsiteY21" fmla="*/ 9676 h 2924512"/>
              <a:gd name="connsiteX22" fmla="*/ 5308713 w 8586367"/>
              <a:gd name="connsiteY22" fmla="*/ 50800 h 2924512"/>
              <a:gd name="connsiteX23" fmla="*/ 5381284 w 8586367"/>
              <a:gd name="connsiteY23" fmla="*/ 19352 h 2924512"/>
              <a:gd name="connsiteX24" fmla="*/ 5567551 w 8586367"/>
              <a:gd name="connsiteY24" fmla="*/ 60476 h 2924512"/>
              <a:gd name="connsiteX25" fmla="*/ 5678827 w 8586367"/>
              <a:gd name="connsiteY25" fmla="*/ 12095 h 2924512"/>
              <a:gd name="connsiteX26" fmla="*/ 5831228 w 8586367"/>
              <a:gd name="connsiteY26" fmla="*/ 53219 h 2924512"/>
              <a:gd name="connsiteX27" fmla="*/ 5937665 w 8586367"/>
              <a:gd name="connsiteY27" fmla="*/ 24191 h 2924512"/>
              <a:gd name="connsiteX28" fmla="*/ 6102160 w 8586367"/>
              <a:gd name="connsiteY28" fmla="*/ 55638 h 2924512"/>
              <a:gd name="connsiteX29" fmla="*/ 6203760 w 8586367"/>
              <a:gd name="connsiteY29" fmla="*/ 29028 h 2924512"/>
              <a:gd name="connsiteX30" fmla="*/ 6315037 w 8586367"/>
              <a:gd name="connsiteY30" fmla="*/ 55638 h 2924512"/>
              <a:gd name="connsiteX31" fmla="*/ 6443246 w 8586367"/>
              <a:gd name="connsiteY31" fmla="*/ 31448 h 2924512"/>
              <a:gd name="connsiteX32" fmla="*/ 6559361 w 8586367"/>
              <a:gd name="connsiteY32" fmla="*/ 74990 h 2924512"/>
              <a:gd name="connsiteX33" fmla="*/ 6692408 w 8586367"/>
              <a:gd name="connsiteY33" fmla="*/ 29029 h 2924512"/>
              <a:gd name="connsiteX34" fmla="*/ 6917380 w 8586367"/>
              <a:gd name="connsiteY34" fmla="*/ 65314 h 2924512"/>
              <a:gd name="connsiteX35" fmla="*/ 8583562 w 8586367"/>
              <a:gd name="connsiteY35" fmla="*/ 22264 h 2924512"/>
              <a:gd name="connsiteX36" fmla="*/ 8586367 w 8586367"/>
              <a:gd name="connsiteY36" fmla="*/ 2876446 h 2924512"/>
              <a:gd name="connsiteX37" fmla="*/ 8428870 w 8586367"/>
              <a:gd name="connsiteY37" fmla="*/ 2787070 h 2924512"/>
              <a:gd name="connsiteX38" fmla="*/ 8339111 w 8586367"/>
              <a:gd name="connsiteY38" fmla="*/ 2916096 h 2924512"/>
              <a:gd name="connsiteX39" fmla="*/ 8288623 w 8586367"/>
              <a:gd name="connsiteY39" fmla="*/ 2756217 h 2924512"/>
              <a:gd name="connsiteX40" fmla="*/ 8187648 w 8586367"/>
              <a:gd name="connsiteY40" fmla="*/ 2837559 h 2924512"/>
              <a:gd name="connsiteX41" fmla="*/ 8055817 w 8586367"/>
              <a:gd name="connsiteY41" fmla="*/ 2924512 h 2924512"/>
              <a:gd name="connsiteX42" fmla="*/ 8013744 w 8586367"/>
              <a:gd name="connsiteY42" fmla="*/ 2831950 h 2924512"/>
              <a:gd name="connsiteX43" fmla="*/ 7923985 w 8586367"/>
              <a:gd name="connsiteY43" fmla="*/ 2874024 h 2924512"/>
              <a:gd name="connsiteX44" fmla="*/ 7834229 w 8586367"/>
              <a:gd name="connsiteY44" fmla="*/ 2801096 h 2924512"/>
              <a:gd name="connsiteX45" fmla="*/ 7733253 w 8586367"/>
              <a:gd name="connsiteY45" fmla="*/ 2871219 h 2924512"/>
              <a:gd name="connsiteX46" fmla="*/ 7584592 w 8586367"/>
              <a:gd name="connsiteY46" fmla="*/ 2806705 h 2924512"/>
              <a:gd name="connsiteX47" fmla="*/ 7385444 w 8586367"/>
              <a:gd name="connsiteY47" fmla="*/ 2893658 h 2924512"/>
              <a:gd name="connsiteX48" fmla="*/ 7245199 w 8586367"/>
              <a:gd name="connsiteY48" fmla="*/ 2770242 h 2924512"/>
              <a:gd name="connsiteX49" fmla="*/ 7169466 w 8586367"/>
              <a:gd name="connsiteY49" fmla="*/ 2916097 h 2924512"/>
              <a:gd name="connsiteX50" fmla="*/ 7110562 w 8586367"/>
              <a:gd name="connsiteY50" fmla="*/ 2764632 h 2924512"/>
              <a:gd name="connsiteX51" fmla="*/ 6945074 w 8586367"/>
              <a:gd name="connsiteY51" fmla="*/ 2899268 h 2924512"/>
              <a:gd name="connsiteX52" fmla="*/ 6855316 w 8586367"/>
              <a:gd name="connsiteY52" fmla="*/ 2826340 h 2924512"/>
              <a:gd name="connsiteX53" fmla="*/ 6768364 w 8586367"/>
              <a:gd name="connsiteY53" fmla="*/ 2910487 h 2924512"/>
              <a:gd name="connsiteX54" fmla="*/ 6672997 w 8586367"/>
              <a:gd name="connsiteY54" fmla="*/ 2806705 h 2924512"/>
              <a:gd name="connsiteX55" fmla="*/ 6563606 w 8586367"/>
              <a:gd name="connsiteY55" fmla="*/ 2876828 h 2924512"/>
              <a:gd name="connsiteX56" fmla="*/ 6293601 w 8586367"/>
              <a:gd name="connsiteY56" fmla="*/ 2812833 h 2924512"/>
              <a:gd name="connsiteX57" fmla="*/ 6300635 w 8586367"/>
              <a:gd name="connsiteY57" fmla="*/ 1982840 h 2924512"/>
              <a:gd name="connsiteX58" fmla="*/ 6133462 w 8586367"/>
              <a:gd name="connsiteY58" fmla="*/ 1864688 h 2924512"/>
              <a:gd name="connsiteX59" fmla="*/ 5946525 w 8586367"/>
              <a:gd name="connsiteY59" fmla="*/ 1740839 h 2924512"/>
              <a:gd name="connsiteX60" fmla="*/ 5811889 w 8586367"/>
              <a:gd name="connsiteY60" fmla="*/ 1749255 h 2924512"/>
              <a:gd name="connsiteX61" fmla="*/ 5321031 w 8586367"/>
              <a:gd name="connsiteY61" fmla="*/ 1547301 h 2924512"/>
              <a:gd name="connsiteX62" fmla="*/ 5301397 w 8586367"/>
              <a:gd name="connsiteY62" fmla="*/ 1508032 h 2924512"/>
              <a:gd name="connsiteX63" fmla="*/ 5147127 w 8586367"/>
              <a:gd name="connsiteY63" fmla="*/ 1508032 h 2924512"/>
              <a:gd name="connsiteX64" fmla="*/ 4992857 w 8586367"/>
              <a:gd name="connsiteY64" fmla="*/ 1440715 h 2924512"/>
              <a:gd name="connsiteX65" fmla="*/ 4976027 w 8586367"/>
              <a:gd name="connsiteY65" fmla="*/ 1404250 h 2924512"/>
              <a:gd name="connsiteX66" fmla="*/ 4908709 w 8586367"/>
              <a:gd name="connsiteY66" fmla="*/ 1418275 h 2924512"/>
              <a:gd name="connsiteX67" fmla="*/ 4824562 w 8586367"/>
              <a:gd name="connsiteY67" fmla="*/ 1336933 h 2924512"/>
              <a:gd name="connsiteX68" fmla="*/ 4734804 w 8586367"/>
              <a:gd name="connsiteY68" fmla="*/ 1322908 h 2924512"/>
              <a:gd name="connsiteX69" fmla="*/ 4647853 w 8586367"/>
              <a:gd name="connsiteY69" fmla="*/ 1342543 h 2924512"/>
              <a:gd name="connsiteX70" fmla="*/ 4462729 w 8586367"/>
              <a:gd name="connsiteY70" fmla="*/ 1227541 h 2924512"/>
              <a:gd name="connsiteX71" fmla="*/ 4145774 w 8586367"/>
              <a:gd name="connsiteY71" fmla="*/ 1084490 h 2924512"/>
              <a:gd name="connsiteX72" fmla="*/ 3938211 w 8586367"/>
              <a:gd name="connsiteY72" fmla="*/ 1053637 h 2924512"/>
              <a:gd name="connsiteX73" fmla="*/ 3699794 w 8586367"/>
              <a:gd name="connsiteY73" fmla="*/ 916197 h 2924512"/>
              <a:gd name="connsiteX74" fmla="*/ 3598817 w 8586367"/>
              <a:gd name="connsiteY74" fmla="*/ 876928 h 2924512"/>
              <a:gd name="connsiteX75" fmla="*/ 3475401 w 8586367"/>
              <a:gd name="connsiteY75" fmla="*/ 874123 h 2924512"/>
              <a:gd name="connsiteX76" fmla="*/ 3225764 w 8586367"/>
              <a:gd name="connsiteY76" fmla="*/ 750707 h 2924512"/>
              <a:gd name="connsiteX77" fmla="*/ 3029421 w 8586367"/>
              <a:gd name="connsiteY77" fmla="*/ 697414 h 2924512"/>
              <a:gd name="connsiteX78" fmla="*/ 2964907 w 8586367"/>
              <a:gd name="connsiteY78" fmla="*/ 646926 h 2924512"/>
              <a:gd name="connsiteX79" fmla="*/ 2858321 w 8586367"/>
              <a:gd name="connsiteY79" fmla="*/ 635706 h 2924512"/>
              <a:gd name="connsiteX80" fmla="*/ 2496488 w 8586367"/>
              <a:gd name="connsiteY80" fmla="*/ 470217 h 2924512"/>
              <a:gd name="connsiteX81" fmla="*/ 2347613 w 8586367"/>
              <a:gd name="connsiteY81" fmla="*/ 449461 h 2924512"/>
              <a:gd name="connsiteX82" fmla="*/ 2204778 w 8586367"/>
              <a:gd name="connsiteY82" fmla="*/ 372045 h 2924512"/>
              <a:gd name="connsiteX83" fmla="*/ 2036803 w 8586367"/>
              <a:gd name="connsiteY83" fmla="*/ 322466 h 2924512"/>
              <a:gd name="connsiteX84" fmla="*/ 1950830 w 8586367"/>
              <a:gd name="connsiteY84" fmla="*/ 277480 h 2924512"/>
              <a:gd name="connsiteX85" fmla="*/ 1913487 w 8586367"/>
              <a:gd name="connsiteY85" fmla="*/ 244139 h 2924512"/>
              <a:gd name="connsiteX86" fmla="*/ 1875154 w 8586367"/>
              <a:gd name="connsiteY86" fmla="*/ 267026 h 2924512"/>
              <a:gd name="connsiteX87" fmla="*/ 1831797 w 8586367"/>
              <a:gd name="connsiteY87" fmla="*/ 287682 h 2924512"/>
              <a:gd name="connsiteX88" fmla="*/ 1769274 w 8586367"/>
              <a:gd name="connsiteY88" fmla="*/ 232974 h 2924512"/>
              <a:gd name="connsiteX89" fmla="*/ 1722382 w 8586367"/>
              <a:gd name="connsiteY89" fmla="*/ 225158 h 2924512"/>
              <a:gd name="connsiteX90" fmla="*/ 1698936 w 8586367"/>
              <a:gd name="connsiteY90" fmla="*/ 232974 h 2924512"/>
              <a:gd name="connsiteX91" fmla="*/ 1667674 w 8586367"/>
              <a:gd name="connsiteY91" fmla="*/ 240789 h 2924512"/>
              <a:gd name="connsiteX92" fmla="*/ 1636413 w 8586367"/>
              <a:gd name="connsiteY92" fmla="*/ 264235 h 2924512"/>
              <a:gd name="connsiteX93" fmla="*/ 1605151 w 8586367"/>
              <a:gd name="connsiteY93" fmla="*/ 279866 h 2924512"/>
              <a:gd name="connsiteX94" fmla="*/ 1436399 w 8586367"/>
              <a:gd name="connsiteY94" fmla="*/ 297622 h 2924512"/>
              <a:gd name="connsiteX95" fmla="*/ 1386320 w 8586367"/>
              <a:gd name="connsiteY95" fmla="*/ 264235 h 2924512"/>
              <a:gd name="connsiteX96" fmla="*/ 1362874 w 8586367"/>
              <a:gd name="connsiteY96" fmla="*/ 256420 h 2924512"/>
              <a:gd name="connsiteX97" fmla="*/ 1331613 w 8586367"/>
              <a:gd name="connsiteY97" fmla="*/ 248605 h 2924512"/>
              <a:gd name="connsiteX98" fmla="*/ 1300351 w 8586367"/>
              <a:gd name="connsiteY98" fmla="*/ 225158 h 2924512"/>
              <a:gd name="connsiteX99" fmla="*/ 1245643 w 8586367"/>
              <a:gd name="connsiteY99" fmla="*/ 186082 h 2924512"/>
              <a:gd name="connsiteX100" fmla="*/ 1214382 w 8586367"/>
              <a:gd name="connsiteY100" fmla="*/ 178266 h 2924512"/>
              <a:gd name="connsiteX101" fmla="*/ 1167489 w 8586367"/>
              <a:gd name="connsiteY101" fmla="*/ 193897 h 2924512"/>
              <a:gd name="connsiteX102" fmla="*/ 1120597 w 8586367"/>
              <a:gd name="connsiteY102" fmla="*/ 232974 h 2924512"/>
              <a:gd name="connsiteX103" fmla="*/ 1065889 w 8586367"/>
              <a:gd name="connsiteY103" fmla="*/ 272051 h 2924512"/>
              <a:gd name="connsiteX104" fmla="*/ 1042443 w 8586367"/>
              <a:gd name="connsiteY104" fmla="*/ 264235 h 2924512"/>
              <a:gd name="connsiteX105" fmla="*/ 972105 w 8586367"/>
              <a:gd name="connsiteY105" fmla="*/ 240789 h 2924512"/>
              <a:gd name="connsiteX106" fmla="*/ 957404 w 8586367"/>
              <a:gd name="connsiteY106" fmla="*/ 207109 h 2924512"/>
              <a:gd name="connsiteX107" fmla="*/ 896370 w 8586367"/>
              <a:gd name="connsiteY107" fmla="*/ 178824 h 2924512"/>
              <a:gd name="connsiteX108" fmla="*/ 870505 w 8586367"/>
              <a:gd name="connsiteY108" fmla="*/ 154820 h 2924512"/>
              <a:gd name="connsiteX109" fmla="*/ 824916 w 8586367"/>
              <a:gd name="connsiteY109" fmla="*/ 127652 h 2924512"/>
              <a:gd name="connsiteX110" fmla="*/ 706382 w 8586367"/>
              <a:gd name="connsiteY110" fmla="*/ 170451 h 2924512"/>
              <a:gd name="connsiteX111" fmla="*/ 654279 w 8586367"/>
              <a:gd name="connsiteY111" fmla="*/ 110160 h 2924512"/>
              <a:gd name="connsiteX112" fmla="*/ 581336 w 8586367"/>
              <a:gd name="connsiteY112" fmla="*/ 147005 h 2924512"/>
              <a:gd name="connsiteX113" fmla="*/ 550074 w 8586367"/>
              <a:gd name="connsiteY113" fmla="*/ 139189 h 2924512"/>
              <a:gd name="connsiteX114" fmla="*/ 503182 w 8586367"/>
              <a:gd name="connsiteY114" fmla="*/ 100112 h 2924512"/>
              <a:gd name="connsiteX115" fmla="*/ 420220 w 8586367"/>
              <a:gd name="connsiteY115" fmla="*/ 50032 h 2924512"/>
              <a:gd name="connsiteX116" fmla="*/ 411749 w 8586367"/>
              <a:gd name="connsiteY116" fmla="*/ 76438 h 2924512"/>
              <a:gd name="connsiteX117" fmla="*/ 346874 w 8586367"/>
              <a:gd name="connsiteY117" fmla="*/ 107928 h 2924512"/>
              <a:gd name="connsiteX118" fmla="*/ 331243 w 8586367"/>
              <a:gd name="connsiteY118" fmla="*/ 139189 h 2924512"/>
              <a:gd name="connsiteX119" fmla="*/ 307797 w 8586367"/>
              <a:gd name="connsiteY119" fmla="*/ 123558 h 2924512"/>
              <a:gd name="connsiteX120" fmla="*/ 299982 w 8586367"/>
              <a:gd name="connsiteY120" fmla="*/ 92297 h 2924512"/>
              <a:gd name="connsiteX121" fmla="*/ 292166 w 8586367"/>
              <a:gd name="connsiteY121" fmla="*/ 68851 h 2924512"/>
              <a:gd name="connsiteX122" fmla="*/ 253089 w 8586367"/>
              <a:gd name="connsiteY122" fmla="*/ 61035 h 2924512"/>
              <a:gd name="connsiteX123" fmla="*/ 196707 w 8586367"/>
              <a:gd name="connsiteY123" fmla="*/ 71828 h 2924512"/>
              <a:gd name="connsiteX124" fmla="*/ 156327 w 8586367"/>
              <a:gd name="connsiteY124" fmla="*/ 102718 h 2924512"/>
              <a:gd name="connsiteX125" fmla="*/ 96782 w 8586367"/>
              <a:gd name="connsiteY125" fmla="*/ 53220 h 2924512"/>
              <a:gd name="connsiteX126" fmla="*/ 0 w 8586367"/>
              <a:gd name="connsiteY126" fmla="*/ 54419 h 2924512"/>
              <a:gd name="connsiteX127" fmla="*/ 30974 w 8586367"/>
              <a:gd name="connsiteY127" fmla="*/ 10211 h 2924512"/>
              <a:gd name="connsiteX128" fmla="*/ 151585 w 8586367"/>
              <a:gd name="connsiteY128" fmla="*/ 21430 h 2924512"/>
              <a:gd name="connsiteX129" fmla="*/ 279748 w 8586367"/>
              <a:gd name="connsiteY129" fmla="*/ 34186 h 2924512"/>
              <a:gd name="connsiteX130" fmla="*/ 413040 w 8586367"/>
              <a:gd name="connsiteY130" fmla="*/ 17709 h 2924512"/>
              <a:gd name="connsiteX131" fmla="*/ 487551 w 8586367"/>
              <a:gd name="connsiteY131" fmla="*/ 61035 h 2924512"/>
              <a:gd name="connsiteX132" fmla="*/ 671212 w 8586367"/>
              <a:gd name="connsiteY132" fmla="*/ 35357 h 2924512"/>
              <a:gd name="connsiteX133" fmla="*/ 919630 w 8586367"/>
              <a:gd name="connsiteY133" fmla="*/ 30890 h 2924512"/>
              <a:gd name="connsiteX134" fmla="*/ 1081520 w 8586367"/>
              <a:gd name="connsiteY134" fmla="*/ 68851 h 2924512"/>
              <a:gd name="connsiteX135" fmla="*/ 1120597 w 8586367"/>
              <a:gd name="connsiteY135" fmla="*/ 61035 h 2924512"/>
              <a:gd name="connsiteX136" fmla="*/ 1174015 w 8586367"/>
              <a:gd name="connsiteY136" fmla="*/ 20896 h 2924512"/>
              <a:gd name="connsiteX137" fmla="*/ 1252624 w 8586367"/>
              <a:gd name="connsiteY137" fmla="*/ 21731 h 2924512"/>
              <a:gd name="connsiteX138" fmla="*/ 1362874 w 8586367"/>
              <a:gd name="connsiteY138" fmla="*/ 53220 h 2924512"/>
              <a:gd name="connsiteX139" fmla="*/ 1374705 w 8586367"/>
              <a:gd name="connsiteY139" fmla="*/ 51741 h 2924512"/>
              <a:gd name="connsiteX140" fmla="*/ 1421897 w 8586367"/>
              <a:gd name="connsiteY140" fmla="*/ 36779 h 2924512"/>
              <a:gd name="connsiteX141" fmla="*/ 1446212 w 8586367"/>
              <a:gd name="connsiteY141" fmla="*/ 28204 h 2924512"/>
              <a:gd name="connsiteX142" fmla="*/ 1441569 w 8586367"/>
              <a:gd name="connsiteY142" fmla="*/ 11643 h 2924512"/>
              <a:gd name="connsiteX143" fmla="*/ 1523275 w 8586367"/>
              <a:gd name="connsiteY143" fmla="*/ 60849 h 2924512"/>
              <a:gd name="connsiteX144" fmla="*/ 1609059 w 8586367"/>
              <a:gd name="connsiteY144"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925018 w 8586367"/>
              <a:gd name="connsiteY12" fmla="*/ 60476 h 2924512"/>
              <a:gd name="connsiteX13" fmla="*/ 4101608 w 8586367"/>
              <a:gd name="connsiteY13" fmla="*/ 12095 h 2924512"/>
              <a:gd name="connsiteX14" fmla="*/ 4166922 w 8586367"/>
              <a:gd name="connsiteY14" fmla="*/ 74990 h 2924512"/>
              <a:gd name="connsiteX15" fmla="*/ 4350771 w 8586367"/>
              <a:gd name="connsiteY15" fmla="*/ 12095 h 2924512"/>
              <a:gd name="connsiteX16" fmla="*/ 4486237 w 8586367"/>
              <a:gd name="connsiteY16" fmla="*/ 62895 h 2924512"/>
              <a:gd name="connsiteX17" fmla="*/ 4604769 w 8586367"/>
              <a:gd name="connsiteY17" fmla="*/ 16933 h 2924512"/>
              <a:gd name="connsiteX18" fmla="*/ 4740237 w 8586367"/>
              <a:gd name="connsiteY18" fmla="*/ 62895 h 2924512"/>
              <a:gd name="connsiteX19" fmla="*/ 4911989 w 8586367"/>
              <a:gd name="connsiteY19" fmla="*/ 0 h 2924512"/>
              <a:gd name="connsiteX20" fmla="*/ 5028102 w 8586367"/>
              <a:gd name="connsiteY20" fmla="*/ 36286 h 2924512"/>
              <a:gd name="connsiteX21" fmla="*/ 5158732 w 8586367"/>
              <a:gd name="connsiteY21" fmla="*/ 9676 h 2924512"/>
              <a:gd name="connsiteX22" fmla="*/ 5308713 w 8586367"/>
              <a:gd name="connsiteY22" fmla="*/ 50800 h 2924512"/>
              <a:gd name="connsiteX23" fmla="*/ 5381284 w 8586367"/>
              <a:gd name="connsiteY23" fmla="*/ 19352 h 2924512"/>
              <a:gd name="connsiteX24" fmla="*/ 5567551 w 8586367"/>
              <a:gd name="connsiteY24" fmla="*/ 60476 h 2924512"/>
              <a:gd name="connsiteX25" fmla="*/ 5678827 w 8586367"/>
              <a:gd name="connsiteY25" fmla="*/ 12095 h 2924512"/>
              <a:gd name="connsiteX26" fmla="*/ 5831228 w 8586367"/>
              <a:gd name="connsiteY26" fmla="*/ 53219 h 2924512"/>
              <a:gd name="connsiteX27" fmla="*/ 5937665 w 8586367"/>
              <a:gd name="connsiteY27" fmla="*/ 24191 h 2924512"/>
              <a:gd name="connsiteX28" fmla="*/ 6102160 w 8586367"/>
              <a:gd name="connsiteY28" fmla="*/ 55638 h 2924512"/>
              <a:gd name="connsiteX29" fmla="*/ 6203760 w 8586367"/>
              <a:gd name="connsiteY29" fmla="*/ 29028 h 2924512"/>
              <a:gd name="connsiteX30" fmla="*/ 6315037 w 8586367"/>
              <a:gd name="connsiteY30" fmla="*/ 55638 h 2924512"/>
              <a:gd name="connsiteX31" fmla="*/ 6443246 w 8586367"/>
              <a:gd name="connsiteY31" fmla="*/ 31448 h 2924512"/>
              <a:gd name="connsiteX32" fmla="*/ 6559361 w 8586367"/>
              <a:gd name="connsiteY32" fmla="*/ 74990 h 2924512"/>
              <a:gd name="connsiteX33" fmla="*/ 6692408 w 8586367"/>
              <a:gd name="connsiteY33" fmla="*/ 29029 h 2924512"/>
              <a:gd name="connsiteX34" fmla="*/ 6917380 w 8586367"/>
              <a:gd name="connsiteY34" fmla="*/ 65314 h 2924512"/>
              <a:gd name="connsiteX35" fmla="*/ 8583562 w 8586367"/>
              <a:gd name="connsiteY35" fmla="*/ 22264 h 2924512"/>
              <a:gd name="connsiteX36" fmla="*/ 8586367 w 8586367"/>
              <a:gd name="connsiteY36" fmla="*/ 2876446 h 2924512"/>
              <a:gd name="connsiteX37" fmla="*/ 8428870 w 8586367"/>
              <a:gd name="connsiteY37" fmla="*/ 2787070 h 2924512"/>
              <a:gd name="connsiteX38" fmla="*/ 8339111 w 8586367"/>
              <a:gd name="connsiteY38" fmla="*/ 2916096 h 2924512"/>
              <a:gd name="connsiteX39" fmla="*/ 8288623 w 8586367"/>
              <a:gd name="connsiteY39" fmla="*/ 2756217 h 2924512"/>
              <a:gd name="connsiteX40" fmla="*/ 8187648 w 8586367"/>
              <a:gd name="connsiteY40" fmla="*/ 2837559 h 2924512"/>
              <a:gd name="connsiteX41" fmla="*/ 8055817 w 8586367"/>
              <a:gd name="connsiteY41" fmla="*/ 2924512 h 2924512"/>
              <a:gd name="connsiteX42" fmla="*/ 8013744 w 8586367"/>
              <a:gd name="connsiteY42" fmla="*/ 2831950 h 2924512"/>
              <a:gd name="connsiteX43" fmla="*/ 7923985 w 8586367"/>
              <a:gd name="connsiteY43" fmla="*/ 2874024 h 2924512"/>
              <a:gd name="connsiteX44" fmla="*/ 7834229 w 8586367"/>
              <a:gd name="connsiteY44" fmla="*/ 2801096 h 2924512"/>
              <a:gd name="connsiteX45" fmla="*/ 7733253 w 8586367"/>
              <a:gd name="connsiteY45" fmla="*/ 2871219 h 2924512"/>
              <a:gd name="connsiteX46" fmla="*/ 7584592 w 8586367"/>
              <a:gd name="connsiteY46" fmla="*/ 2806705 h 2924512"/>
              <a:gd name="connsiteX47" fmla="*/ 7385444 w 8586367"/>
              <a:gd name="connsiteY47" fmla="*/ 2893658 h 2924512"/>
              <a:gd name="connsiteX48" fmla="*/ 7245199 w 8586367"/>
              <a:gd name="connsiteY48" fmla="*/ 2770242 h 2924512"/>
              <a:gd name="connsiteX49" fmla="*/ 7169466 w 8586367"/>
              <a:gd name="connsiteY49" fmla="*/ 2916097 h 2924512"/>
              <a:gd name="connsiteX50" fmla="*/ 7110562 w 8586367"/>
              <a:gd name="connsiteY50" fmla="*/ 2764632 h 2924512"/>
              <a:gd name="connsiteX51" fmla="*/ 6945074 w 8586367"/>
              <a:gd name="connsiteY51" fmla="*/ 2899268 h 2924512"/>
              <a:gd name="connsiteX52" fmla="*/ 6855316 w 8586367"/>
              <a:gd name="connsiteY52" fmla="*/ 2826340 h 2924512"/>
              <a:gd name="connsiteX53" fmla="*/ 6768364 w 8586367"/>
              <a:gd name="connsiteY53" fmla="*/ 2910487 h 2924512"/>
              <a:gd name="connsiteX54" fmla="*/ 6672997 w 8586367"/>
              <a:gd name="connsiteY54" fmla="*/ 2806705 h 2924512"/>
              <a:gd name="connsiteX55" fmla="*/ 6563606 w 8586367"/>
              <a:gd name="connsiteY55" fmla="*/ 2876828 h 2924512"/>
              <a:gd name="connsiteX56" fmla="*/ 6293601 w 8586367"/>
              <a:gd name="connsiteY56" fmla="*/ 2812833 h 2924512"/>
              <a:gd name="connsiteX57" fmla="*/ 6300635 w 8586367"/>
              <a:gd name="connsiteY57" fmla="*/ 1982840 h 2924512"/>
              <a:gd name="connsiteX58" fmla="*/ 6133462 w 8586367"/>
              <a:gd name="connsiteY58" fmla="*/ 1864688 h 2924512"/>
              <a:gd name="connsiteX59" fmla="*/ 5946525 w 8586367"/>
              <a:gd name="connsiteY59" fmla="*/ 1740839 h 2924512"/>
              <a:gd name="connsiteX60" fmla="*/ 5811889 w 8586367"/>
              <a:gd name="connsiteY60" fmla="*/ 1749255 h 2924512"/>
              <a:gd name="connsiteX61" fmla="*/ 5321031 w 8586367"/>
              <a:gd name="connsiteY61" fmla="*/ 1547301 h 2924512"/>
              <a:gd name="connsiteX62" fmla="*/ 5301397 w 8586367"/>
              <a:gd name="connsiteY62" fmla="*/ 1508032 h 2924512"/>
              <a:gd name="connsiteX63" fmla="*/ 5147127 w 8586367"/>
              <a:gd name="connsiteY63" fmla="*/ 1508032 h 2924512"/>
              <a:gd name="connsiteX64" fmla="*/ 4992857 w 8586367"/>
              <a:gd name="connsiteY64" fmla="*/ 1440715 h 2924512"/>
              <a:gd name="connsiteX65" fmla="*/ 4976027 w 8586367"/>
              <a:gd name="connsiteY65" fmla="*/ 1404250 h 2924512"/>
              <a:gd name="connsiteX66" fmla="*/ 4908709 w 8586367"/>
              <a:gd name="connsiteY66" fmla="*/ 1418275 h 2924512"/>
              <a:gd name="connsiteX67" fmla="*/ 4824562 w 8586367"/>
              <a:gd name="connsiteY67" fmla="*/ 1336933 h 2924512"/>
              <a:gd name="connsiteX68" fmla="*/ 4734804 w 8586367"/>
              <a:gd name="connsiteY68" fmla="*/ 1322908 h 2924512"/>
              <a:gd name="connsiteX69" fmla="*/ 4647853 w 8586367"/>
              <a:gd name="connsiteY69" fmla="*/ 1342543 h 2924512"/>
              <a:gd name="connsiteX70" fmla="*/ 4462729 w 8586367"/>
              <a:gd name="connsiteY70" fmla="*/ 1227541 h 2924512"/>
              <a:gd name="connsiteX71" fmla="*/ 4145774 w 8586367"/>
              <a:gd name="connsiteY71" fmla="*/ 1084490 h 2924512"/>
              <a:gd name="connsiteX72" fmla="*/ 3938211 w 8586367"/>
              <a:gd name="connsiteY72" fmla="*/ 1053637 h 2924512"/>
              <a:gd name="connsiteX73" fmla="*/ 3699794 w 8586367"/>
              <a:gd name="connsiteY73" fmla="*/ 916197 h 2924512"/>
              <a:gd name="connsiteX74" fmla="*/ 3598817 w 8586367"/>
              <a:gd name="connsiteY74" fmla="*/ 876928 h 2924512"/>
              <a:gd name="connsiteX75" fmla="*/ 3475401 w 8586367"/>
              <a:gd name="connsiteY75" fmla="*/ 874123 h 2924512"/>
              <a:gd name="connsiteX76" fmla="*/ 3225764 w 8586367"/>
              <a:gd name="connsiteY76" fmla="*/ 750707 h 2924512"/>
              <a:gd name="connsiteX77" fmla="*/ 3029421 w 8586367"/>
              <a:gd name="connsiteY77" fmla="*/ 697414 h 2924512"/>
              <a:gd name="connsiteX78" fmla="*/ 2964907 w 8586367"/>
              <a:gd name="connsiteY78" fmla="*/ 646926 h 2924512"/>
              <a:gd name="connsiteX79" fmla="*/ 2858321 w 8586367"/>
              <a:gd name="connsiteY79" fmla="*/ 635706 h 2924512"/>
              <a:gd name="connsiteX80" fmla="*/ 2496488 w 8586367"/>
              <a:gd name="connsiteY80" fmla="*/ 470217 h 2924512"/>
              <a:gd name="connsiteX81" fmla="*/ 2347613 w 8586367"/>
              <a:gd name="connsiteY81" fmla="*/ 449461 h 2924512"/>
              <a:gd name="connsiteX82" fmla="*/ 2204778 w 8586367"/>
              <a:gd name="connsiteY82" fmla="*/ 372045 h 2924512"/>
              <a:gd name="connsiteX83" fmla="*/ 2036803 w 8586367"/>
              <a:gd name="connsiteY83" fmla="*/ 322466 h 2924512"/>
              <a:gd name="connsiteX84" fmla="*/ 1950830 w 8586367"/>
              <a:gd name="connsiteY84" fmla="*/ 277480 h 2924512"/>
              <a:gd name="connsiteX85" fmla="*/ 1913487 w 8586367"/>
              <a:gd name="connsiteY85" fmla="*/ 244139 h 2924512"/>
              <a:gd name="connsiteX86" fmla="*/ 1875154 w 8586367"/>
              <a:gd name="connsiteY86" fmla="*/ 267026 h 2924512"/>
              <a:gd name="connsiteX87" fmla="*/ 1831797 w 8586367"/>
              <a:gd name="connsiteY87" fmla="*/ 287682 h 2924512"/>
              <a:gd name="connsiteX88" fmla="*/ 1769274 w 8586367"/>
              <a:gd name="connsiteY88" fmla="*/ 232974 h 2924512"/>
              <a:gd name="connsiteX89" fmla="*/ 1722382 w 8586367"/>
              <a:gd name="connsiteY89" fmla="*/ 225158 h 2924512"/>
              <a:gd name="connsiteX90" fmla="*/ 1698936 w 8586367"/>
              <a:gd name="connsiteY90" fmla="*/ 232974 h 2924512"/>
              <a:gd name="connsiteX91" fmla="*/ 1667674 w 8586367"/>
              <a:gd name="connsiteY91" fmla="*/ 240789 h 2924512"/>
              <a:gd name="connsiteX92" fmla="*/ 1636413 w 8586367"/>
              <a:gd name="connsiteY92" fmla="*/ 264235 h 2924512"/>
              <a:gd name="connsiteX93" fmla="*/ 1605151 w 8586367"/>
              <a:gd name="connsiteY93" fmla="*/ 279866 h 2924512"/>
              <a:gd name="connsiteX94" fmla="*/ 1436399 w 8586367"/>
              <a:gd name="connsiteY94" fmla="*/ 297622 h 2924512"/>
              <a:gd name="connsiteX95" fmla="*/ 1386320 w 8586367"/>
              <a:gd name="connsiteY95" fmla="*/ 264235 h 2924512"/>
              <a:gd name="connsiteX96" fmla="*/ 1362874 w 8586367"/>
              <a:gd name="connsiteY96" fmla="*/ 256420 h 2924512"/>
              <a:gd name="connsiteX97" fmla="*/ 1331613 w 8586367"/>
              <a:gd name="connsiteY97" fmla="*/ 248605 h 2924512"/>
              <a:gd name="connsiteX98" fmla="*/ 1300351 w 8586367"/>
              <a:gd name="connsiteY98" fmla="*/ 225158 h 2924512"/>
              <a:gd name="connsiteX99" fmla="*/ 1245643 w 8586367"/>
              <a:gd name="connsiteY99" fmla="*/ 186082 h 2924512"/>
              <a:gd name="connsiteX100" fmla="*/ 1214382 w 8586367"/>
              <a:gd name="connsiteY100" fmla="*/ 178266 h 2924512"/>
              <a:gd name="connsiteX101" fmla="*/ 1167489 w 8586367"/>
              <a:gd name="connsiteY101" fmla="*/ 193897 h 2924512"/>
              <a:gd name="connsiteX102" fmla="*/ 1120597 w 8586367"/>
              <a:gd name="connsiteY102" fmla="*/ 232974 h 2924512"/>
              <a:gd name="connsiteX103" fmla="*/ 1065889 w 8586367"/>
              <a:gd name="connsiteY103" fmla="*/ 272051 h 2924512"/>
              <a:gd name="connsiteX104" fmla="*/ 1042443 w 8586367"/>
              <a:gd name="connsiteY104" fmla="*/ 264235 h 2924512"/>
              <a:gd name="connsiteX105" fmla="*/ 972105 w 8586367"/>
              <a:gd name="connsiteY105" fmla="*/ 240789 h 2924512"/>
              <a:gd name="connsiteX106" fmla="*/ 957404 w 8586367"/>
              <a:gd name="connsiteY106" fmla="*/ 207109 h 2924512"/>
              <a:gd name="connsiteX107" fmla="*/ 896370 w 8586367"/>
              <a:gd name="connsiteY107" fmla="*/ 178824 h 2924512"/>
              <a:gd name="connsiteX108" fmla="*/ 870505 w 8586367"/>
              <a:gd name="connsiteY108" fmla="*/ 154820 h 2924512"/>
              <a:gd name="connsiteX109" fmla="*/ 824916 w 8586367"/>
              <a:gd name="connsiteY109" fmla="*/ 127652 h 2924512"/>
              <a:gd name="connsiteX110" fmla="*/ 706382 w 8586367"/>
              <a:gd name="connsiteY110" fmla="*/ 170451 h 2924512"/>
              <a:gd name="connsiteX111" fmla="*/ 654279 w 8586367"/>
              <a:gd name="connsiteY111" fmla="*/ 110160 h 2924512"/>
              <a:gd name="connsiteX112" fmla="*/ 581336 w 8586367"/>
              <a:gd name="connsiteY112" fmla="*/ 147005 h 2924512"/>
              <a:gd name="connsiteX113" fmla="*/ 550074 w 8586367"/>
              <a:gd name="connsiteY113" fmla="*/ 139189 h 2924512"/>
              <a:gd name="connsiteX114" fmla="*/ 503182 w 8586367"/>
              <a:gd name="connsiteY114" fmla="*/ 100112 h 2924512"/>
              <a:gd name="connsiteX115" fmla="*/ 420220 w 8586367"/>
              <a:gd name="connsiteY115" fmla="*/ 50032 h 2924512"/>
              <a:gd name="connsiteX116" fmla="*/ 411749 w 8586367"/>
              <a:gd name="connsiteY116" fmla="*/ 76438 h 2924512"/>
              <a:gd name="connsiteX117" fmla="*/ 346874 w 8586367"/>
              <a:gd name="connsiteY117" fmla="*/ 107928 h 2924512"/>
              <a:gd name="connsiteX118" fmla="*/ 331243 w 8586367"/>
              <a:gd name="connsiteY118" fmla="*/ 139189 h 2924512"/>
              <a:gd name="connsiteX119" fmla="*/ 307797 w 8586367"/>
              <a:gd name="connsiteY119" fmla="*/ 123558 h 2924512"/>
              <a:gd name="connsiteX120" fmla="*/ 299982 w 8586367"/>
              <a:gd name="connsiteY120" fmla="*/ 92297 h 2924512"/>
              <a:gd name="connsiteX121" fmla="*/ 292166 w 8586367"/>
              <a:gd name="connsiteY121" fmla="*/ 68851 h 2924512"/>
              <a:gd name="connsiteX122" fmla="*/ 253089 w 8586367"/>
              <a:gd name="connsiteY122" fmla="*/ 61035 h 2924512"/>
              <a:gd name="connsiteX123" fmla="*/ 196707 w 8586367"/>
              <a:gd name="connsiteY123" fmla="*/ 71828 h 2924512"/>
              <a:gd name="connsiteX124" fmla="*/ 156327 w 8586367"/>
              <a:gd name="connsiteY124" fmla="*/ 102718 h 2924512"/>
              <a:gd name="connsiteX125" fmla="*/ 96782 w 8586367"/>
              <a:gd name="connsiteY125" fmla="*/ 53220 h 2924512"/>
              <a:gd name="connsiteX126" fmla="*/ 0 w 8586367"/>
              <a:gd name="connsiteY126" fmla="*/ 54419 h 2924512"/>
              <a:gd name="connsiteX127" fmla="*/ 30974 w 8586367"/>
              <a:gd name="connsiteY127" fmla="*/ 10211 h 2924512"/>
              <a:gd name="connsiteX128" fmla="*/ 151585 w 8586367"/>
              <a:gd name="connsiteY128" fmla="*/ 21430 h 2924512"/>
              <a:gd name="connsiteX129" fmla="*/ 279748 w 8586367"/>
              <a:gd name="connsiteY129" fmla="*/ 34186 h 2924512"/>
              <a:gd name="connsiteX130" fmla="*/ 413040 w 8586367"/>
              <a:gd name="connsiteY130" fmla="*/ 17709 h 2924512"/>
              <a:gd name="connsiteX131" fmla="*/ 487551 w 8586367"/>
              <a:gd name="connsiteY131" fmla="*/ 61035 h 2924512"/>
              <a:gd name="connsiteX132" fmla="*/ 671212 w 8586367"/>
              <a:gd name="connsiteY132" fmla="*/ 35357 h 2924512"/>
              <a:gd name="connsiteX133" fmla="*/ 919630 w 8586367"/>
              <a:gd name="connsiteY133" fmla="*/ 30890 h 2924512"/>
              <a:gd name="connsiteX134" fmla="*/ 1081520 w 8586367"/>
              <a:gd name="connsiteY134" fmla="*/ 68851 h 2924512"/>
              <a:gd name="connsiteX135" fmla="*/ 1120597 w 8586367"/>
              <a:gd name="connsiteY135" fmla="*/ 61035 h 2924512"/>
              <a:gd name="connsiteX136" fmla="*/ 1174015 w 8586367"/>
              <a:gd name="connsiteY136" fmla="*/ 20896 h 2924512"/>
              <a:gd name="connsiteX137" fmla="*/ 1252624 w 8586367"/>
              <a:gd name="connsiteY137" fmla="*/ 21731 h 2924512"/>
              <a:gd name="connsiteX138" fmla="*/ 1362874 w 8586367"/>
              <a:gd name="connsiteY138" fmla="*/ 53220 h 2924512"/>
              <a:gd name="connsiteX139" fmla="*/ 1374705 w 8586367"/>
              <a:gd name="connsiteY139" fmla="*/ 51741 h 2924512"/>
              <a:gd name="connsiteX140" fmla="*/ 1421897 w 8586367"/>
              <a:gd name="connsiteY140" fmla="*/ 36779 h 2924512"/>
              <a:gd name="connsiteX141" fmla="*/ 1446212 w 8586367"/>
              <a:gd name="connsiteY141" fmla="*/ 28204 h 2924512"/>
              <a:gd name="connsiteX142" fmla="*/ 1441569 w 8586367"/>
              <a:gd name="connsiteY142" fmla="*/ 11643 h 2924512"/>
              <a:gd name="connsiteX143" fmla="*/ 1523275 w 8586367"/>
              <a:gd name="connsiteY143" fmla="*/ 60849 h 2924512"/>
              <a:gd name="connsiteX144" fmla="*/ 1609059 w 8586367"/>
              <a:gd name="connsiteY144"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925018 w 8586367"/>
              <a:gd name="connsiteY12" fmla="*/ 60476 h 2924512"/>
              <a:gd name="connsiteX13" fmla="*/ 3808903 w 8586367"/>
              <a:gd name="connsiteY13" fmla="*/ 58057 h 2924512"/>
              <a:gd name="connsiteX14" fmla="*/ 4101608 w 8586367"/>
              <a:gd name="connsiteY14" fmla="*/ 12095 h 2924512"/>
              <a:gd name="connsiteX15" fmla="*/ 4166922 w 8586367"/>
              <a:gd name="connsiteY15" fmla="*/ 74990 h 2924512"/>
              <a:gd name="connsiteX16" fmla="*/ 4350771 w 8586367"/>
              <a:gd name="connsiteY16" fmla="*/ 12095 h 2924512"/>
              <a:gd name="connsiteX17" fmla="*/ 4486237 w 8586367"/>
              <a:gd name="connsiteY17" fmla="*/ 62895 h 2924512"/>
              <a:gd name="connsiteX18" fmla="*/ 4604769 w 8586367"/>
              <a:gd name="connsiteY18" fmla="*/ 16933 h 2924512"/>
              <a:gd name="connsiteX19" fmla="*/ 4740237 w 8586367"/>
              <a:gd name="connsiteY19" fmla="*/ 62895 h 2924512"/>
              <a:gd name="connsiteX20" fmla="*/ 4911989 w 8586367"/>
              <a:gd name="connsiteY20" fmla="*/ 0 h 2924512"/>
              <a:gd name="connsiteX21" fmla="*/ 5028102 w 8586367"/>
              <a:gd name="connsiteY21" fmla="*/ 36286 h 2924512"/>
              <a:gd name="connsiteX22" fmla="*/ 5158732 w 8586367"/>
              <a:gd name="connsiteY22" fmla="*/ 9676 h 2924512"/>
              <a:gd name="connsiteX23" fmla="*/ 5308713 w 8586367"/>
              <a:gd name="connsiteY23" fmla="*/ 50800 h 2924512"/>
              <a:gd name="connsiteX24" fmla="*/ 5381284 w 8586367"/>
              <a:gd name="connsiteY24" fmla="*/ 19352 h 2924512"/>
              <a:gd name="connsiteX25" fmla="*/ 5567551 w 8586367"/>
              <a:gd name="connsiteY25" fmla="*/ 60476 h 2924512"/>
              <a:gd name="connsiteX26" fmla="*/ 5678827 w 8586367"/>
              <a:gd name="connsiteY26" fmla="*/ 12095 h 2924512"/>
              <a:gd name="connsiteX27" fmla="*/ 5831228 w 8586367"/>
              <a:gd name="connsiteY27" fmla="*/ 53219 h 2924512"/>
              <a:gd name="connsiteX28" fmla="*/ 5937665 w 8586367"/>
              <a:gd name="connsiteY28" fmla="*/ 24191 h 2924512"/>
              <a:gd name="connsiteX29" fmla="*/ 6102160 w 8586367"/>
              <a:gd name="connsiteY29" fmla="*/ 55638 h 2924512"/>
              <a:gd name="connsiteX30" fmla="*/ 6203760 w 8586367"/>
              <a:gd name="connsiteY30" fmla="*/ 29028 h 2924512"/>
              <a:gd name="connsiteX31" fmla="*/ 6315037 w 8586367"/>
              <a:gd name="connsiteY31" fmla="*/ 55638 h 2924512"/>
              <a:gd name="connsiteX32" fmla="*/ 6443246 w 8586367"/>
              <a:gd name="connsiteY32" fmla="*/ 31448 h 2924512"/>
              <a:gd name="connsiteX33" fmla="*/ 6559361 w 8586367"/>
              <a:gd name="connsiteY33" fmla="*/ 74990 h 2924512"/>
              <a:gd name="connsiteX34" fmla="*/ 6692408 w 8586367"/>
              <a:gd name="connsiteY34" fmla="*/ 29029 h 2924512"/>
              <a:gd name="connsiteX35" fmla="*/ 6917380 w 8586367"/>
              <a:gd name="connsiteY35" fmla="*/ 65314 h 2924512"/>
              <a:gd name="connsiteX36" fmla="*/ 8583562 w 8586367"/>
              <a:gd name="connsiteY36" fmla="*/ 22264 h 2924512"/>
              <a:gd name="connsiteX37" fmla="*/ 8586367 w 8586367"/>
              <a:gd name="connsiteY37" fmla="*/ 2876446 h 2924512"/>
              <a:gd name="connsiteX38" fmla="*/ 8428870 w 8586367"/>
              <a:gd name="connsiteY38" fmla="*/ 2787070 h 2924512"/>
              <a:gd name="connsiteX39" fmla="*/ 8339111 w 8586367"/>
              <a:gd name="connsiteY39" fmla="*/ 2916096 h 2924512"/>
              <a:gd name="connsiteX40" fmla="*/ 8288623 w 8586367"/>
              <a:gd name="connsiteY40" fmla="*/ 2756217 h 2924512"/>
              <a:gd name="connsiteX41" fmla="*/ 8187648 w 8586367"/>
              <a:gd name="connsiteY41" fmla="*/ 2837559 h 2924512"/>
              <a:gd name="connsiteX42" fmla="*/ 8055817 w 8586367"/>
              <a:gd name="connsiteY42" fmla="*/ 2924512 h 2924512"/>
              <a:gd name="connsiteX43" fmla="*/ 8013744 w 8586367"/>
              <a:gd name="connsiteY43" fmla="*/ 2831950 h 2924512"/>
              <a:gd name="connsiteX44" fmla="*/ 7923985 w 8586367"/>
              <a:gd name="connsiteY44" fmla="*/ 2874024 h 2924512"/>
              <a:gd name="connsiteX45" fmla="*/ 7834229 w 8586367"/>
              <a:gd name="connsiteY45" fmla="*/ 2801096 h 2924512"/>
              <a:gd name="connsiteX46" fmla="*/ 7733253 w 8586367"/>
              <a:gd name="connsiteY46" fmla="*/ 2871219 h 2924512"/>
              <a:gd name="connsiteX47" fmla="*/ 7584592 w 8586367"/>
              <a:gd name="connsiteY47" fmla="*/ 2806705 h 2924512"/>
              <a:gd name="connsiteX48" fmla="*/ 7385444 w 8586367"/>
              <a:gd name="connsiteY48" fmla="*/ 2893658 h 2924512"/>
              <a:gd name="connsiteX49" fmla="*/ 7245199 w 8586367"/>
              <a:gd name="connsiteY49" fmla="*/ 2770242 h 2924512"/>
              <a:gd name="connsiteX50" fmla="*/ 7169466 w 8586367"/>
              <a:gd name="connsiteY50" fmla="*/ 2916097 h 2924512"/>
              <a:gd name="connsiteX51" fmla="*/ 7110562 w 8586367"/>
              <a:gd name="connsiteY51" fmla="*/ 2764632 h 2924512"/>
              <a:gd name="connsiteX52" fmla="*/ 6945074 w 8586367"/>
              <a:gd name="connsiteY52" fmla="*/ 2899268 h 2924512"/>
              <a:gd name="connsiteX53" fmla="*/ 6855316 w 8586367"/>
              <a:gd name="connsiteY53" fmla="*/ 2826340 h 2924512"/>
              <a:gd name="connsiteX54" fmla="*/ 6768364 w 8586367"/>
              <a:gd name="connsiteY54" fmla="*/ 2910487 h 2924512"/>
              <a:gd name="connsiteX55" fmla="*/ 6672997 w 8586367"/>
              <a:gd name="connsiteY55" fmla="*/ 2806705 h 2924512"/>
              <a:gd name="connsiteX56" fmla="*/ 6563606 w 8586367"/>
              <a:gd name="connsiteY56" fmla="*/ 2876828 h 2924512"/>
              <a:gd name="connsiteX57" fmla="*/ 6293601 w 8586367"/>
              <a:gd name="connsiteY57" fmla="*/ 2812833 h 2924512"/>
              <a:gd name="connsiteX58" fmla="*/ 6300635 w 8586367"/>
              <a:gd name="connsiteY58" fmla="*/ 1982840 h 2924512"/>
              <a:gd name="connsiteX59" fmla="*/ 6133462 w 8586367"/>
              <a:gd name="connsiteY59" fmla="*/ 1864688 h 2924512"/>
              <a:gd name="connsiteX60" fmla="*/ 5946525 w 8586367"/>
              <a:gd name="connsiteY60" fmla="*/ 1740839 h 2924512"/>
              <a:gd name="connsiteX61" fmla="*/ 5811889 w 8586367"/>
              <a:gd name="connsiteY61" fmla="*/ 1749255 h 2924512"/>
              <a:gd name="connsiteX62" fmla="*/ 5321031 w 8586367"/>
              <a:gd name="connsiteY62" fmla="*/ 1547301 h 2924512"/>
              <a:gd name="connsiteX63" fmla="*/ 5301397 w 8586367"/>
              <a:gd name="connsiteY63" fmla="*/ 1508032 h 2924512"/>
              <a:gd name="connsiteX64" fmla="*/ 5147127 w 8586367"/>
              <a:gd name="connsiteY64" fmla="*/ 1508032 h 2924512"/>
              <a:gd name="connsiteX65" fmla="*/ 4992857 w 8586367"/>
              <a:gd name="connsiteY65" fmla="*/ 1440715 h 2924512"/>
              <a:gd name="connsiteX66" fmla="*/ 4976027 w 8586367"/>
              <a:gd name="connsiteY66" fmla="*/ 1404250 h 2924512"/>
              <a:gd name="connsiteX67" fmla="*/ 4908709 w 8586367"/>
              <a:gd name="connsiteY67" fmla="*/ 1418275 h 2924512"/>
              <a:gd name="connsiteX68" fmla="*/ 4824562 w 8586367"/>
              <a:gd name="connsiteY68" fmla="*/ 1336933 h 2924512"/>
              <a:gd name="connsiteX69" fmla="*/ 4734804 w 8586367"/>
              <a:gd name="connsiteY69" fmla="*/ 1322908 h 2924512"/>
              <a:gd name="connsiteX70" fmla="*/ 4647853 w 8586367"/>
              <a:gd name="connsiteY70" fmla="*/ 1342543 h 2924512"/>
              <a:gd name="connsiteX71" fmla="*/ 4462729 w 8586367"/>
              <a:gd name="connsiteY71" fmla="*/ 1227541 h 2924512"/>
              <a:gd name="connsiteX72" fmla="*/ 4145774 w 8586367"/>
              <a:gd name="connsiteY72" fmla="*/ 1084490 h 2924512"/>
              <a:gd name="connsiteX73" fmla="*/ 3938211 w 8586367"/>
              <a:gd name="connsiteY73" fmla="*/ 1053637 h 2924512"/>
              <a:gd name="connsiteX74" fmla="*/ 3699794 w 8586367"/>
              <a:gd name="connsiteY74" fmla="*/ 916197 h 2924512"/>
              <a:gd name="connsiteX75" fmla="*/ 3598817 w 8586367"/>
              <a:gd name="connsiteY75" fmla="*/ 876928 h 2924512"/>
              <a:gd name="connsiteX76" fmla="*/ 3475401 w 8586367"/>
              <a:gd name="connsiteY76" fmla="*/ 874123 h 2924512"/>
              <a:gd name="connsiteX77" fmla="*/ 3225764 w 8586367"/>
              <a:gd name="connsiteY77" fmla="*/ 750707 h 2924512"/>
              <a:gd name="connsiteX78" fmla="*/ 3029421 w 8586367"/>
              <a:gd name="connsiteY78" fmla="*/ 697414 h 2924512"/>
              <a:gd name="connsiteX79" fmla="*/ 2964907 w 8586367"/>
              <a:gd name="connsiteY79" fmla="*/ 646926 h 2924512"/>
              <a:gd name="connsiteX80" fmla="*/ 2858321 w 8586367"/>
              <a:gd name="connsiteY80" fmla="*/ 635706 h 2924512"/>
              <a:gd name="connsiteX81" fmla="*/ 2496488 w 8586367"/>
              <a:gd name="connsiteY81" fmla="*/ 470217 h 2924512"/>
              <a:gd name="connsiteX82" fmla="*/ 2347613 w 8586367"/>
              <a:gd name="connsiteY82" fmla="*/ 449461 h 2924512"/>
              <a:gd name="connsiteX83" fmla="*/ 2204778 w 8586367"/>
              <a:gd name="connsiteY83" fmla="*/ 372045 h 2924512"/>
              <a:gd name="connsiteX84" fmla="*/ 2036803 w 8586367"/>
              <a:gd name="connsiteY84" fmla="*/ 322466 h 2924512"/>
              <a:gd name="connsiteX85" fmla="*/ 1950830 w 8586367"/>
              <a:gd name="connsiteY85" fmla="*/ 277480 h 2924512"/>
              <a:gd name="connsiteX86" fmla="*/ 1913487 w 8586367"/>
              <a:gd name="connsiteY86" fmla="*/ 244139 h 2924512"/>
              <a:gd name="connsiteX87" fmla="*/ 1875154 w 8586367"/>
              <a:gd name="connsiteY87" fmla="*/ 267026 h 2924512"/>
              <a:gd name="connsiteX88" fmla="*/ 1831797 w 8586367"/>
              <a:gd name="connsiteY88" fmla="*/ 287682 h 2924512"/>
              <a:gd name="connsiteX89" fmla="*/ 1769274 w 8586367"/>
              <a:gd name="connsiteY89" fmla="*/ 232974 h 2924512"/>
              <a:gd name="connsiteX90" fmla="*/ 1722382 w 8586367"/>
              <a:gd name="connsiteY90" fmla="*/ 225158 h 2924512"/>
              <a:gd name="connsiteX91" fmla="*/ 1698936 w 8586367"/>
              <a:gd name="connsiteY91" fmla="*/ 232974 h 2924512"/>
              <a:gd name="connsiteX92" fmla="*/ 1667674 w 8586367"/>
              <a:gd name="connsiteY92" fmla="*/ 240789 h 2924512"/>
              <a:gd name="connsiteX93" fmla="*/ 1636413 w 8586367"/>
              <a:gd name="connsiteY93" fmla="*/ 264235 h 2924512"/>
              <a:gd name="connsiteX94" fmla="*/ 1605151 w 8586367"/>
              <a:gd name="connsiteY94" fmla="*/ 279866 h 2924512"/>
              <a:gd name="connsiteX95" fmla="*/ 1436399 w 8586367"/>
              <a:gd name="connsiteY95" fmla="*/ 297622 h 2924512"/>
              <a:gd name="connsiteX96" fmla="*/ 1386320 w 8586367"/>
              <a:gd name="connsiteY96" fmla="*/ 264235 h 2924512"/>
              <a:gd name="connsiteX97" fmla="*/ 1362874 w 8586367"/>
              <a:gd name="connsiteY97" fmla="*/ 256420 h 2924512"/>
              <a:gd name="connsiteX98" fmla="*/ 1331613 w 8586367"/>
              <a:gd name="connsiteY98" fmla="*/ 248605 h 2924512"/>
              <a:gd name="connsiteX99" fmla="*/ 1300351 w 8586367"/>
              <a:gd name="connsiteY99" fmla="*/ 225158 h 2924512"/>
              <a:gd name="connsiteX100" fmla="*/ 1245643 w 8586367"/>
              <a:gd name="connsiteY100" fmla="*/ 186082 h 2924512"/>
              <a:gd name="connsiteX101" fmla="*/ 1214382 w 8586367"/>
              <a:gd name="connsiteY101" fmla="*/ 178266 h 2924512"/>
              <a:gd name="connsiteX102" fmla="*/ 1167489 w 8586367"/>
              <a:gd name="connsiteY102" fmla="*/ 193897 h 2924512"/>
              <a:gd name="connsiteX103" fmla="*/ 1120597 w 8586367"/>
              <a:gd name="connsiteY103" fmla="*/ 232974 h 2924512"/>
              <a:gd name="connsiteX104" fmla="*/ 1065889 w 8586367"/>
              <a:gd name="connsiteY104" fmla="*/ 272051 h 2924512"/>
              <a:gd name="connsiteX105" fmla="*/ 1042443 w 8586367"/>
              <a:gd name="connsiteY105" fmla="*/ 264235 h 2924512"/>
              <a:gd name="connsiteX106" fmla="*/ 972105 w 8586367"/>
              <a:gd name="connsiteY106" fmla="*/ 240789 h 2924512"/>
              <a:gd name="connsiteX107" fmla="*/ 957404 w 8586367"/>
              <a:gd name="connsiteY107" fmla="*/ 207109 h 2924512"/>
              <a:gd name="connsiteX108" fmla="*/ 896370 w 8586367"/>
              <a:gd name="connsiteY108" fmla="*/ 178824 h 2924512"/>
              <a:gd name="connsiteX109" fmla="*/ 870505 w 8586367"/>
              <a:gd name="connsiteY109" fmla="*/ 154820 h 2924512"/>
              <a:gd name="connsiteX110" fmla="*/ 824916 w 8586367"/>
              <a:gd name="connsiteY110" fmla="*/ 127652 h 2924512"/>
              <a:gd name="connsiteX111" fmla="*/ 706382 w 8586367"/>
              <a:gd name="connsiteY111" fmla="*/ 170451 h 2924512"/>
              <a:gd name="connsiteX112" fmla="*/ 654279 w 8586367"/>
              <a:gd name="connsiteY112" fmla="*/ 110160 h 2924512"/>
              <a:gd name="connsiteX113" fmla="*/ 581336 w 8586367"/>
              <a:gd name="connsiteY113" fmla="*/ 147005 h 2924512"/>
              <a:gd name="connsiteX114" fmla="*/ 550074 w 8586367"/>
              <a:gd name="connsiteY114" fmla="*/ 139189 h 2924512"/>
              <a:gd name="connsiteX115" fmla="*/ 503182 w 8586367"/>
              <a:gd name="connsiteY115" fmla="*/ 100112 h 2924512"/>
              <a:gd name="connsiteX116" fmla="*/ 420220 w 8586367"/>
              <a:gd name="connsiteY116" fmla="*/ 50032 h 2924512"/>
              <a:gd name="connsiteX117" fmla="*/ 411749 w 8586367"/>
              <a:gd name="connsiteY117" fmla="*/ 76438 h 2924512"/>
              <a:gd name="connsiteX118" fmla="*/ 346874 w 8586367"/>
              <a:gd name="connsiteY118" fmla="*/ 107928 h 2924512"/>
              <a:gd name="connsiteX119" fmla="*/ 331243 w 8586367"/>
              <a:gd name="connsiteY119" fmla="*/ 139189 h 2924512"/>
              <a:gd name="connsiteX120" fmla="*/ 307797 w 8586367"/>
              <a:gd name="connsiteY120" fmla="*/ 123558 h 2924512"/>
              <a:gd name="connsiteX121" fmla="*/ 299982 w 8586367"/>
              <a:gd name="connsiteY121" fmla="*/ 92297 h 2924512"/>
              <a:gd name="connsiteX122" fmla="*/ 292166 w 8586367"/>
              <a:gd name="connsiteY122" fmla="*/ 68851 h 2924512"/>
              <a:gd name="connsiteX123" fmla="*/ 253089 w 8586367"/>
              <a:gd name="connsiteY123" fmla="*/ 61035 h 2924512"/>
              <a:gd name="connsiteX124" fmla="*/ 196707 w 8586367"/>
              <a:gd name="connsiteY124" fmla="*/ 71828 h 2924512"/>
              <a:gd name="connsiteX125" fmla="*/ 156327 w 8586367"/>
              <a:gd name="connsiteY125" fmla="*/ 102718 h 2924512"/>
              <a:gd name="connsiteX126" fmla="*/ 96782 w 8586367"/>
              <a:gd name="connsiteY126" fmla="*/ 53220 h 2924512"/>
              <a:gd name="connsiteX127" fmla="*/ 0 w 8586367"/>
              <a:gd name="connsiteY127" fmla="*/ 54419 h 2924512"/>
              <a:gd name="connsiteX128" fmla="*/ 30974 w 8586367"/>
              <a:gd name="connsiteY128" fmla="*/ 10211 h 2924512"/>
              <a:gd name="connsiteX129" fmla="*/ 151585 w 8586367"/>
              <a:gd name="connsiteY129" fmla="*/ 21430 h 2924512"/>
              <a:gd name="connsiteX130" fmla="*/ 279748 w 8586367"/>
              <a:gd name="connsiteY130" fmla="*/ 34186 h 2924512"/>
              <a:gd name="connsiteX131" fmla="*/ 413040 w 8586367"/>
              <a:gd name="connsiteY131" fmla="*/ 17709 h 2924512"/>
              <a:gd name="connsiteX132" fmla="*/ 487551 w 8586367"/>
              <a:gd name="connsiteY132" fmla="*/ 61035 h 2924512"/>
              <a:gd name="connsiteX133" fmla="*/ 671212 w 8586367"/>
              <a:gd name="connsiteY133" fmla="*/ 35357 h 2924512"/>
              <a:gd name="connsiteX134" fmla="*/ 919630 w 8586367"/>
              <a:gd name="connsiteY134" fmla="*/ 30890 h 2924512"/>
              <a:gd name="connsiteX135" fmla="*/ 1081520 w 8586367"/>
              <a:gd name="connsiteY135" fmla="*/ 68851 h 2924512"/>
              <a:gd name="connsiteX136" fmla="*/ 1120597 w 8586367"/>
              <a:gd name="connsiteY136" fmla="*/ 61035 h 2924512"/>
              <a:gd name="connsiteX137" fmla="*/ 1174015 w 8586367"/>
              <a:gd name="connsiteY137" fmla="*/ 20896 h 2924512"/>
              <a:gd name="connsiteX138" fmla="*/ 1252624 w 8586367"/>
              <a:gd name="connsiteY138" fmla="*/ 21731 h 2924512"/>
              <a:gd name="connsiteX139" fmla="*/ 1362874 w 8586367"/>
              <a:gd name="connsiteY139" fmla="*/ 53220 h 2924512"/>
              <a:gd name="connsiteX140" fmla="*/ 1374705 w 8586367"/>
              <a:gd name="connsiteY140" fmla="*/ 51741 h 2924512"/>
              <a:gd name="connsiteX141" fmla="*/ 1421897 w 8586367"/>
              <a:gd name="connsiteY141" fmla="*/ 36779 h 2924512"/>
              <a:gd name="connsiteX142" fmla="*/ 1446212 w 8586367"/>
              <a:gd name="connsiteY142" fmla="*/ 28204 h 2924512"/>
              <a:gd name="connsiteX143" fmla="*/ 1441569 w 8586367"/>
              <a:gd name="connsiteY143" fmla="*/ 11643 h 2924512"/>
              <a:gd name="connsiteX144" fmla="*/ 1523275 w 8586367"/>
              <a:gd name="connsiteY144" fmla="*/ 60849 h 2924512"/>
              <a:gd name="connsiteX145" fmla="*/ 1609059 w 8586367"/>
              <a:gd name="connsiteY145"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925018 w 8586367"/>
              <a:gd name="connsiteY12" fmla="*/ 60476 h 2924512"/>
              <a:gd name="connsiteX13" fmla="*/ 3980656 w 8586367"/>
              <a:gd name="connsiteY13" fmla="*/ 45962 h 2924512"/>
              <a:gd name="connsiteX14" fmla="*/ 4101608 w 8586367"/>
              <a:gd name="connsiteY14" fmla="*/ 12095 h 2924512"/>
              <a:gd name="connsiteX15" fmla="*/ 4166922 w 8586367"/>
              <a:gd name="connsiteY15" fmla="*/ 74990 h 2924512"/>
              <a:gd name="connsiteX16" fmla="*/ 4350771 w 8586367"/>
              <a:gd name="connsiteY16" fmla="*/ 12095 h 2924512"/>
              <a:gd name="connsiteX17" fmla="*/ 4486237 w 8586367"/>
              <a:gd name="connsiteY17" fmla="*/ 62895 h 2924512"/>
              <a:gd name="connsiteX18" fmla="*/ 4604769 w 8586367"/>
              <a:gd name="connsiteY18" fmla="*/ 16933 h 2924512"/>
              <a:gd name="connsiteX19" fmla="*/ 4740237 w 8586367"/>
              <a:gd name="connsiteY19" fmla="*/ 62895 h 2924512"/>
              <a:gd name="connsiteX20" fmla="*/ 4911989 w 8586367"/>
              <a:gd name="connsiteY20" fmla="*/ 0 h 2924512"/>
              <a:gd name="connsiteX21" fmla="*/ 5028102 w 8586367"/>
              <a:gd name="connsiteY21" fmla="*/ 36286 h 2924512"/>
              <a:gd name="connsiteX22" fmla="*/ 5158732 w 8586367"/>
              <a:gd name="connsiteY22" fmla="*/ 9676 h 2924512"/>
              <a:gd name="connsiteX23" fmla="*/ 5308713 w 8586367"/>
              <a:gd name="connsiteY23" fmla="*/ 50800 h 2924512"/>
              <a:gd name="connsiteX24" fmla="*/ 5381284 w 8586367"/>
              <a:gd name="connsiteY24" fmla="*/ 19352 h 2924512"/>
              <a:gd name="connsiteX25" fmla="*/ 5567551 w 8586367"/>
              <a:gd name="connsiteY25" fmla="*/ 60476 h 2924512"/>
              <a:gd name="connsiteX26" fmla="*/ 5678827 w 8586367"/>
              <a:gd name="connsiteY26" fmla="*/ 12095 h 2924512"/>
              <a:gd name="connsiteX27" fmla="*/ 5831228 w 8586367"/>
              <a:gd name="connsiteY27" fmla="*/ 53219 h 2924512"/>
              <a:gd name="connsiteX28" fmla="*/ 5937665 w 8586367"/>
              <a:gd name="connsiteY28" fmla="*/ 24191 h 2924512"/>
              <a:gd name="connsiteX29" fmla="*/ 6102160 w 8586367"/>
              <a:gd name="connsiteY29" fmla="*/ 55638 h 2924512"/>
              <a:gd name="connsiteX30" fmla="*/ 6203760 w 8586367"/>
              <a:gd name="connsiteY30" fmla="*/ 29028 h 2924512"/>
              <a:gd name="connsiteX31" fmla="*/ 6315037 w 8586367"/>
              <a:gd name="connsiteY31" fmla="*/ 55638 h 2924512"/>
              <a:gd name="connsiteX32" fmla="*/ 6443246 w 8586367"/>
              <a:gd name="connsiteY32" fmla="*/ 31448 h 2924512"/>
              <a:gd name="connsiteX33" fmla="*/ 6559361 w 8586367"/>
              <a:gd name="connsiteY33" fmla="*/ 74990 h 2924512"/>
              <a:gd name="connsiteX34" fmla="*/ 6692408 w 8586367"/>
              <a:gd name="connsiteY34" fmla="*/ 29029 h 2924512"/>
              <a:gd name="connsiteX35" fmla="*/ 6917380 w 8586367"/>
              <a:gd name="connsiteY35" fmla="*/ 65314 h 2924512"/>
              <a:gd name="connsiteX36" fmla="*/ 8583562 w 8586367"/>
              <a:gd name="connsiteY36" fmla="*/ 22264 h 2924512"/>
              <a:gd name="connsiteX37" fmla="*/ 8586367 w 8586367"/>
              <a:gd name="connsiteY37" fmla="*/ 2876446 h 2924512"/>
              <a:gd name="connsiteX38" fmla="*/ 8428870 w 8586367"/>
              <a:gd name="connsiteY38" fmla="*/ 2787070 h 2924512"/>
              <a:gd name="connsiteX39" fmla="*/ 8339111 w 8586367"/>
              <a:gd name="connsiteY39" fmla="*/ 2916096 h 2924512"/>
              <a:gd name="connsiteX40" fmla="*/ 8288623 w 8586367"/>
              <a:gd name="connsiteY40" fmla="*/ 2756217 h 2924512"/>
              <a:gd name="connsiteX41" fmla="*/ 8187648 w 8586367"/>
              <a:gd name="connsiteY41" fmla="*/ 2837559 h 2924512"/>
              <a:gd name="connsiteX42" fmla="*/ 8055817 w 8586367"/>
              <a:gd name="connsiteY42" fmla="*/ 2924512 h 2924512"/>
              <a:gd name="connsiteX43" fmla="*/ 8013744 w 8586367"/>
              <a:gd name="connsiteY43" fmla="*/ 2831950 h 2924512"/>
              <a:gd name="connsiteX44" fmla="*/ 7923985 w 8586367"/>
              <a:gd name="connsiteY44" fmla="*/ 2874024 h 2924512"/>
              <a:gd name="connsiteX45" fmla="*/ 7834229 w 8586367"/>
              <a:gd name="connsiteY45" fmla="*/ 2801096 h 2924512"/>
              <a:gd name="connsiteX46" fmla="*/ 7733253 w 8586367"/>
              <a:gd name="connsiteY46" fmla="*/ 2871219 h 2924512"/>
              <a:gd name="connsiteX47" fmla="*/ 7584592 w 8586367"/>
              <a:gd name="connsiteY47" fmla="*/ 2806705 h 2924512"/>
              <a:gd name="connsiteX48" fmla="*/ 7385444 w 8586367"/>
              <a:gd name="connsiteY48" fmla="*/ 2893658 h 2924512"/>
              <a:gd name="connsiteX49" fmla="*/ 7245199 w 8586367"/>
              <a:gd name="connsiteY49" fmla="*/ 2770242 h 2924512"/>
              <a:gd name="connsiteX50" fmla="*/ 7169466 w 8586367"/>
              <a:gd name="connsiteY50" fmla="*/ 2916097 h 2924512"/>
              <a:gd name="connsiteX51" fmla="*/ 7110562 w 8586367"/>
              <a:gd name="connsiteY51" fmla="*/ 2764632 h 2924512"/>
              <a:gd name="connsiteX52" fmla="*/ 6945074 w 8586367"/>
              <a:gd name="connsiteY52" fmla="*/ 2899268 h 2924512"/>
              <a:gd name="connsiteX53" fmla="*/ 6855316 w 8586367"/>
              <a:gd name="connsiteY53" fmla="*/ 2826340 h 2924512"/>
              <a:gd name="connsiteX54" fmla="*/ 6768364 w 8586367"/>
              <a:gd name="connsiteY54" fmla="*/ 2910487 h 2924512"/>
              <a:gd name="connsiteX55" fmla="*/ 6672997 w 8586367"/>
              <a:gd name="connsiteY55" fmla="*/ 2806705 h 2924512"/>
              <a:gd name="connsiteX56" fmla="*/ 6563606 w 8586367"/>
              <a:gd name="connsiteY56" fmla="*/ 2876828 h 2924512"/>
              <a:gd name="connsiteX57" fmla="*/ 6293601 w 8586367"/>
              <a:gd name="connsiteY57" fmla="*/ 2812833 h 2924512"/>
              <a:gd name="connsiteX58" fmla="*/ 6300635 w 8586367"/>
              <a:gd name="connsiteY58" fmla="*/ 1982840 h 2924512"/>
              <a:gd name="connsiteX59" fmla="*/ 6133462 w 8586367"/>
              <a:gd name="connsiteY59" fmla="*/ 1864688 h 2924512"/>
              <a:gd name="connsiteX60" fmla="*/ 5946525 w 8586367"/>
              <a:gd name="connsiteY60" fmla="*/ 1740839 h 2924512"/>
              <a:gd name="connsiteX61" fmla="*/ 5811889 w 8586367"/>
              <a:gd name="connsiteY61" fmla="*/ 1749255 h 2924512"/>
              <a:gd name="connsiteX62" fmla="*/ 5321031 w 8586367"/>
              <a:gd name="connsiteY62" fmla="*/ 1547301 h 2924512"/>
              <a:gd name="connsiteX63" fmla="*/ 5301397 w 8586367"/>
              <a:gd name="connsiteY63" fmla="*/ 1508032 h 2924512"/>
              <a:gd name="connsiteX64" fmla="*/ 5147127 w 8586367"/>
              <a:gd name="connsiteY64" fmla="*/ 1508032 h 2924512"/>
              <a:gd name="connsiteX65" fmla="*/ 4992857 w 8586367"/>
              <a:gd name="connsiteY65" fmla="*/ 1440715 h 2924512"/>
              <a:gd name="connsiteX66" fmla="*/ 4976027 w 8586367"/>
              <a:gd name="connsiteY66" fmla="*/ 1404250 h 2924512"/>
              <a:gd name="connsiteX67" fmla="*/ 4908709 w 8586367"/>
              <a:gd name="connsiteY67" fmla="*/ 1418275 h 2924512"/>
              <a:gd name="connsiteX68" fmla="*/ 4824562 w 8586367"/>
              <a:gd name="connsiteY68" fmla="*/ 1336933 h 2924512"/>
              <a:gd name="connsiteX69" fmla="*/ 4734804 w 8586367"/>
              <a:gd name="connsiteY69" fmla="*/ 1322908 h 2924512"/>
              <a:gd name="connsiteX70" fmla="*/ 4647853 w 8586367"/>
              <a:gd name="connsiteY70" fmla="*/ 1342543 h 2924512"/>
              <a:gd name="connsiteX71" fmla="*/ 4462729 w 8586367"/>
              <a:gd name="connsiteY71" fmla="*/ 1227541 h 2924512"/>
              <a:gd name="connsiteX72" fmla="*/ 4145774 w 8586367"/>
              <a:gd name="connsiteY72" fmla="*/ 1084490 h 2924512"/>
              <a:gd name="connsiteX73" fmla="*/ 3938211 w 8586367"/>
              <a:gd name="connsiteY73" fmla="*/ 1053637 h 2924512"/>
              <a:gd name="connsiteX74" fmla="*/ 3699794 w 8586367"/>
              <a:gd name="connsiteY74" fmla="*/ 916197 h 2924512"/>
              <a:gd name="connsiteX75" fmla="*/ 3598817 w 8586367"/>
              <a:gd name="connsiteY75" fmla="*/ 876928 h 2924512"/>
              <a:gd name="connsiteX76" fmla="*/ 3475401 w 8586367"/>
              <a:gd name="connsiteY76" fmla="*/ 874123 h 2924512"/>
              <a:gd name="connsiteX77" fmla="*/ 3225764 w 8586367"/>
              <a:gd name="connsiteY77" fmla="*/ 750707 h 2924512"/>
              <a:gd name="connsiteX78" fmla="*/ 3029421 w 8586367"/>
              <a:gd name="connsiteY78" fmla="*/ 697414 h 2924512"/>
              <a:gd name="connsiteX79" fmla="*/ 2964907 w 8586367"/>
              <a:gd name="connsiteY79" fmla="*/ 646926 h 2924512"/>
              <a:gd name="connsiteX80" fmla="*/ 2858321 w 8586367"/>
              <a:gd name="connsiteY80" fmla="*/ 635706 h 2924512"/>
              <a:gd name="connsiteX81" fmla="*/ 2496488 w 8586367"/>
              <a:gd name="connsiteY81" fmla="*/ 470217 h 2924512"/>
              <a:gd name="connsiteX82" fmla="*/ 2347613 w 8586367"/>
              <a:gd name="connsiteY82" fmla="*/ 449461 h 2924512"/>
              <a:gd name="connsiteX83" fmla="*/ 2204778 w 8586367"/>
              <a:gd name="connsiteY83" fmla="*/ 372045 h 2924512"/>
              <a:gd name="connsiteX84" fmla="*/ 2036803 w 8586367"/>
              <a:gd name="connsiteY84" fmla="*/ 322466 h 2924512"/>
              <a:gd name="connsiteX85" fmla="*/ 1950830 w 8586367"/>
              <a:gd name="connsiteY85" fmla="*/ 277480 h 2924512"/>
              <a:gd name="connsiteX86" fmla="*/ 1913487 w 8586367"/>
              <a:gd name="connsiteY86" fmla="*/ 244139 h 2924512"/>
              <a:gd name="connsiteX87" fmla="*/ 1875154 w 8586367"/>
              <a:gd name="connsiteY87" fmla="*/ 267026 h 2924512"/>
              <a:gd name="connsiteX88" fmla="*/ 1831797 w 8586367"/>
              <a:gd name="connsiteY88" fmla="*/ 287682 h 2924512"/>
              <a:gd name="connsiteX89" fmla="*/ 1769274 w 8586367"/>
              <a:gd name="connsiteY89" fmla="*/ 232974 h 2924512"/>
              <a:gd name="connsiteX90" fmla="*/ 1722382 w 8586367"/>
              <a:gd name="connsiteY90" fmla="*/ 225158 h 2924512"/>
              <a:gd name="connsiteX91" fmla="*/ 1698936 w 8586367"/>
              <a:gd name="connsiteY91" fmla="*/ 232974 h 2924512"/>
              <a:gd name="connsiteX92" fmla="*/ 1667674 w 8586367"/>
              <a:gd name="connsiteY92" fmla="*/ 240789 h 2924512"/>
              <a:gd name="connsiteX93" fmla="*/ 1636413 w 8586367"/>
              <a:gd name="connsiteY93" fmla="*/ 264235 h 2924512"/>
              <a:gd name="connsiteX94" fmla="*/ 1605151 w 8586367"/>
              <a:gd name="connsiteY94" fmla="*/ 279866 h 2924512"/>
              <a:gd name="connsiteX95" fmla="*/ 1436399 w 8586367"/>
              <a:gd name="connsiteY95" fmla="*/ 297622 h 2924512"/>
              <a:gd name="connsiteX96" fmla="*/ 1386320 w 8586367"/>
              <a:gd name="connsiteY96" fmla="*/ 264235 h 2924512"/>
              <a:gd name="connsiteX97" fmla="*/ 1362874 w 8586367"/>
              <a:gd name="connsiteY97" fmla="*/ 256420 h 2924512"/>
              <a:gd name="connsiteX98" fmla="*/ 1331613 w 8586367"/>
              <a:gd name="connsiteY98" fmla="*/ 248605 h 2924512"/>
              <a:gd name="connsiteX99" fmla="*/ 1300351 w 8586367"/>
              <a:gd name="connsiteY99" fmla="*/ 225158 h 2924512"/>
              <a:gd name="connsiteX100" fmla="*/ 1245643 w 8586367"/>
              <a:gd name="connsiteY100" fmla="*/ 186082 h 2924512"/>
              <a:gd name="connsiteX101" fmla="*/ 1214382 w 8586367"/>
              <a:gd name="connsiteY101" fmla="*/ 178266 h 2924512"/>
              <a:gd name="connsiteX102" fmla="*/ 1167489 w 8586367"/>
              <a:gd name="connsiteY102" fmla="*/ 193897 h 2924512"/>
              <a:gd name="connsiteX103" fmla="*/ 1120597 w 8586367"/>
              <a:gd name="connsiteY103" fmla="*/ 232974 h 2924512"/>
              <a:gd name="connsiteX104" fmla="*/ 1065889 w 8586367"/>
              <a:gd name="connsiteY104" fmla="*/ 272051 h 2924512"/>
              <a:gd name="connsiteX105" fmla="*/ 1042443 w 8586367"/>
              <a:gd name="connsiteY105" fmla="*/ 264235 h 2924512"/>
              <a:gd name="connsiteX106" fmla="*/ 972105 w 8586367"/>
              <a:gd name="connsiteY106" fmla="*/ 240789 h 2924512"/>
              <a:gd name="connsiteX107" fmla="*/ 957404 w 8586367"/>
              <a:gd name="connsiteY107" fmla="*/ 207109 h 2924512"/>
              <a:gd name="connsiteX108" fmla="*/ 896370 w 8586367"/>
              <a:gd name="connsiteY108" fmla="*/ 178824 h 2924512"/>
              <a:gd name="connsiteX109" fmla="*/ 870505 w 8586367"/>
              <a:gd name="connsiteY109" fmla="*/ 154820 h 2924512"/>
              <a:gd name="connsiteX110" fmla="*/ 824916 w 8586367"/>
              <a:gd name="connsiteY110" fmla="*/ 127652 h 2924512"/>
              <a:gd name="connsiteX111" fmla="*/ 706382 w 8586367"/>
              <a:gd name="connsiteY111" fmla="*/ 170451 h 2924512"/>
              <a:gd name="connsiteX112" fmla="*/ 654279 w 8586367"/>
              <a:gd name="connsiteY112" fmla="*/ 110160 h 2924512"/>
              <a:gd name="connsiteX113" fmla="*/ 581336 w 8586367"/>
              <a:gd name="connsiteY113" fmla="*/ 147005 h 2924512"/>
              <a:gd name="connsiteX114" fmla="*/ 550074 w 8586367"/>
              <a:gd name="connsiteY114" fmla="*/ 139189 h 2924512"/>
              <a:gd name="connsiteX115" fmla="*/ 503182 w 8586367"/>
              <a:gd name="connsiteY115" fmla="*/ 100112 h 2924512"/>
              <a:gd name="connsiteX116" fmla="*/ 420220 w 8586367"/>
              <a:gd name="connsiteY116" fmla="*/ 50032 h 2924512"/>
              <a:gd name="connsiteX117" fmla="*/ 411749 w 8586367"/>
              <a:gd name="connsiteY117" fmla="*/ 76438 h 2924512"/>
              <a:gd name="connsiteX118" fmla="*/ 346874 w 8586367"/>
              <a:gd name="connsiteY118" fmla="*/ 107928 h 2924512"/>
              <a:gd name="connsiteX119" fmla="*/ 331243 w 8586367"/>
              <a:gd name="connsiteY119" fmla="*/ 139189 h 2924512"/>
              <a:gd name="connsiteX120" fmla="*/ 307797 w 8586367"/>
              <a:gd name="connsiteY120" fmla="*/ 123558 h 2924512"/>
              <a:gd name="connsiteX121" fmla="*/ 299982 w 8586367"/>
              <a:gd name="connsiteY121" fmla="*/ 92297 h 2924512"/>
              <a:gd name="connsiteX122" fmla="*/ 292166 w 8586367"/>
              <a:gd name="connsiteY122" fmla="*/ 68851 h 2924512"/>
              <a:gd name="connsiteX123" fmla="*/ 253089 w 8586367"/>
              <a:gd name="connsiteY123" fmla="*/ 61035 h 2924512"/>
              <a:gd name="connsiteX124" fmla="*/ 196707 w 8586367"/>
              <a:gd name="connsiteY124" fmla="*/ 71828 h 2924512"/>
              <a:gd name="connsiteX125" fmla="*/ 156327 w 8586367"/>
              <a:gd name="connsiteY125" fmla="*/ 102718 h 2924512"/>
              <a:gd name="connsiteX126" fmla="*/ 96782 w 8586367"/>
              <a:gd name="connsiteY126" fmla="*/ 53220 h 2924512"/>
              <a:gd name="connsiteX127" fmla="*/ 0 w 8586367"/>
              <a:gd name="connsiteY127" fmla="*/ 54419 h 2924512"/>
              <a:gd name="connsiteX128" fmla="*/ 30974 w 8586367"/>
              <a:gd name="connsiteY128" fmla="*/ 10211 h 2924512"/>
              <a:gd name="connsiteX129" fmla="*/ 151585 w 8586367"/>
              <a:gd name="connsiteY129" fmla="*/ 21430 h 2924512"/>
              <a:gd name="connsiteX130" fmla="*/ 279748 w 8586367"/>
              <a:gd name="connsiteY130" fmla="*/ 34186 h 2924512"/>
              <a:gd name="connsiteX131" fmla="*/ 413040 w 8586367"/>
              <a:gd name="connsiteY131" fmla="*/ 17709 h 2924512"/>
              <a:gd name="connsiteX132" fmla="*/ 487551 w 8586367"/>
              <a:gd name="connsiteY132" fmla="*/ 61035 h 2924512"/>
              <a:gd name="connsiteX133" fmla="*/ 671212 w 8586367"/>
              <a:gd name="connsiteY133" fmla="*/ 35357 h 2924512"/>
              <a:gd name="connsiteX134" fmla="*/ 919630 w 8586367"/>
              <a:gd name="connsiteY134" fmla="*/ 30890 h 2924512"/>
              <a:gd name="connsiteX135" fmla="*/ 1081520 w 8586367"/>
              <a:gd name="connsiteY135" fmla="*/ 68851 h 2924512"/>
              <a:gd name="connsiteX136" fmla="*/ 1120597 w 8586367"/>
              <a:gd name="connsiteY136" fmla="*/ 61035 h 2924512"/>
              <a:gd name="connsiteX137" fmla="*/ 1174015 w 8586367"/>
              <a:gd name="connsiteY137" fmla="*/ 20896 h 2924512"/>
              <a:gd name="connsiteX138" fmla="*/ 1252624 w 8586367"/>
              <a:gd name="connsiteY138" fmla="*/ 21731 h 2924512"/>
              <a:gd name="connsiteX139" fmla="*/ 1362874 w 8586367"/>
              <a:gd name="connsiteY139" fmla="*/ 53220 h 2924512"/>
              <a:gd name="connsiteX140" fmla="*/ 1374705 w 8586367"/>
              <a:gd name="connsiteY140" fmla="*/ 51741 h 2924512"/>
              <a:gd name="connsiteX141" fmla="*/ 1421897 w 8586367"/>
              <a:gd name="connsiteY141" fmla="*/ 36779 h 2924512"/>
              <a:gd name="connsiteX142" fmla="*/ 1446212 w 8586367"/>
              <a:gd name="connsiteY142" fmla="*/ 28204 h 2924512"/>
              <a:gd name="connsiteX143" fmla="*/ 1441569 w 8586367"/>
              <a:gd name="connsiteY143" fmla="*/ 11643 h 2924512"/>
              <a:gd name="connsiteX144" fmla="*/ 1523275 w 8586367"/>
              <a:gd name="connsiteY144" fmla="*/ 60849 h 2924512"/>
              <a:gd name="connsiteX145" fmla="*/ 1609059 w 8586367"/>
              <a:gd name="connsiteY145"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19352 h 2924512"/>
              <a:gd name="connsiteX13" fmla="*/ 3980656 w 8586367"/>
              <a:gd name="connsiteY13" fmla="*/ 45962 h 2924512"/>
              <a:gd name="connsiteX14" fmla="*/ 4101608 w 8586367"/>
              <a:gd name="connsiteY14" fmla="*/ 12095 h 2924512"/>
              <a:gd name="connsiteX15" fmla="*/ 4166922 w 8586367"/>
              <a:gd name="connsiteY15" fmla="*/ 74990 h 2924512"/>
              <a:gd name="connsiteX16" fmla="*/ 4350771 w 8586367"/>
              <a:gd name="connsiteY16" fmla="*/ 12095 h 2924512"/>
              <a:gd name="connsiteX17" fmla="*/ 4486237 w 8586367"/>
              <a:gd name="connsiteY17" fmla="*/ 62895 h 2924512"/>
              <a:gd name="connsiteX18" fmla="*/ 4604769 w 8586367"/>
              <a:gd name="connsiteY18" fmla="*/ 16933 h 2924512"/>
              <a:gd name="connsiteX19" fmla="*/ 4740237 w 8586367"/>
              <a:gd name="connsiteY19" fmla="*/ 62895 h 2924512"/>
              <a:gd name="connsiteX20" fmla="*/ 4911989 w 8586367"/>
              <a:gd name="connsiteY20" fmla="*/ 0 h 2924512"/>
              <a:gd name="connsiteX21" fmla="*/ 5028102 w 8586367"/>
              <a:gd name="connsiteY21" fmla="*/ 36286 h 2924512"/>
              <a:gd name="connsiteX22" fmla="*/ 5158732 w 8586367"/>
              <a:gd name="connsiteY22" fmla="*/ 9676 h 2924512"/>
              <a:gd name="connsiteX23" fmla="*/ 5308713 w 8586367"/>
              <a:gd name="connsiteY23" fmla="*/ 50800 h 2924512"/>
              <a:gd name="connsiteX24" fmla="*/ 5381284 w 8586367"/>
              <a:gd name="connsiteY24" fmla="*/ 19352 h 2924512"/>
              <a:gd name="connsiteX25" fmla="*/ 5567551 w 8586367"/>
              <a:gd name="connsiteY25" fmla="*/ 60476 h 2924512"/>
              <a:gd name="connsiteX26" fmla="*/ 5678827 w 8586367"/>
              <a:gd name="connsiteY26" fmla="*/ 12095 h 2924512"/>
              <a:gd name="connsiteX27" fmla="*/ 5831228 w 8586367"/>
              <a:gd name="connsiteY27" fmla="*/ 53219 h 2924512"/>
              <a:gd name="connsiteX28" fmla="*/ 5937665 w 8586367"/>
              <a:gd name="connsiteY28" fmla="*/ 24191 h 2924512"/>
              <a:gd name="connsiteX29" fmla="*/ 6102160 w 8586367"/>
              <a:gd name="connsiteY29" fmla="*/ 55638 h 2924512"/>
              <a:gd name="connsiteX30" fmla="*/ 6203760 w 8586367"/>
              <a:gd name="connsiteY30" fmla="*/ 29028 h 2924512"/>
              <a:gd name="connsiteX31" fmla="*/ 6315037 w 8586367"/>
              <a:gd name="connsiteY31" fmla="*/ 55638 h 2924512"/>
              <a:gd name="connsiteX32" fmla="*/ 6443246 w 8586367"/>
              <a:gd name="connsiteY32" fmla="*/ 31448 h 2924512"/>
              <a:gd name="connsiteX33" fmla="*/ 6559361 w 8586367"/>
              <a:gd name="connsiteY33" fmla="*/ 74990 h 2924512"/>
              <a:gd name="connsiteX34" fmla="*/ 6692408 w 8586367"/>
              <a:gd name="connsiteY34" fmla="*/ 29029 h 2924512"/>
              <a:gd name="connsiteX35" fmla="*/ 6917380 w 8586367"/>
              <a:gd name="connsiteY35" fmla="*/ 65314 h 2924512"/>
              <a:gd name="connsiteX36" fmla="*/ 8583562 w 8586367"/>
              <a:gd name="connsiteY36" fmla="*/ 22264 h 2924512"/>
              <a:gd name="connsiteX37" fmla="*/ 8586367 w 8586367"/>
              <a:gd name="connsiteY37" fmla="*/ 2876446 h 2924512"/>
              <a:gd name="connsiteX38" fmla="*/ 8428870 w 8586367"/>
              <a:gd name="connsiteY38" fmla="*/ 2787070 h 2924512"/>
              <a:gd name="connsiteX39" fmla="*/ 8339111 w 8586367"/>
              <a:gd name="connsiteY39" fmla="*/ 2916096 h 2924512"/>
              <a:gd name="connsiteX40" fmla="*/ 8288623 w 8586367"/>
              <a:gd name="connsiteY40" fmla="*/ 2756217 h 2924512"/>
              <a:gd name="connsiteX41" fmla="*/ 8187648 w 8586367"/>
              <a:gd name="connsiteY41" fmla="*/ 2837559 h 2924512"/>
              <a:gd name="connsiteX42" fmla="*/ 8055817 w 8586367"/>
              <a:gd name="connsiteY42" fmla="*/ 2924512 h 2924512"/>
              <a:gd name="connsiteX43" fmla="*/ 8013744 w 8586367"/>
              <a:gd name="connsiteY43" fmla="*/ 2831950 h 2924512"/>
              <a:gd name="connsiteX44" fmla="*/ 7923985 w 8586367"/>
              <a:gd name="connsiteY44" fmla="*/ 2874024 h 2924512"/>
              <a:gd name="connsiteX45" fmla="*/ 7834229 w 8586367"/>
              <a:gd name="connsiteY45" fmla="*/ 2801096 h 2924512"/>
              <a:gd name="connsiteX46" fmla="*/ 7733253 w 8586367"/>
              <a:gd name="connsiteY46" fmla="*/ 2871219 h 2924512"/>
              <a:gd name="connsiteX47" fmla="*/ 7584592 w 8586367"/>
              <a:gd name="connsiteY47" fmla="*/ 2806705 h 2924512"/>
              <a:gd name="connsiteX48" fmla="*/ 7385444 w 8586367"/>
              <a:gd name="connsiteY48" fmla="*/ 2893658 h 2924512"/>
              <a:gd name="connsiteX49" fmla="*/ 7245199 w 8586367"/>
              <a:gd name="connsiteY49" fmla="*/ 2770242 h 2924512"/>
              <a:gd name="connsiteX50" fmla="*/ 7169466 w 8586367"/>
              <a:gd name="connsiteY50" fmla="*/ 2916097 h 2924512"/>
              <a:gd name="connsiteX51" fmla="*/ 7110562 w 8586367"/>
              <a:gd name="connsiteY51" fmla="*/ 2764632 h 2924512"/>
              <a:gd name="connsiteX52" fmla="*/ 6945074 w 8586367"/>
              <a:gd name="connsiteY52" fmla="*/ 2899268 h 2924512"/>
              <a:gd name="connsiteX53" fmla="*/ 6855316 w 8586367"/>
              <a:gd name="connsiteY53" fmla="*/ 2826340 h 2924512"/>
              <a:gd name="connsiteX54" fmla="*/ 6768364 w 8586367"/>
              <a:gd name="connsiteY54" fmla="*/ 2910487 h 2924512"/>
              <a:gd name="connsiteX55" fmla="*/ 6672997 w 8586367"/>
              <a:gd name="connsiteY55" fmla="*/ 2806705 h 2924512"/>
              <a:gd name="connsiteX56" fmla="*/ 6563606 w 8586367"/>
              <a:gd name="connsiteY56" fmla="*/ 2876828 h 2924512"/>
              <a:gd name="connsiteX57" fmla="*/ 6293601 w 8586367"/>
              <a:gd name="connsiteY57" fmla="*/ 2812833 h 2924512"/>
              <a:gd name="connsiteX58" fmla="*/ 6300635 w 8586367"/>
              <a:gd name="connsiteY58" fmla="*/ 1982840 h 2924512"/>
              <a:gd name="connsiteX59" fmla="*/ 6133462 w 8586367"/>
              <a:gd name="connsiteY59" fmla="*/ 1864688 h 2924512"/>
              <a:gd name="connsiteX60" fmla="*/ 5946525 w 8586367"/>
              <a:gd name="connsiteY60" fmla="*/ 1740839 h 2924512"/>
              <a:gd name="connsiteX61" fmla="*/ 5811889 w 8586367"/>
              <a:gd name="connsiteY61" fmla="*/ 1749255 h 2924512"/>
              <a:gd name="connsiteX62" fmla="*/ 5321031 w 8586367"/>
              <a:gd name="connsiteY62" fmla="*/ 1547301 h 2924512"/>
              <a:gd name="connsiteX63" fmla="*/ 5301397 w 8586367"/>
              <a:gd name="connsiteY63" fmla="*/ 1508032 h 2924512"/>
              <a:gd name="connsiteX64" fmla="*/ 5147127 w 8586367"/>
              <a:gd name="connsiteY64" fmla="*/ 1508032 h 2924512"/>
              <a:gd name="connsiteX65" fmla="*/ 4992857 w 8586367"/>
              <a:gd name="connsiteY65" fmla="*/ 1440715 h 2924512"/>
              <a:gd name="connsiteX66" fmla="*/ 4976027 w 8586367"/>
              <a:gd name="connsiteY66" fmla="*/ 1404250 h 2924512"/>
              <a:gd name="connsiteX67" fmla="*/ 4908709 w 8586367"/>
              <a:gd name="connsiteY67" fmla="*/ 1418275 h 2924512"/>
              <a:gd name="connsiteX68" fmla="*/ 4824562 w 8586367"/>
              <a:gd name="connsiteY68" fmla="*/ 1336933 h 2924512"/>
              <a:gd name="connsiteX69" fmla="*/ 4734804 w 8586367"/>
              <a:gd name="connsiteY69" fmla="*/ 1322908 h 2924512"/>
              <a:gd name="connsiteX70" fmla="*/ 4647853 w 8586367"/>
              <a:gd name="connsiteY70" fmla="*/ 1342543 h 2924512"/>
              <a:gd name="connsiteX71" fmla="*/ 4462729 w 8586367"/>
              <a:gd name="connsiteY71" fmla="*/ 1227541 h 2924512"/>
              <a:gd name="connsiteX72" fmla="*/ 4145774 w 8586367"/>
              <a:gd name="connsiteY72" fmla="*/ 1084490 h 2924512"/>
              <a:gd name="connsiteX73" fmla="*/ 3938211 w 8586367"/>
              <a:gd name="connsiteY73" fmla="*/ 1053637 h 2924512"/>
              <a:gd name="connsiteX74" fmla="*/ 3699794 w 8586367"/>
              <a:gd name="connsiteY74" fmla="*/ 916197 h 2924512"/>
              <a:gd name="connsiteX75" fmla="*/ 3598817 w 8586367"/>
              <a:gd name="connsiteY75" fmla="*/ 876928 h 2924512"/>
              <a:gd name="connsiteX76" fmla="*/ 3475401 w 8586367"/>
              <a:gd name="connsiteY76" fmla="*/ 874123 h 2924512"/>
              <a:gd name="connsiteX77" fmla="*/ 3225764 w 8586367"/>
              <a:gd name="connsiteY77" fmla="*/ 750707 h 2924512"/>
              <a:gd name="connsiteX78" fmla="*/ 3029421 w 8586367"/>
              <a:gd name="connsiteY78" fmla="*/ 697414 h 2924512"/>
              <a:gd name="connsiteX79" fmla="*/ 2964907 w 8586367"/>
              <a:gd name="connsiteY79" fmla="*/ 646926 h 2924512"/>
              <a:gd name="connsiteX80" fmla="*/ 2858321 w 8586367"/>
              <a:gd name="connsiteY80" fmla="*/ 635706 h 2924512"/>
              <a:gd name="connsiteX81" fmla="*/ 2496488 w 8586367"/>
              <a:gd name="connsiteY81" fmla="*/ 470217 h 2924512"/>
              <a:gd name="connsiteX82" fmla="*/ 2347613 w 8586367"/>
              <a:gd name="connsiteY82" fmla="*/ 449461 h 2924512"/>
              <a:gd name="connsiteX83" fmla="*/ 2204778 w 8586367"/>
              <a:gd name="connsiteY83" fmla="*/ 372045 h 2924512"/>
              <a:gd name="connsiteX84" fmla="*/ 2036803 w 8586367"/>
              <a:gd name="connsiteY84" fmla="*/ 322466 h 2924512"/>
              <a:gd name="connsiteX85" fmla="*/ 1950830 w 8586367"/>
              <a:gd name="connsiteY85" fmla="*/ 277480 h 2924512"/>
              <a:gd name="connsiteX86" fmla="*/ 1913487 w 8586367"/>
              <a:gd name="connsiteY86" fmla="*/ 244139 h 2924512"/>
              <a:gd name="connsiteX87" fmla="*/ 1875154 w 8586367"/>
              <a:gd name="connsiteY87" fmla="*/ 267026 h 2924512"/>
              <a:gd name="connsiteX88" fmla="*/ 1831797 w 8586367"/>
              <a:gd name="connsiteY88" fmla="*/ 287682 h 2924512"/>
              <a:gd name="connsiteX89" fmla="*/ 1769274 w 8586367"/>
              <a:gd name="connsiteY89" fmla="*/ 232974 h 2924512"/>
              <a:gd name="connsiteX90" fmla="*/ 1722382 w 8586367"/>
              <a:gd name="connsiteY90" fmla="*/ 225158 h 2924512"/>
              <a:gd name="connsiteX91" fmla="*/ 1698936 w 8586367"/>
              <a:gd name="connsiteY91" fmla="*/ 232974 h 2924512"/>
              <a:gd name="connsiteX92" fmla="*/ 1667674 w 8586367"/>
              <a:gd name="connsiteY92" fmla="*/ 240789 h 2924512"/>
              <a:gd name="connsiteX93" fmla="*/ 1636413 w 8586367"/>
              <a:gd name="connsiteY93" fmla="*/ 264235 h 2924512"/>
              <a:gd name="connsiteX94" fmla="*/ 1605151 w 8586367"/>
              <a:gd name="connsiteY94" fmla="*/ 279866 h 2924512"/>
              <a:gd name="connsiteX95" fmla="*/ 1436399 w 8586367"/>
              <a:gd name="connsiteY95" fmla="*/ 297622 h 2924512"/>
              <a:gd name="connsiteX96" fmla="*/ 1386320 w 8586367"/>
              <a:gd name="connsiteY96" fmla="*/ 264235 h 2924512"/>
              <a:gd name="connsiteX97" fmla="*/ 1362874 w 8586367"/>
              <a:gd name="connsiteY97" fmla="*/ 256420 h 2924512"/>
              <a:gd name="connsiteX98" fmla="*/ 1331613 w 8586367"/>
              <a:gd name="connsiteY98" fmla="*/ 248605 h 2924512"/>
              <a:gd name="connsiteX99" fmla="*/ 1300351 w 8586367"/>
              <a:gd name="connsiteY99" fmla="*/ 225158 h 2924512"/>
              <a:gd name="connsiteX100" fmla="*/ 1245643 w 8586367"/>
              <a:gd name="connsiteY100" fmla="*/ 186082 h 2924512"/>
              <a:gd name="connsiteX101" fmla="*/ 1214382 w 8586367"/>
              <a:gd name="connsiteY101" fmla="*/ 178266 h 2924512"/>
              <a:gd name="connsiteX102" fmla="*/ 1167489 w 8586367"/>
              <a:gd name="connsiteY102" fmla="*/ 193897 h 2924512"/>
              <a:gd name="connsiteX103" fmla="*/ 1120597 w 8586367"/>
              <a:gd name="connsiteY103" fmla="*/ 232974 h 2924512"/>
              <a:gd name="connsiteX104" fmla="*/ 1065889 w 8586367"/>
              <a:gd name="connsiteY104" fmla="*/ 272051 h 2924512"/>
              <a:gd name="connsiteX105" fmla="*/ 1042443 w 8586367"/>
              <a:gd name="connsiteY105" fmla="*/ 264235 h 2924512"/>
              <a:gd name="connsiteX106" fmla="*/ 972105 w 8586367"/>
              <a:gd name="connsiteY106" fmla="*/ 240789 h 2924512"/>
              <a:gd name="connsiteX107" fmla="*/ 957404 w 8586367"/>
              <a:gd name="connsiteY107" fmla="*/ 207109 h 2924512"/>
              <a:gd name="connsiteX108" fmla="*/ 896370 w 8586367"/>
              <a:gd name="connsiteY108" fmla="*/ 178824 h 2924512"/>
              <a:gd name="connsiteX109" fmla="*/ 870505 w 8586367"/>
              <a:gd name="connsiteY109" fmla="*/ 154820 h 2924512"/>
              <a:gd name="connsiteX110" fmla="*/ 824916 w 8586367"/>
              <a:gd name="connsiteY110" fmla="*/ 127652 h 2924512"/>
              <a:gd name="connsiteX111" fmla="*/ 706382 w 8586367"/>
              <a:gd name="connsiteY111" fmla="*/ 170451 h 2924512"/>
              <a:gd name="connsiteX112" fmla="*/ 654279 w 8586367"/>
              <a:gd name="connsiteY112" fmla="*/ 110160 h 2924512"/>
              <a:gd name="connsiteX113" fmla="*/ 581336 w 8586367"/>
              <a:gd name="connsiteY113" fmla="*/ 147005 h 2924512"/>
              <a:gd name="connsiteX114" fmla="*/ 550074 w 8586367"/>
              <a:gd name="connsiteY114" fmla="*/ 139189 h 2924512"/>
              <a:gd name="connsiteX115" fmla="*/ 503182 w 8586367"/>
              <a:gd name="connsiteY115" fmla="*/ 100112 h 2924512"/>
              <a:gd name="connsiteX116" fmla="*/ 420220 w 8586367"/>
              <a:gd name="connsiteY116" fmla="*/ 50032 h 2924512"/>
              <a:gd name="connsiteX117" fmla="*/ 411749 w 8586367"/>
              <a:gd name="connsiteY117" fmla="*/ 76438 h 2924512"/>
              <a:gd name="connsiteX118" fmla="*/ 346874 w 8586367"/>
              <a:gd name="connsiteY118" fmla="*/ 107928 h 2924512"/>
              <a:gd name="connsiteX119" fmla="*/ 331243 w 8586367"/>
              <a:gd name="connsiteY119" fmla="*/ 139189 h 2924512"/>
              <a:gd name="connsiteX120" fmla="*/ 307797 w 8586367"/>
              <a:gd name="connsiteY120" fmla="*/ 123558 h 2924512"/>
              <a:gd name="connsiteX121" fmla="*/ 299982 w 8586367"/>
              <a:gd name="connsiteY121" fmla="*/ 92297 h 2924512"/>
              <a:gd name="connsiteX122" fmla="*/ 292166 w 8586367"/>
              <a:gd name="connsiteY122" fmla="*/ 68851 h 2924512"/>
              <a:gd name="connsiteX123" fmla="*/ 253089 w 8586367"/>
              <a:gd name="connsiteY123" fmla="*/ 61035 h 2924512"/>
              <a:gd name="connsiteX124" fmla="*/ 196707 w 8586367"/>
              <a:gd name="connsiteY124" fmla="*/ 71828 h 2924512"/>
              <a:gd name="connsiteX125" fmla="*/ 156327 w 8586367"/>
              <a:gd name="connsiteY125" fmla="*/ 102718 h 2924512"/>
              <a:gd name="connsiteX126" fmla="*/ 96782 w 8586367"/>
              <a:gd name="connsiteY126" fmla="*/ 53220 h 2924512"/>
              <a:gd name="connsiteX127" fmla="*/ 0 w 8586367"/>
              <a:gd name="connsiteY127" fmla="*/ 54419 h 2924512"/>
              <a:gd name="connsiteX128" fmla="*/ 30974 w 8586367"/>
              <a:gd name="connsiteY128" fmla="*/ 10211 h 2924512"/>
              <a:gd name="connsiteX129" fmla="*/ 151585 w 8586367"/>
              <a:gd name="connsiteY129" fmla="*/ 21430 h 2924512"/>
              <a:gd name="connsiteX130" fmla="*/ 279748 w 8586367"/>
              <a:gd name="connsiteY130" fmla="*/ 34186 h 2924512"/>
              <a:gd name="connsiteX131" fmla="*/ 413040 w 8586367"/>
              <a:gd name="connsiteY131" fmla="*/ 17709 h 2924512"/>
              <a:gd name="connsiteX132" fmla="*/ 487551 w 8586367"/>
              <a:gd name="connsiteY132" fmla="*/ 61035 h 2924512"/>
              <a:gd name="connsiteX133" fmla="*/ 671212 w 8586367"/>
              <a:gd name="connsiteY133" fmla="*/ 35357 h 2924512"/>
              <a:gd name="connsiteX134" fmla="*/ 919630 w 8586367"/>
              <a:gd name="connsiteY134" fmla="*/ 30890 h 2924512"/>
              <a:gd name="connsiteX135" fmla="*/ 1081520 w 8586367"/>
              <a:gd name="connsiteY135" fmla="*/ 68851 h 2924512"/>
              <a:gd name="connsiteX136" fmla="*/ 1120597 w 8586367"/>
              <a:gd name="connsiteY136" fmla="*/ 61035 h 2924512"/>
              <a:gd name="connsiteX137" fmla="*/ 1174015 w 8586367"/>
              <a:gd name="connsiteY137" fmla="*/ 20896 h 2924512"/>
              <a:gd name="connsiteX138" fmla="*/ 1252624 w 8586367"/>
              <a:gd name="connsiteY138" fmla="*/ 21731 h 2924512"/>
              <a:gd name="connsiteX139" fmla="*/ 1362874 w 8586367"/>
              <a:gd name="connsiteY139" fmla="*/ 53220 h 2924512"/>
              <a:gd name="connsiteX140" fmla="*/ 1374705 w 8586367"/>
              <a:gd name="connsiteY140" fmla="*/ 51741 h 2924512"/>
              <a:gd name="connsiteX141" fmla="*/ 1421897 w 8586367"/>
              <a:gd name="connsiteY141" fmla="*/ 36779 h 2924512"/>
              <a:gd name="connsiteX142" fmla="*/ 1446212 w 8586367"/>
              <a:gd name="connsiteY142" fmla="*/ 28204 h 2924512"/>
              <a:gd name="connsiteX143" fmla="*/ 1441569 w 8586367"/>
              <a:gd name="connsiteY143" fmla="*/ 11643 h 2924512"/>
              <a:gd name="connsiteX144" fmla="*/ 1523275 w 8586367"/>
              <a:gd name="connsiteY144" fmla="*/ 60849 h 2924512"/>
              <a:gd name="connsiteX145" fmla="*/ 1609059 w 8586367"/>
              <a:gd name="connsiteY145"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28294 w 8586367"/>
              <a:gd name="connsiteY11" fmla="*/ 60476 h 2924512"/>
              <a:gd name="connsiteX12" fmla="*/ 3787132 w 8586367"/>
              <a:gd name="connsiteY12" fmla="*/ 19352 h 2924512"/>
              <a:gd name="connsiteX13" fmla="*/ 3925018 w 8586367"/>
              <a:gd name="connsiteY13" fmla="*/ 62895 h 2924512"/>
              <a:gd name="connsiteX14" fmla="*/ 4101608 w 8586367"/>
              <a:gd name="connsiteY14" fmla="*/ 12095 h 2924512"/>
              <a:gd name="connsiteX15" fmla="*/ 4166922 w 8586367"/>
              <a:gd name="connsiteY15" fmla="*/ 74990 h 2924512"/>
              <a:gd name="connsiteX16" fmla="*/ 4350771 w 8586367"/>
              <a:gd name="connsiteY16" fmla="*/ 12095 h 2924512"/>
              <a:gd name="connsiteX17" fmla="*/ 4486237 w 8586367"/>
              <a:gd name="connsiteY17" fmla="*/ 62895 h 2924512"/>
              <a:gd name="connsiteX18" fmla="*/ 4604769 w 8586367"/>
              <a:gd name="connsiteY18" fmla="*/ 16933 h 2924512"/>
              <a:gd name="connsiteX19" fmla="*/ 4740237 w 8586367"/>
              <a:gd name="connsiteY19" fmla="*/ 62895 h 2924512"/>
              <a:gd name="connsiteX20" fmla="*/ 4911989 w 8586367"/>
              <a:gd name="connsiteY20" fmla="*/ 0 h 2924512"/>
              <a:gd name="connsiteX21" fmla="*/ 5028102 w 8586367"/>
              <a:gd name="connsiteY21" fmla="*/ 36286 h 2924512"/>
              <a:gd name="connsiteX22" fmla="*/ 5158732 w 8586367"/>
              <a:gd name="connsiteY22" fmla="*/ 9676 h 2924512"/>
              <a:gd name="connsiteX23" fmla="*/ 5308713 w 8586367"/>
              <a:gd name="connsiteY23" fmla="*/ 50800 h 2924512"/>
              <a:gd name="connsiteX24" fmla="*/ 5381284 w 8586367"/>
              <a:gd name="connsiteY24" fmla="*/ 19352 h 2924512"/>
              <a:gd name="connsiteX25" fmla="*/ 5567551 w 8586367"/>
              <a:gd name="connsiteY25" fmla="*/ 60476 h 2924512"/>
              <a:gd name="connsiteX26" fmla="*/ 5678827 w 8586367"/>
              <a:gd name="connsiteY26" fmla="*/ 12095 h 2924512"/>
              <a:gd name="connsiteX27" fmla="*/ 5831228 w 8586367"/>
              <a:gd name="connsiteY27" fmla="*/ 53219 h 2924512"/>
              <a:gd name="connsiteX28" fmla="*/ 5937665 w 8586367"/>
              <a:gd name="connsiteY28" fmla="*/ 24191 h 2924512"/>
              <a:gd name="connsiteX29" fmla="*/ 6102160 w 8586367"/>
              <a:gd name="connsiteY29" fmla="*/ 55638 h 2924512"/>
              <a:gd name="connsiteX30" fmla="*/ 6203760 w 8586367"/>
              <a:gd name="connsiteY30" fmla="*/ 29028 h 2924512"/>
              <a:gd name="connsiteX31" fmla="*/ 6315037 w 8586367"/>
              <a:gd name="connsiteY31" fmla="*/ 55638 h 2924512"/>
              <a:gd name="connsiteX32" fmla="*/ 6443246 w 8586367"/>
              <a:gd name="connsiteY32" fmla="*/ 31448 h 2924512"/>
              <a:gd name="connsiteX33" fmla="*/ 6559361 w 8586367"/>
              <a:gd name="connsiteY33" fmla="*/ 74990 h 2924512"/>
              <a:gd name="connsiteX34" fmla="*/ 6692408 w 8586367"/>
              <a:gd name="connsiteY34" fmla="*/ 29029 h 2924512"/>
              <a:gd name="connsiteX35" fmla="*/ 6917380 w 8586367"/>
              <a:gd name="connsiteY35" fmla="*/ 65314 h 2924512"/>
              <a:gd name="connsiteX36" fmla="*/ 8583562 w 8586367"/>
              <a:gd name="connsiteY36" fmla="*/ 22264 h 2924512"/>
              <a:gd name="connsiteX37" fmla="*/ 8586367 w 8586367"/>
              <a:gd name="connsiteY37" fmla="*/ 2876446 h 2924512"/>
              <a:gd name="connsiteX38" fmla="*/ 8428870 w 8586367"/>
              <a:gd name="connsiteY38" fmla="*/ 2787070 h 2924512"/>
              <a:gd name="connsiteX39" fmla="*/ 8339111 w 8586367"/>
              <a:gd name="connsiteY39" fmla="*/ 2916096 h 2924512"/>
              <a:gd name="connsiteX40" fmla="*/ 8288623 w 8586367"/>
              <a:gd name="connsiteY40" fmla="*/ 2756217 h 2924512"/>
              <a:gd name="connsiteX41" fmla="*/ 8187648 w 8586367"/>
              <a:gd name="connsiteY41" fmla="*/ 2837559 h 2924512"/>
              <a:gd name="connsiteX42" fmla="*/ 8055817 w 8586367"/>
              <a:gd name="connsiteY42" fmla="*/ 2924512 h 2924512"/>
              <a:gd name="connsiteX43" fmla="*/ 8013744 w 8586367"/>
              <a:gd name="connsiteY43" fmla="*/ 2831950 h 2924512"/>
              <a:gd name="connsiteX44" fmla="*/ 7923985 w 8586367"/>
              <a:gd name="connsiteY44" fmla="*/ 2874024 h 2924512"/>
              <a:gd name="connsiteX45" fmla="*/ 7834229 w 8586367"/>
              <a:gd name="connsiteY45" fmla="*/ 2801096 h 2924512"/>
              <a:gd name="connsiteX46" fmla="*/ 7733253 w 8586367"/>
              <a:gd name="connsiteY46" fmla="*/ 2871219 h 2924512"/>
              <a:gd name="connsiteX47" fmla="*/ 7584592 w 8586367"/>
              <a:gd name="connsiteY47" fmla="*/ 2806705 h 2924512"/>
              <a:gd name="connsiteX48" fmla="*/ 7385444 w 8586367"/>
              <a:gd name="connsiteY48" fmla="*/ 2893658 h 2924512"/>
              <a:gd name="connsiteX49" fmla="*/ 7245199 w 8586367"/>
              <a:gd name="connsiteY49" fmla="*/ 2770242 h 2924512"/>
              <a:gd name="connsiteX50" fmla="*/ 7169466 w 8586367"/>
              <a:gd name="connsiteY50" fmla="*/ 2916097 h 2924512"/>
              <a:gd name="connsiteX51" fmla="*/ 7110562 w 8586367"/>
              <a:gd name="connsiteY51" fmla="*/ 2764632 h 2924512"/>
              <a:gd name="connsiteX52" fmla="*/ 6945074 w 8586367"/>
              <a:gd name="connsiteY52" fmla="*/ 2899268 h 2924512"/>
              <a:gd name="connsiteX53" fmla="*/ 6855316 w 8586367"/>
              <a:gd name="connsiteY53" fmla="*/ 2826340 h 2924512"/>
              <a:gd name="connsiteX54" fmla="*/ 6768364 w 8586367"/>
              <a:gd name="connsiteY54" fmla="*/ 2910487 h 2924512"/>
              <a:gd name="connsiteX55" fmla="*/ 6672997 w 8586367"/>
              <a:gd name="connsiteY55" fmla="*/ 2806705 h 2924512"/>
              <a:gd name="connsiteX56" fmla="*/ 6563606 w 8586367"/>
              <a:gd name="connsiteY56" fmla="*/ 2876828 h 2924512"/>
              <a:gd name="connsiteX57" fmla="*/ 6293601 w 8586367"/>
              <a:gd name="connsiteY57" fmla="*/ 2812833 h 2924512"/>
              <a:gd name="connsiteX58" fmla="*/ 6300635 w 8586367"/>
              <a:gd name="connsiteY58" fmla="*/ 1982840 h 2924512"/>
              <a:gd name="connsiteX59" fmla="*/ 6133462 w 8586367"/>
              <a:gd name="connsiteY59" fmla="*/ 1864688 h 2924512"/>
              <a:gd name="connsiteX60" fmla="*/ 5946525 w 8586367"/>
              <a:gd name="connsiteY60" fmla="*/ 1740839 h 2924512"/>
              <a:gd name="connsiteX61" fmla="*/ 5811889 w 8586367"/>
              <a:gd name="connsiteY61" fmla="*/ 1749255 h 2924512"/>
              <a:gd name="connsiteX62" fmla="*/ 5321031 w 8586367"/>
              <a:gd name="connsiteY62" fmla="*/ 1547301 h 2924512"/>
              <a:gd name="connsiteX63" fmla="*/ 5301397 w 8586367"/>
              <a:gd name="connsiteY63" fmla="*/ 1508032 h 2924512"/>
              <a:gd name="connsiteX64" fmla="*/ 5147127 w 8586367"/>
              <a:gd name="connsiteY64" fmla="*/ 1508032 h 2924512"/>
              <a:gd name="connsiteX65" fmla="*/ 4992857 w 8586367"/>
              <a:gd name="connsiteY65" fmla="*/ 1440715 h 2924512"/>
              <a:gd name="connsiteX66" fmla="*/ 4976027 w 8586367"/>
              <a:gd name="connsiteY66" fmla="*/ 1404250 h 2924512"/>
              <a:gd name="connsiteX67" fmla="*/ 4908709 w 8586367"/>
              <a:gd name="connsiteY67" fmla="*/ 1418275 h 2924512"/>
              <a:gd name="connsiteX68" fmla="*/ 4824562 w 8586367"/>
              <a:gd name="connsiteY68" fmla="*/ 1336933 h 2924512"/>
              <a:gd name="connsiteX69" fmla="*/ 4734804 w 8586367"/>
              <a:gd name="connsiteY69" fmla="*/ 1322908 h 2924512"/>
              <a:gd name="connsiteX70" fmla="*/ 4647853 w 8586367"/>
              <a:gd name="connsiteY70" fmla="*/ 1342543 h 2924512"/>
              <a:gd name="connsiteX71" fmla="*/ 4462729 w 8586367"/>
              <a:gd name="connsiteY71" fmla="*/ 1227541 h 2924512"/>
              <a:gd name="connsiteX72" fmla="*/ 4145774 w 8586367"/>
              <a:gd name="connsiteY72" fmla="*/ 1084490 h 2924512"/>
              <a:gd name="connsiteX73" fmla="*/ 3938211 w 8586367"/>
              <a:gd name="connsiteY73" fmla="*/ 1053637 h 2924512"/>
              <a:gd name="connsiteX74" fmla="*/ 3699794 w 8586367"/>
              <a:gd name="connsiteY74" fmla="*/ 916197 h 2924512"/>
              <a:gd name="connsiteX75" fmla="*/ 3598817 w 8586367"/>
              <a:gd name="connsiteY75" fmla="*/ 876928 h 2924512"/>
              <a:gd name="connsiteX76" fmla="*/ 3475401 w 8586367"/>
              <a:gd name="connsiteY76" fmla="*/ 874123 h 2924512"/>
              <a:gd name="connsiteX77" fmla="*/ 3225764 w 8586367"/>
              <a:gd name="connsiteY77" fmla="*/ 750707 h 2924512"/>
              <a:gd name="connsiteX78" fmla="*/ 3029421 w 8586367"/>
              <a:gd name="connsiteY78" fmla="*/ 697414 h 2924512"/>
              <a:gd name="connsiteX79" fmla="*/ 2964907 w 8586367"/>
              <a:gd name="connsiteY79" fmla="*/ 646926 h 2924512"/>
              <a:gd name="connsiteX80" fmla="*/ 2858321 w 8586367"/>
              <a:gd name="connsiteY80" fmla="*/ 635706 h 2924512"/>
              <a:gd name="connsiteX81" fmla="*/ 2496488 w 8586367"/>
              <a:gd name="connsiteY81" fmla="*/ 470217 h 2924512"/>
              <a:gd name="connsiteX82" fmla="*/ 2347613 w 8586367"/>
              <a:gd name="connsiteY82" fmla="*/ 449461 h 2924512"/>
              <a:gd name="connsiteX83" fmla="*/ 2204778 w 8586367"/>
              <a:gd name="connsiteY83" fmla="*/ 372045 h 2924512"/>
              <a:gd name="connsiteX84" fmla="*/ 2036803 w 8586367"/>
              <a:gd name="connsiteY84" fmla="*/ 322466 h 2924512"/>
              <a:gd name="connsiteX85" fmla="*/ 1950830 w 8586367"/>
              <a:gd name="connsiteY85" fmla="*/ 277480 h 2924512"/>
              <a:gd name="connsiteX86" fmla="*/ 1913487 w 8586367"/>
              <a:gd name="connsiteY86" fmla="*/ 244139 h 2924512"/>
              <a:gd name="connsiteX87" fmla="*/ 1875154 w 8586367"/>
              <a:gd name="connsiteY87" fmla="*/ 267026 h 2924512"/>
              <a:gd name="connsiteX88" fmla="*/ 1831797 w 8586367"/>
              <a:gd name="connsiteY88" fmla="*/ 287682 h 2924512"/>
              <a:gd name="connsiteX89" fmla="*/ 1769274 w 8586367"/>
              <a:gd name="connsiteY89" fmla="*/ 232974 h 2924512"/>
              <a:gd name="connsiteX90" fmla="*/ 1722382 w 8586367"/>
              <a:gd name="connsiteY90" fmla="*/ 225158 h 2924512"/>
              <a:gd name="connsiteX91" fmla="*/ 1698936 w 8586367"/>
              <a:gd name="connsiteY91" fmla="*/ 232974 h 2924512"/>
              <a:gd name="connsiteX92" fmla="*/ 1667674 w 8586367"/>
              <a:gd name="connsiteY92" fmla="*/ 240789 h 2924512"/>
              <a:gd name="connsiteX93" fmla="*/ 1636413 w 8586367"/>
              <a:gd name="connsiteY93" fmla="*/ 264235 h 2924512"/>
              <a:gd name="connsiteX94" fmla="*/ 1605151 w 8586367"/>
              <a:gd name="connsiteY94" fmla="*/ 279866 h 2924512"/>
              <a:gd name="connsiteX95" fmla="*/ 1436399 w 8586367"/>
              <a:gd name="connsiteY95" fmla="*/ 297622 h 2924512"/>
              <a:gd name="connsiteX96" fmla="*/ 1386320 w 8586367"/>
              <a:gd name="connsiteY96" fmla="*/ 264235 h 2924512"/>
              <a:gd name="connsiteX97" fmla="*/ 1362874 w 8586367"/>
              <a:gd name="connsiteY97" fmla="*/ 256420 h 2924512"/>
              <a:gd name="connsiteX98" fmla="*/ 1331613 w 8586367"/>
              <a:gd name="connsiteY98" fmla="*/ 248605 h 2924512"/>
              <a:gd name="connsiteX99" fmla="*/ 1300351 w 8586367"/>
              <a:gd name="connsiteY99" fmla="*/ 225158 h 2924512"/>
              <a:gd name="connsiteX100" fmla="*/ 1245643 w 8586367"/>
              <a:gd name="connsiteY100" fmla="*/ 186082 h 2924512"/>
              <a:gd name="connsiteX101" fmla="*/ 1214382 w 8586367"/>
              <a:gd name="connsiteY101" fmla="*/ 178266 h 2924512"/>
              <a:gd name="connsiteX102" fmla="*/ 1167489 w 8586367"/>
              <a:gd name="connsiteY102" fmla="*/ 193897 h 2924512"/>
              <a:gd name="connsiteX103" fmla="*/ 1120597 w 8586367"/>
              <a:gd name="connsiteY103" fmla="*/ 232974 h 2924512"/>
              <a:gd name="connsiteX104" fmla="*/ 1065889 w 8586367"/>
              <a:gd name="connsiteY104" fmla="*/ 272051 h 2924512"/>
              <a:gd name="connsiteX105" fmla="*/ 1042443 w 8586367"/>
              <a:gd name="connsiteY105" fmla="*/ 264235 h 2924512"/>
              <a:gd name="connsiteX106" fmla="*/ 972105 w 8586367"/>
              <a:gd name="connsiteY106" fmla="*/ 240789 h 2924512"/>
              <a:gd name="connsiteX107" fmla="*/ 957404 w 8586367"/>
              <a:gd name="connsiteY107" fmla="*/ 207109 h 2924512"/>
              <a:gd name="connsiteX108" fmla="*/ 896370 w 8586367"/>
              <a:gd name="connsiteY108" fmla="*/ 178824 h 2924512"/>
              <a:gd name="connsiteX109" fmla="*/ 870505 w 8586367"/>
              <a:gd name="connsiteY109" fmla="*/ 154820 h 2924512"/>
              <a:gd name="connsiteX110" fmla="*/ 824916 w 8586367"/>
              <a:gd name="connsiteY110" fmla="*/ 127652 h 2924512"/>
              <a:gd name="connsiteX111" fmla="*/ 706382 w 8586367"/>
              <a:gd name="connsiteY111" fmla="*/ 170451 h 2924512"/>
              <a:gd name="connsiteX112" fmla="*/ 654279 w 8586367"/>
              <a:gd name="connsiteY112" fmla="*/ 110160 h 2924512"/>
              <a:gd name="connsiteX113" fmla="*/ 581336 w 8586367"/>
              <a:gd name="connsiteY113" fmla="*/ 147005 h 2924512"/>
              <a:gd name="connsiteX114" fmla="*/ 550074 w 8586367"/>
              <a:gd name="connsiteY114" fmla="*/ 139189 h 2924512"/>
              <a:gd name="connsiteX115" fmla="*/ 503182 w 8586367"/>
              <a:gd name="connsiteY115" fmla="*/ 100112 h 2924512"/>
              <a:gd name="connsiteX116" fmla="*/ 420220 w 8586367"/>
              <a:gd name="connsiteY116" fmla="*/ 50032 h 2924512"/>
              <a:gd name="connsiteX117" fmla="*/ 411749 w 8586367"/>
              <a:gd name="connsiteY117" fmla="*/ 76438 h 2924512"/>
              <a:gd name="connsiteX118" fmla="*/ 346874 w 8586367"/>
              <a:gd name="connsiteY118" fmla="*/ 107928 h 2924512"/>
              <a:gd name="connsiteX119" fmla="*/ 331243 w 8586367"/>
              <a:gd name="connsiteY119" fmla="*/ 139189 h 2924512"/>
              <a:gd name="connsiteX120" fmla="*/ 307797 w 8586367"/>
              <a:gd name="connsiteY120" fmla="*/ 123558 h 2924512"/>
              <a:gd name="connsiteX121" fmla="*/ 299982 w 8586367"/>
              <a:gd name="connsiteY121" fmla="*/ 92297 h 2924512"/>
              <a:gd name="connsiteX122" fmla="*/ 292166 w 8586367"/>
              <a:gd name="connsiteY122" fmla="*/ 68851 h 2924512"/>
              <a:gd name="connsiteX123" fmla="*/ 253089 w 8586367"/>
              <a:gd name="connsiteY123" fmla="*/ 61035 h 2924512"/>
              <a:gd name="connsiteX124" fmla="*/ 196707 w 8586367"/>
              <a:gd name="connsiteY124" fmla="*/ 71828 h 2924512"/>
              <a:gd name="connsiteX125" fmla="*/ 156327 w 8586367"/>
              <a:gd name="connsiteY125" fmla="*/ 102718 h 2924512"/>
              <a:gd name="connsiteX126" fmla="*/ 96782 w 8586367"/>
              <a:gd name="connsiteY126" fmla="*/ 53220 h 2924512"/>
              <a:gd name="connsiteX127" fmla="*/ 0 w 8586367"/>
              <a:gd name="connsiteY127" fmla="*/ 54419 h 2924512"/>
              <a:gd name="connsiteX128" fmla="*/ 30974 w 8586367"/>
              <a:gd name="connsiteY128" fmla="*/ 10211 h 2924512"/>
              <a:gd name="connsiteX129" fmla="*/ 151585 w 8586367"/>
              <a:gd name="connsiteY129" fmla="*/ 21430 h 2924512"/>
              <a:gd name="connsiteX130" fmla="*/ 279748 w 8586367"/>
              <a:gd name="connsiteY130" fmla="*/ 34186 h 2924512"/>
              <a:gd name="connsiteX131" fmla="*/ 413040 w 8586367"/>
              <a:gd name="connsiteY131" fmla="*/ 17709 h 2924512"/>
              <a:gd name="connsiteX132" fmla="*/ 487551 w 8586367"/>
              <a:gd name="connsiteY132" fmla="*/ 61035 h 2924512"/>
              <a:gd name="connsiteX133" fmla="*/ 671212 w 8586367"/>
              <a:gd name="connsiteY133" fmla="*/ 35357 h 2924512"/>
              <a:gd name="connsiteX134" fmla="*/ 919630 w 8586367"/>
              <a:gd name="connsiteY134" fmla="*/ 30890 h 2924512"/>
              <a:gd name="connsiteX135" fmla="*/ 1081520 w 8586367"/>
              <a:gd name="connsiteY135" fmla="*/ 68851 h 2924512"/>
              <a:gd name="connsiteX136" fmla="*/ 1120597 w 8586367"/>
              <a:gd name="connsiteY136" fmla="*/ 61035 h 2924512"/>
              <a:gd name="connsiteX137" fmla="*/ 1174015 w 8586367"/>
              <a:gd name="connsiteY137" fmla="*/ 20896 h 2924512"/>
              <a:gd name="connsiteX138" fmla="*/ 1252624 w 8586367"/>
              <a:gd name="connsiteY138" fmla="*/ 21731 h 2924512"/>
              <a:gd name="connsiteX139" fmla="*/ 1362874 w 8586367"/>
              <a:gd name="connsiteY139" fmla="*/ 53220 h 2924512"/>
              <a:gd name="connsiteX140" fmla="*/ 1374705 w 8586367"/>
              <a:gd name="connsiteY140" fmla="*/ 51741 h 2924512"/>
              <a:gd name="connsiteX141" fmla="*/ 1421897 w 8586367"/>
              <a:gd name="connsiteY141" fmla="*/ 36779 h 2924512"/>
              <a:gd name="connsiteX142" fmla="*/ 1446212 w 8586367"/>
              <a:gd name="connsiteY142" fmla="*/ 28204 h 2924512"/>
              <a:gd name="connsiteX143" fmla="*/ 1441569 w 8586367"/>
              <a:gd name="connsiteY143" fmla="*/ 11643 h 2924512"/>
              <a:gd name="connsiteX144" fmla="*/ 1523275 w 8586367"/>
              <a:gd name="connsiteY144" fmla="*/ 60849 h 2924512"/>
              <a:gd name="connsiteX145" fmla="*/ 1609059 w 8586367"/>
              <a:gd name="connsiteY145"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668599 w 8586367"/>
              <a:gd name="connsiteY11" fmla="*/ 65314 h 2924512"/>
              <a:gd name="connsiteX12" fmla="*/ 3787132 w 8586367"/>
              <a:gd name="connsiteY12" fmla="*/ 19352 h 2924512"/>
              <a:gd name="connsiteX13" fmla="*/ 3925018 w 8586367"/>
              <a:gd name="connsiteY13" fmla="*/ 62895 h 2924512"/>
              <a:gd name="connsiteX14" fmla="*/ 4101608 w 8586367"/>
              <a:gd name="connsiteY14" fmla="*/ 12095 h 2924512"/>
              <a:gd name="connsiteX15" fmla="*/ 4166922 w 8586367"/>
              <a:gd name="connsiteY15" fmla="*/ 74990 h 2924512"/>
              <a:gd name="connsiteX16" fmla="*/ 4350771 w 8586367"/>
              <a:gd name="connsiteY16" fmla="*/ 12095 h 2924512"/>
              <a:gd name="connsiteX17" fmla="*/ 4486237 w 8586367"/>
              <a:gd name="connsiteY17" fmla="*/ 62895 h 2924512"/>
              <a:gd name="connsiteX18" fmla="*/ 4604769 w 8586367"/>
              <a:gd name="connsiteY18" fmla="*/ 16933 h 2924512"/>
              <a:gd name="connsiteX19" fmla="*/ 4740237 w 8586367"/>
              <a:gd name="connsiteY19" fmla="*/ 62895 h 2924512"/>
              <a:gd name="connsiteX20" fmla="*/ 4911989 w 8586367"/>
              <a:gd name="connsiteY20" fmla="*/ 0 h 2924512"/>
              <a:gd name="connsiteX21" fmla="*/ 5028102 w 8586367"/>
              <a:gd name="connsiteY21" fmla="*/ 36286 h 2924512"/>
              <a:gd name="connsiteX22" fmla="*/ 5158732 w 8586367"/>
              <a:gd name="connsiteY22" fmla="*/ 9676 h 2924512"/>
              <a:gd name="connsiteX23" fmla="*/ 5308713 w 8586367"/>
              <a:gd name="connsiteY23" fmla="*/ 50800 h 2924512"/>
              <a:gd name="connsiteX24" fmla="*/ 5381284 w 8586367"/>
              <a:gd name="connsiteY24" fmla="*/ 19352 h 2924512"/>
              <a:gd name="connsiteX25" fmla="*/ 5567551 w 8586367"/>
              <a:gd name="connsiteY25" fmla="*/ 60476 h 2924512"/>
              <a:gd name="connsiteX26" fmla="*/ 5678827 w 8586367"/>
              <a:gd name="connsiteY26" fmla="*/ 12095 h 2924512"/>
              <a:gd name="connsiteX27" fmla="*/ 5831228 w 8586367"/>
              <a:gd name="connsiteY27" fmla="*/ 53219 h 2924512"/>
              <a:gd name="connsiteX28" fmla="*/ 5937665 w 8586367"/>
              <a:gd name="connsiteY28" fmla="*/ 24191 h 2924512"/>
              <a:gd name="connsiteX29" fmla="*/ 6102160 w 8586367"/>
              <a:gd name="connsiteY29" fmla="*/ 55638 h 2924512"/>
              <a:gd name="connsiteX30" fmla="*/ 6203760 w 8586367"/>
              <a:gd name="connsiteY30" fmla="*/ 29028 h 2924512"/>
              <a:gd name="connsiteX31" fmla="*/ 6315037 w 8586367"/>
              <a:gd name="connsiteY31" fmla="*/ 55638 h 2924512"/>
              <a:gd name="connsiteX32" fmla="*/ 6443246 w 8586367"/>
              <a:gd name="connsiteY32" fmla="*/ 31448 h 2924512"/>
              <a:gd name="connsiteX33" fmla="*/ 6559361 w 8586367"/>
              <a:gd name="connsiteY33" fmla="*/ 74990 h 2924512"/>
              <a:gd name="connsiteX34" fmla="*/ 6692408 w 8586367"/>
              <a:gd name="connsiteY34" fmla="*/ 29029 h 2924512"/>
              <a:gd name="connsiteX35" fmla="*/ 6917380 w 8586367"/>
              <a:gd name="connsiteY35" fmla="*/ 65314 h 2924512"/>
              <a:gd name="connsiteX36" fmla="*/ 8583562 w 8586367"/>
              <a:gd name="connsiteY36" fmla="*/ 22264 h 2924512"/>
              <a:gd name="connsiteX37" fmla="*/ 8586367 w 8586367"/>
              <a:gd name="connsiteY37" fmla="*/ 2876446 h 2924512"/>
              <a:gd name="connsiteX38" fmla="*/ 8428870 w 8586367"/>
              <a:gd name="connsiteY38" fmla="*/ 2787070 h 2924512"/>
              <a:gd name="connsiteX39" fmla="*/ 8339111 w 8586367"/>
              <a:gd name="connsiteY39" fmla="*/ 2916096 h 2924512"/>
              <a:gd name="connsiteX40" fmla="*/ 8288623 w 8586367"/>
              <a:gd name="connsiteY40" fmla="*/ 2756217 h 2924512"/>
              <a:gd name="connsiteX41" fmla="*/ 8187648 w 8586367"/>
              <a:gd name="connsiteY41" fmla="*/ 2837559 h 2924512"/>
              <a:gd name="connsiteX42" fmla="*/ 8055817 w 8586367"/>
              <a:gd name="connsiteY42" fmla="*/ 2924512 h 2924512"/>
              <a:gd name="connsiteX43" fmla="*/ 8013744 w 8586367"/>
              <a:gd name="connsiteY43" fmla="*/ 2831950 h 2924512"/>
              <a:gd name="connsiteX44" fmla="*/ 7923985 w 8586367"/>
              <a:gd name="connsiteY44" fmla="*/ 2874024 h 2924512"/>
              <a:gd name="connsiteX45" fmla="*/ 7834229 w 8586367"/>
              <a:gd name="connsiteY45" fmla="*/ 2801096 h 2924512"/>
              <a:gd name="connsiteX46" fmla="*/ 7733253 w 8586367"/>
              <a:gd name="connsiteY46" fmla="*/ 2871219 h 2924512"/>
              <a:gd name="connsiteX47" fmla="*/ 7584592 w 8586367"/>
              <a:gd name="connsiteY47" fmla="*/ 2806705 h 2924512"/>
              <a:gd name="connsiteX48" fmla="*/ 7385444 w 8586367"/>
              <a:gd name="connsiteY48" fmla="*/ 2893658 h 2924512"/>
              <a:gd name="connsiteX49" fmla="*/ 7245199 w 8586367"/>
              <a:gd name="connsiteY49" fmla="*/ 2770242 h 2924512"/>
              <a:gd name="connsiteX50" fmla="*/ 7169466 w 8586367"/>
              <a:gd name="connsiteY50" fmla="*/ 2916097 h 2924512"/>
              <a:gd name="connsiteX51" fmla="*/ 7110562 w 8586367"/>
              <a:gd name="connsiteY51" fmla="*/ 2764632 h 2924512"/>
              <a:gd name="connsiteX52" fmla="*/ 6945074 w 8586367"/>
              <a:gd name="connsiteY52" fmla="*/ 2899268 h 2924512"/>
              <a:gd name="connsiteX53" fmla="*/ 6855316 w 8586367"/>
              <a:gd name="connsiteY53" fmla="*/ 2826340 h 2924512"/>
              <a:gd name="connsiteX54" fmla="*/ 6768364 w 8586367"/>
              <a:gd name="connsiteY54" fmla="*/ 2910487 h 2924512"/>
              <a:gd name="connsiteX55" fmla="*/ 6672997 w 8586367"/>
              <a:gd name="connsiteY55" fmla="*/ 2806705 h 2924512"/>
              <a:gd name="connsiteX56" fmla="*/ 6563606 w 8586367"/>
              <a:gd name="connsiteY56" fmla="*/ 2876828 h 2924512"/>
              <a:gd name="connsiteX57" fmla="*/ 6293601 w 8586367"/>
              <a:gd name="connsiteY57" fmla="*/ 2812833 h 2924512"/>
              <a:gd name="connsiteX58" fmla="*/ 6300635 w 8586367"/>
              <a:gd name="connsiteY58" fmla="*/ 1982840 h 2924512"/>
              <a:gd name="connsiteX59" fmla="*/ 6133462 w 8586367"/>
              <a:gd name="connsiteY59" fmla="*/ 1864688 h 2924512"/>
              <a:gd name="connsiteX60" fmla="*/ 5946525 w 8586367"/>
              <a:gd name="connsiteY60" fmla="*/ 1740839 h 2924512"/>
              <a:gd name="connsiteX61" fmla="*/ 5811889 w 8586367"/>
              <a:gd name="connsiteY61" fmla="*/ 1749255 h 2924512"/>
              <a:gd name="connsiteX62" fmla="*/ 5321031 w 8586367"/>
              <a:gd name="connsiteY62" fmla="*/ 1547301 h 2924512"/>
              <a:gd name="connsiteX63" fmla="*/ 5301397 w 8586367"/>
              <a:gd name="connsiteY63" fmla="*/ 1508032 h 2924512"/>
              <a:gd name="connsiteX64" fmla="*/ 5147127 w 8586367"/>
              <a:gd name="connsiteY64" fmla="*/ 1508032 h 2924512"/>
              <a:gd name="connsiteX65" fmla="*/ 4992857 w 8586367"/>
              <a:gd name="connsiteY65" fmla="*/ 1440715 h 2924512"/>
              <a:gd name="connsiteX66" fmla="*/ 4976027 w 8586367"/>
              <a:gd name="connsiteY66" fmla="*/ 1404250 h 2924512"/>
              <a:gd name="connsiteX67" fmla="*/ 4908709 w 8586367"/>
              <a:gd name="connsiteY67" fmla="*/ 1418275 h 2924512"/>
              <a:gd name="connsiteX68" fmla="*/ 4824562 w 8586367"/>
              <a:gd name="connsiteY68" fmla="*/ 1336933 h 2924512"/>
              <a:gd name="connsiteX69" fmla="*/ 4734804 w 8586367"/>
              <a:gd name="connsiteY69" fmla="*/ 1322908 h 2924512"/>
              <a:gd name="connsiteX70" fmla="*/ 4647853 w 8586367"/>
              <a:gd name="connsiteY70" fmla="*/ 1342543 h 2924512"/>
              <a:gd name="connsiteX71" fmla="*/ 4462729 w 8586367"/>
              <a:gd name="connsiteY71" fmla="*/ 1227541 h 2924512"/>
              <a:gd name="connsiteX72" fmla="*/ 4145774 w 8586367"/>
              <a:gd name="connsiteY72" fmla="*/ 1084490 h 2924512"/>
              <a:gd name="connsiteX73" fmla="*/ 3938211 w 8586367"/>
              <a:gd name="connsiteY73" fmla="*/ 1053637 h 2924512"/>
              <a:gd name="connsiteX74" fmla="*/ 3699794 w 8586367"/>
              <a:gd name="connsiteY74" fmla="*/ 916197 h 2924512"/>
              <a:gd name="connsiteX75" fmla="*/ 3598817 w 8586367"/>
              <a:gd name="connsiteY75" fmla="*/ 876928 h 2924512"/>
              <a:gd name="connsiteX76" fmla="*/ 3475401 w 8586367"/>
              <a:gd name="connsiteY76" fmla="*/ 874123 h 2924512"/>
              <a:gd name="connsiteX77" fmla="*/ 3225764 w 8586367"/>
              <a:gd name="connsiteY77" fmla="*/ 750707 h 2924512"/>
              <a:gd name="connsiteX78" fmla="*/ 3029421 w 8586367"/>
              <a:gd name="connsiteY78" fmla="*/ 697414 h 2924512"/>
              <a:gd name="connsiteX79" fmla="*/ 2964907 w 8586367"/>
              <a:gd name="connsiteY79" fmla="*/ 646926 h 2924512"/>
              <a:gd name="connsiteX80" fmla="*/ 2858321 w 8586367"/>
              <a:gd name="connsiteY80" fmla="*/ 635706 h 2924512"/>
              <a:gd name="connsiteX81" fmla="*/ 2496488 w 8586367"/>
              <a:gd name="connsiteY81" fmla="*/ 470217 h 2924512"/>
              <a:gd name="connsiteX82" fmla="*/ 2347613 w 8586367"/>
              <a:gd name="connsiteY82" fmla="*/ 449461 h 2924512"/>
              <a:gd name="connsiteX83" fmla="*/ 2204778 w 8586367"/>
              <a:gd name="connsiteY83" fmla="*/ 372045 h 2924512"/>
              <a:gd name="connsiteX84" fmla="*/ 2036803 w 8586367"/>
              <a:gd name="connsiteY84" fmla="*/ 322466 h 2924512"/>
              <a:gd name="connsiteX85" fmla="*/ 1950830 w 8586367"/>
              <a:gd name="connsiteY85" fmla="*/ 277480 h 2924512"/>
              <a:gd name="connsiteX86" fmla="*/ 1913487 w 8586367"/>
              <a:gd name="connsiteY86" fmla="*/ 244139 h 2924512"/>
              <a:gd name="connsiteX87" fmla="*/ 1875154 w 8586367"/>
              <a:gd name="connsiteY87" fmla="*/ 267026 h 2924512"/>
              <a:gd name="connsiteX88" fmla="*/ 1831797 w 8586367"/>
              <a:gd name="connsiteY88" fmla="*/ 287682 h 2924512"/>
              <a:gd name="connsiteX89" fmla="*/ 1769274 w 8586367"/>
              <a:gd name="connsiteY89" fmla="*/ 232974 h 2924512"/>
              <a:gd name="connsiteX90" fmla="*/ 1722382 w 8586367"/>
              <a:gd name="connsiteY90" fmla="*/ 225158 h 2924512"/>
              <a:gd name="connsiteX91" fmla="*/ 1698936 w 8586367"/>
              <a:gd name="connsiteY91" fmla="*/ 232974 h 2924512"/>
              <a:gd name="connsiteX92" fmla="*/ 1667674 w 8586367"/>
              <a:gd name="connsiteY92" fmla="*/ 240789 h 2924512"/>
              <a:gd name="connsiteX93" fmla="*/ 1636413 w 8586367"/>
              <a:gd name="connsiteY93" fmla="*/ 264235 h 2924512"/>
              <a:gd name="connsiteX94" fmla="*/ 1605151 w 8586367"/>
              <a:gd name="connsiteY94" fmla="*/ 279866 h 2924512"/>
              <a:gd name="connsiteX95" fmla="*/ 1436399 w 8586367"/>
              <a:gd name="connsiteY95" fmla="*/ 297622 h 2924512"/>
              <a:gd name="connsiteX96" fmla="*/ 1386320 w 8586367"/>
              <a:gd name="connsiteY96" fmla="*/ 264235 h 2924512"/>
              <a:gd name="connsiteX97" fmla="*/ 1362874 w 8586367"/>
              <a:gd name="connsiteY97" fmla="*/ 256420 h 2924512"/>
              <a:gd name="connsiteX98" fmla="*/ 1331613 w 8586367"/>
              <a:gd name="connsiteY98" fmla="*/ 248605 h 2924512"/>
              <a:gd name="connsiteX99" fmla="*/ 1300351 w 8586367"/>
              <a:gd name="connsiteY99" fmla="*/ 225158 h 2924512"/>
              <a:gd name="connsiteX100" fmla="*/ 1245643 w 8586367"/>
              <a:gd name="connsiteY100" fmla="*/ 186082 h 2924512"/>
              <a:gd name="connsiteX101" fmla="*/ 1214382 w 8586367"/>
              <a:gd name="connsiteY101" fmla="*/ 178266 h 2924512"/>
              <a:gd name="connsiteX102" fmla="*/ 1167489 w 8586367"/>
              <a:gd name="connsiteY102" fmla="*/ 193897 h 2924512"/>
              <a:gd name="connsiteX103" fmla="*/ 1120597 w 8586367"/>
              <a:gd name="connsiteY103" fmla="*/ 232974 h 2924512"/>
              <a:gd name="connsiteX104" fmla="*/ 1065889 w 8586367"/>
              <a:gd name="connsiteY104" fmla="*/ 272051 h 2924512"/>
              <a:gd name="connsiteX105" fmla="*/ 1042443 w 8586367"/>
              <a:gd name="connsiteY105" fmla="*/ 264235 h 2924512"/>
              <a:gd name="connsiteX106" fmla="*/ 972105 w 8586367"/>
              <a:gd name="connsiteY106" fmla="*/ 240789 h 2924512"/>
              <a:gd name="connsiteX107" fmla="*/ 957404 w 8586367"/>
              <a:gd name="connsiteY107" fmla="*/ 207109 h 2924512"/>
              <a:gd name="connsiteX108" fmla="*/ 896370 w 8586367"/>
              <a:gd name="connsiteY108" fmla="*/ 178824 h 2924512"/>
              <a:gd name="connsiteX109" fmla="*/ 870505 w 8586367"/>
              <a:gd name="connsiteY109" fmla="*/ 154820 h 2924512"/>
              <a:gd name="connsiteX110" fmla="*/ 824916 w 8586367"/>
              <a:gd name="connsiteY110" fmla="*/ 127652 h 2924512"/>
              <a:gd name="connsiteX111" fmla="*/ 706382 w 8586367"/>
              <a:gd name="connsiteY111" fmla="*/ 170451 h 2924512"/>
              <a:gd name="connsiteX112" fmla="*/ 654279 w 8586367"/>
              <a:gd name="connsiteY112" fmla="*/ 110160 h 2924512"/>
              <a:gd name="connsiteX113" fmla="*/ 581336 w 8586367"/>
              <a:gd name="connsiteY113" fmla="*/ 147005 h 2924512"/>
              <a:gd name="connsiteX114" fmla="*/ 550074 w 8586367"/>
              <a:gd name="connsiteY114" fmla="*/ 139189 h 2924512"/>
              <a:gd name="connsiteX115" fmla="*/ 503182 w 8586367"/>
              <a:gd name="connsiteY115" fmla="*/ 100112 h 2924512"/>
              <a:gd name="connsiteX116" fmla="*/ 420220 w 8586367"/>
              <a:gd name="connsiteY116" fmla="*/ 50032 h 2924512"/>
              <a:gd name="connsiteX117" fmla="*/ 411749 w 8586367"/>
              <a:gd name="connsiteY117" fmla="*/ 76438 h 2924512"/>
              <a:gd name="connsiteX118" fmla="*/ 346874 w 8586367"/>
              <a:gd name="connsiteY118" fmla="*/ 107928 h 2924512"/>
              <a:gd name="connsiteX119" fmla="*/ 331243 w 8586367"/>
              <a:gd name="connsiteY119" fmla="*/ 139189 h 2924512"/>
              <a:gd name="connsiteX120" fmla="*/ 307797 w 8586367"/>
              <a:gd name="connsiteY120" fmla="*/ 123558 h 2924512"/>
              <a:gd name="connsiteX121" fmla="*/ 299982 w 8586367"/>
              <a:gd name="connsiteY121" fmla="*/ 92297 h 2924512"/>
              <a:gd name="connsiteX122" fmla="*/ 292166 w 8586367"/>
              <a:gd name="connsiteY122" fmla="*/ 68851 h 2924512"/>
              <a:gd name="connsiteX123" fmla="*/ 253089 w 8586367"/>
              <a:gd name="connsiteY123" fmla="*/ 61035 h 2924512"/>
              <a:gd name="connsiteX124" fmla="*/ 196707 w 8586367"/>
              <a:gd name="connsiteY124" fmla="*/ 71828 h 2924512"/>
              <a:gd name="connsiteX125" fmla="*/ 156327 w 8586367"/>
              <a:gd name="connsiteY125" fmla="*/ 102718 h 2924512"/>
              <a:gd name="connsiteX126" fmla="*/ 96782 w 8586367"/>
              <a:gd name="connsiteY126" fmla="*/ 53220 h 2924512"/>
              <a:gd name="connsiteX127" fmla="*/ 0 w 8586367"/>
              <a:gd name="connsiteY127" fmla="*/ 54419 h 2924512"/>
              <a:gd name="connsiteX128" fmla="*/ 30974 w 8586367"/>
              <a:gd name="connsiteY128" fmla="*/ 10211 h 2924512"/>
              <a:gd name="connsiteX129" fmla="*/ 151585 w 8586367"/>
              <a:gd name="connsiteY129" fmla="*/ 21430 h 2924512"/>
              <a:gd name="connsiteX130" fmla="*/ 279748 w 8586367"/>
              <a:gd name="connsiteY130" fmla="*/ 34186 h 2924512"/>
              <a:gd name="connsiteX131" fmla="*/ 413040 w 8586367"/>
              <a:gd name="connsiteY131" fmla="*/ 17709 h 2924512"/>
              <a:gd name="connsiteX132" fmla="*/ 487551 w 8586367"/>
              <a:gd name="connsiteY132" fmla="*/ 61035 h 2924512"/>
              <a:gd name="connsiteX133" fmla="*/ 671212 w 8586367"/>
              <a:gd name="connsiteY133" fmla="*/ 35357 h 2924512"/>
              <a:gd name="connsiteX134" fmla="*/ 919630 w 8586367"/>
              <a:gd name="connsiteY134" fmla="*/ 30890 h 2924512"/>
              <a:gd name="connsiteX135" fmla="*/ 1081520 w 8586367"/>
              <a:gd name="connsiteY135" fmla="*/ 68851 h 2924512"/>
              <a:gd name="connsiteX136" fmla="*/ 1120597 w 8586367"/>
              <a:gd name="connsiteY136" fmla="*/ 61035 h 2924512"/>
              <a:gd name="connsiteX137" fmla="*/ 1174015 w 8586367"/>
              <a:gd name="connsiteY137" fmla="*/ 20896 h 2924512"/>
              <a:gd name="connsiteX138" fmla="*/ 1252624 w 8586367"/>
              <a:gd name="connsiteY138" fmla="*/ 21731 h 2924512"/>
              <a:gd name="connsiteX139" fmla="*/ 1362874 w 8586367"/>
              <a:gd name="connsiteY139" fmla="*/ 53220 h 2924512"/>
              <a:gd name="connsiteX140" fmla="*/ 1374705 w 8586367"/>
              <a:gd name="connsiteY140" fmla="*/ 51741 h 2924512"/>
              <a:gd name="connsiteX141" fmla="*/ 1421897 w 8586367"/>
              <a:gd name="connsiteY141" fmla="*/ 36779 h 2924512"/>
              <a:gd name="connsiteX142" fmla="*/ 1446212 w 8586367"/>
              <a:gd name="connsiteY142" fmla="*/ 28204 h 2924512"/>
              <a:gd name="connsiteX143" fmla="*/ 1441569 w 8586367"/>
              <a:gd name="connsiteY143" fmla="*/ 11643 h 2924512"/>
              <a:gd name="connsiteX144" fmla="*/ 1523275 w 8586367"/>
              <a:gd name="connsiteY144" fmla="*/ 60849 h 2924512"/>
              <a:gd name="connsiteX145" fmla="*/ 1609059 w 8586367"/>
              <a:gd name="connsiteY145"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499265 w 8586367"/>
              <a:gd name="connsiteY11" fmla="*/ 60476 h 2924512"/>
              <a:gd name="connsiteX12" fmla="*/ 3668599 w 8586367"/>
              <a:gd name="connsiteY12" fmla="*/ 65314 h 2924512"/>
              <a:gd name="connsiteX13" fmla="*/ 3787132 w 8586367"/>
              <a:gd name="connsiteY13" fmla="*/ 19352 h 2924512"/>
              <a:gd name="connsiteX14" fmla="*/ 3925018 w 8586367"/>
              <a:gd name="connsiteY14" fmla="*/ 62895 h 2924512"/>
              <a:gd name="connsiteX15" fmla="*/ 4101608 w 8586367"/>
              <a:gd name="connsiteY15" fmla="*/ 12095 h 2924512"/>
              <a:gd name="connsiteX16" fmla="*/ 4166922 w 8586367"/>
              <a:gd name="connsiteY16" fmla="*/ 74990 h 2924512"/>
              <a:gd name="connsiteX17" fmla="*/ 4350771 w 8586367"/>
              <a:gd name="connsiteY17" fmla="*/ 12095 h 2924512"/>
              <a:gd name="connsiteX18" fmla="*/ 4486237 w 8586367"/>
              <a:gd name="connsiteY18" fmla="*/ 62895 h 2924512"/>
              <a:gd name="connsiteX19" fmla="*/ 4604769 w 8586367"/>
              <a:gd name="connsiteY19" fmla="*/ 16933 h 2924512"/>
              <a:gd name="connsiteX20" fmla="*/ 4740237 w 8586367"/>
              <a:gd name="connsiteY20" fmla="*/ 62895 h 2924512"/>
              <a:gd name="connsiteX21" fmla="*/ 4911989 w 8586367"/>
              <a:gd name="connsiteY21" fmla="*/ 0 h 2924512"/>
              <a:gd name="connsiteX22" fmla="*/ 5028102 w 8586367"/>
              <a:gd name="connsiteY22" fmla="*/ 36286 h 2924512"/>
              <a:gd name="connsiteX23" fmla="*/ 5158732 w 8586367"/>
              <a:gd name="connsiteY23" fmla="*/ 9676 h 2924512"/>
              <a:gd name="connsiteX24" fmla="*/ 5308713 w 8586367"/>
              <a:gd name="connsiteY24" fmla="*/ 50800 h 2924512"/>
              <a:gd name="connsiteX25" fmla="*/ 5381284 w 8586367"/>
              <a:gd name="connsiteY25" fmla="*/ 19352 h 2924512"/>
              <a:gd name="connsiteX26" fmla="*/ 5567551 w 8586367"/>
              <a:gd name="connsiteY26" fmla="*/ 60476 h 2924512"/>
              <a:gd name="connsiteX27" fmla="*/ 5678827 w 8586367"/>
              <a:gd name="connsiteY27" fmla="*/ 12095 h 2924512"/>
              <a:gd name="connsiteX28" fmla="*/ 5831228 w 8586367"/>
              <a:gd name="connsiteY28" fmla="*/ 53219 h 2924512"/>
              <a:gd name="connsiteX29" fmla="*/ 5937665 w 8586367"/>
              <a:gd name="connsiteY29" fmla="*/ 24191 h 2924512"/>
              <a:gd name="connsiteX30" fmla="*/ 6102160 w 8586367"/>
              <a:gd name="connsiteY30" fmla="*/ 55638 h 2924512"/>
              <a:gd name="connsiteX31" fmla="*/ 6203760 w 8586367"/>
              <a:gd name="connsiteY31" fmla="*/ 29028 h 2924512"/>
              <a:gd name="connsiteX32" fmla="*/ 6315037 w 8586367"/>
              <a:gd name="connsiteY32" fmla="*/ 55638 h 2924512"/>
              <a:gd name="connsiteX33" fmla="*/ 6443246 w 8586367"/>
              <a:gd name="connsiteY33" fmla="*/ 31448 h 2924512"/>
              <a:gd name="connsiteX34" fmla="*/ 6559361 w 8586367"/>
              <a:gd name="connsiteY34" fmla="*/ 74990 h 2924512"/>
              <a:gd name="connsiteX35" fmla="*/ 6692408 w 8586367"/>
              <a:gd name="connsiteY35" fmla="*/ 29029 h 2924512"/>
              <a:gd name="connsiteX36" fmla="*/ 6917380 w 8586367"/>
              <a:gd name="connsiteY36" fmla="*/ 65314 h 2924512"/>
              <a:gd name="connsiteX37" fmla="*/ 8583562 w 8586367"/>
              <a:gd name="connsiteY37" fmla="*/ 22264 h 2924512"/>
              <a:gd name="connsiteX38" fmla="*/ 8586367 w 8586367"/>
              <a:gd name="connsiteY38" fmla="*/ 2876446 h 2924512"/>
              <a:gd name="connsiteX39" fmla="*/ 8428870 w 8586367"/>
              <a:gd name="connsiteY39" fmla="*/ 2787070 h 2924512"/>
              <a:gd name="connsiteX40" fmla="*/ 8339111 w 8586367"/>
              <a:gd name="connsiteY40" fmla="*/ 2916096 h 2924512"/>
              <a:gd name="connsiteX41" fmla="*/ 8288623 w 8586367"/>
              <a:gd name="connsiteY41" fmla="*/ 2756217 h 2924512"/>
              <a:gd name="connsiteX42" fmla="*/ 8187648 w 8586367"/>
              <a:gd name="connsiteY42" fmla="*/ 2837559 h 2924512"/>
              <a:gd name="connsiteX43" fmla="*/ 8055817 w 8586367"/>
              <a:gd name="connsiteY43" fmla="*/ 2924512 h 2924512"/>
              <a:gd name="connsiteX44" fmla="*/ 8013744 w 8586367"/>
              <a:gd name="connsiteY44" fmla="*/ 2831950 h 2924512"/>
              <a:gd name="connsiteX45" fmla="*/ 7923985 w 8586367"/>
              <a:gd name="connsiteY45" fmla="*/ 2874024 h 2924512"/>
              <a:gd name="connsiteX46" fmla="*/ 7834229 w 8586367"/>
              <a:gd name="connsiteY46" fmla="*/ 2801096 h 2924512"/>
              <a:gd name="connsiteX47" fmla="*/ 7733253 w 8586367"/>
              <a:gd name="connsiteY47" fmla="*/ 2871219 h 2924512"/>
              <a:gd name="connsiteX48" fmla="*/ 7584592 w 8586367"/>
              <a:gd name="connsiteY48" fmla="*/ 2806705 h 2924512"/>
              <a:gd name="connsiteX49" fmla="*/ 7385444 w 8586367"/>
              <a:gd name="connsiteY49" fmla="*/ 2893658 h 2924512"/>
              <a:gd name="connsiteX50" fmla="*/ 7245199 w 8586367"/>
              <a:gd name="connsiteY50" fmla="*/ 2770242 h 2924512"/>
              <a:gd name="connsiteX51" fmla="*/ 7169466 w 8586367"/>
              <a:gd name="connsiteY51" fmla="*/ 2916097 h 2924512"/>
              <a:gd name="connsiteX52" fmla="*/ 7110562 w 8586367"/>
              <a:gd name="connsiteY52" fmla="*/ 2764632 h 2924512"/>
              <a:gd name="connsiteX53" fmla="*/ 6945074 w 8586367"/>
              <a:gd name="connsiteY53" fmla="*/ 2899268 h 2924512"/>
              <a:gd name="connsiteX54" fmla="*/ 6855316 w 8586367"/>
              <a:gd name="connsiteY54" fmla="*/ 2826340 h 2924512"/>
              <a:gd name="connsiteX55" fmla="*/ 6768364 w 8586367"/>
              <a:gd name="connsiteY55" fmla="*/ 2910487 h 2924512"/>
              <a:gd name="connsiteX56" fmla="*/ 6672997 w 8586367"/>
              <a:gd name="connsiteY56" fmla="*/ 2806705 h 2924512"/>
              <a:gd name="connsiteX57" fmla="*/ 6563606 w 8586367"/>
              <a:gd name="connsiteY57" fmla="*/ 2876828 h 2924512"/>
              <a:gd name="connsiteX58" fmla="*/ 6293601 w 8586367"/>
              <a:gd name="connsiteY58" fmla="*/ 2812833 h 2924512"/>
              <a:gd name="connsiteX59" fmla="*/ 6300635 w 8586367"/>
              <a:gd name="connsiteY59" fmla="*/ 1982840 h 2924512"/>
              <a:gd name="connsiteX60" fmla="*/ 6133462 w 8586367"/>
              <a:gd name="connsiteY60" fmla="*/ 1864688 h 2924512"/>
              <a:gd name="connsiteX61" fmla="*/ 5946525 w 8586367"/>
              <a:gd name="connsiteY61" fmla="*/ 1740839 h 2924512"/>
              <a:gd name="connsiteX62" fmla="*/ 5811889 w 8586367"/>
              <a:gd name="connsiteY62" fmla="*/ 1749255 h 2924512"/>
              <a:gd name="connsiteX63" fmla="*/ 5321031 w 8586367"/>
              <a:gd name="connsiteY63" fmla="*/ 1547301 h 2924512"/>
              <a:gd name="connsiteX64" fmla="*/ 5301397 w 8586367"/>
              <a:gd name="connsiteY64" fmla="*/ 1508032 h 2924512"/>
              <a:gd name="connsiteX65" fmla="*/ 5147127 w 8586367"/>
              <a:gd name="connsiteY65" fmla="*/ 1508032 h 2924512"/>
              <a:gd name="connsiteX66" fmla="*/ 4992857 w 8586367"/>
              <a:gd name="connsiteY66" fmla="*/ 1440715 h 2924512"/>
              <a:gd name="connsiteX67" fmla="*/ 4976027 w 8586367"/>
              <a:gd name="connsiteY67" fmla="*/ 1404250 h 2924512"/>
              <a:gd name="connsiteX68" fmla="*/ 4908709 w 8586367"/>
              <a:gd name="connsiteY68" fmla="*/ 1418275 h 2924512"/>
              <a:gd name="connsiteX69" fmla="*/ 4824562 w 8586367"/>
              <a:gd name="connsiteY69" fmla="*/ 1336933 h 2924512"/>
              <a:gd name="connsiteX70" fmla="*/ 4734804 w 8586367"/>
              <a:gd name="connsiteY70" fmla="*/ 1322908 h 2924512"/>
              <a:gd name="connsiteX71" fmla="*/ 4647853 w 8586367"/>
              <a:gd name="connsiteY71" fmla="*/ 1342543 h 2924512"/>
              <a:gd name="connsiteX72" fmla="*/ 4462729 w 8586367"/>
              <a:gd name="connsiteY72" fmla="*/ 1227541 h 2924512"/>
              <a:gd name="connsiteX73" fmla="*/ 4145774 w 8586367"/>
              <a:gd name="connsiteY73" fmla="*/ 1084490 h 2924512"/>
              <a:gd name="connsiteX74" fmla="*/ 3938211 w 8586367"/>
              <a:gd name="connsiteY74" fmla="*/ 1053637 h 2924512"/>
              <a:gd name="connsiteX75" fmla="*/ 3699794 w 8586367"/>
              <a:gd name="connsiteY75" fmla="*/ 916197 h 2924512"/>
              <a:gd name="connsiteX76" fmla="*/ 3598817 w 8586367"/>
              <a:gd name="connsiteY76" fmla="*/ 876928 h 2924512"/>
              <a:gd name="connsiteX77" fmla="*/ 3475401 w 8586367"/>
              <a:gd name="connsiteY77" fmla="*/ 874123 h 2924512"/>
              <a:gd name="connsiteX78" fmla="*/ 3225764 w 8586367"/>
              <a:gd name="connsiteY78" fmla="*/ 750707 h 2924512"/>
              <a:gd name="connsiteX79" fmla="*/ 3029421 w 8586367"/>
              <a:gd name="connsiteY79" fmla="*/ 697414 h 2924512"/>
              <a:gd name="connsiteX80" fmla="*/ 2964907 w 8586367"/>
              <a:gd name="connsiteY80" fmla="*/ 646926 h 2924512"/>
              <a:gd name="connsiteX81" fmla="*/ 2858321 w 8586367"/>
              <a:gd name="connsiteY81" fmla="*/ 635706 h 2924512"/>
              <a:gd name="connsiteX82" fmla="*/ 2496488 w 8586367"/>
              <a:gd name="connsiteY82" fmla="*/ 470217 h 2924512"/>
              <a:gd name="connsiteX83" fmla="*/ 2347613 w 8586367"/>
              <a:gd name="connsiteY83" fmla="*/ 449461 h 2924512"/>
              <a:gd name="connsiteX84" fmla="*/ 2204778 w 8586367"/>
              <a:gd name="connsiteY84" fmla="*/ 372045 h 2924512"/>
              <a:gd name="connsiteX85" fmla="*/ 2036803 w 8586367"/>
              <a:gd name="connsiteY85" fmla="*/ 322466 h 2924512"/>
              <a:gd name="connsiteX86" fmla="*/ 1950830 w 8586367"/>
              <a:gd name="connsiteY86" fmla="*/ 277480 h 2924512"/>
              <a:gd name="connsiteX87" fmla="*/ 1913487 w 8586367"/>
              <a:gd name="connsiteY87" fmla="*/ 244139 h 2924512"/>
              <a:gd name="connsiteX88" fmla="*/ 1875154 w 8586367"/>
              <a:gd name="connsiteY88" fmla="*/ 267026 h 2924512"/>
              <a:gd name="connsiteX89" fmla="*/ 1831797 w 8586367"/>
              <a:gd name="connsiteY89" fmla="*/ 287682 h 2924512"/>
              <a:gd name="connsiteX90" fmla="*/ 1769274 w 8586367"/>
              <a:gd name="connsiteY90" fmla="*/ 232974 h 2924512"/>
              <a:gd name="connsiteX91" fmla="*/ 1722382 w 8586367"/>
              <a:gd name="connsiteY91" fmla="*/ 225158 h 2924512"/>
              <a:gd name="connsiteX92" fmla="*/ 1698936 w 8586367"/>
              <a:gd name="connsiteY92" fmla="*/ 232974 h 2924512"/>
              <a:gd name="connsiteX93" fmla="*/ 1667674 w 8586367"/>
              <a:gd name="connsiteY93" fmla="*/ 240789 h 2924512"/>
              <a:gd name="connsiteX94" fmla="*/ 1636413 w 8586367"/>
              <a:gd name="connsiteY94" fmla="*/ 264235 h 2924512"/>
              <a:gd name="connsiteX95" fmla="*/ 1605151 w 8586367"/>
              <a:gd name="connsiteY95" fmla="*/ 279866 h 2924512"/>
              <a:gd name="connsiteX96" fmla="*/ 1436399 w 8586367"/>
              <a:gd name="connsiteY96" fmla="*/ 297622 h 2924512"/>
              <a:gd name="connsiteX97" fmla="*/ 1386320 w 8586367"/>
              <a:gd name="connsiteY97" fmla="*/ 264235 h 2924512"/>
              <a:gd name="connsiteX98" fmla="*/ 1362874 w 8586367"/>
              <a:gd name="connsiteY98" fmla="*/ 256420 h 2924512"/>
              <a:gd name="connsiteX99" fmla="*/ 1331613 w 8586367"/>
              <a:gd name="connsiteY99" fmla="*/ 248605 h 2924512"/>
              <a:gd name="connsiteX100" fmla="*/ 1300351 w 8586367"/>
              <a:gd name="connsiteY100" fmla="*/ 225158 h 2924512"/>
              <a:gd name="connsiteX101" fmla="*/ 1245643 w 8586367"/>
              <a:gd name="connsiteY101" fmla="*/ 186082 h 2924512"/>
              <a:gd name="connsiteX102" fmla="*/ 1214382 w 8586367"/>
              <a:gd name="connsiteY102" fmla="*/ 178266 h 2924512"/>
              <a:gd name="connsiteX103" fmla="*/ 1167489 w 8586367"/>
              <a:gd name="connsiteY103" fmla="*/ 193897 h 2924512"/>
              <a:gd name="connsiteX104" fmla="*/ 1120597 w 8586367"/>
              <a:gd name="connsiteY104" fmla="*/ 232974 h 2924512"/>
              <a:gd name="connsiteX105" fmla="*/ 1065889 w 8586367"/>
              <a:gd name="connsiteY105" fmla="*/ 272051 h 2924512"/>
              <a:gd name="connsiteX106" fmla="*/ 1042443 w 8586367"/>
              <a:gd name="connsiteY106" fmla="*/ 264235 h 2924512"/>
              <a:gd name="connsiteX107" fmla="*/ 972105 w 8586367"/>
              <a:gd name="connsiteY107" fmla="*/ 240789 h 2924512"/>
              <a:gd name="connsiteX108" fmla="*/ 957404 w 8586367"/>
              <a:gd name="connsiteY108" fmla="*/ 207109 h 2924512"/>
              <a:gd name="connsiteX109" fmla="*/ 896370 w 8586367"/>
              <a:gd name="connsiteY109" fmla="*/ 178824 h 2924512"/>
              <a:gd name="connsiteX110" fmla="*/ 870505 w 8586367"/>
              <a:gd name="connsiteY110" fmla="*/ 154820 h 2924512"/>
              <a:gd name="connsiteX111" fmla="*/ 824916 w 8586367"/>
              <a:gd name="connsiteY111" fmla="*/ 127652 h 2924512"/>
              <a:gd name="connsiteX112" fmla="*/ 706382 w 8586367"/>
              <a:gd name="connsiteY112" fmla="*/ 170451 h 2924512"/>
              <a:gd name="connsiteX113" fmla="*/ 654279 w 8586367"/>
              <a:gd name="connsiteY113" fmla="*/ 110160 h 2924512"/>
              <a:gd name="connsiteX114" fmla="*/ 581336 w 8586367"/>
              <a:gd name="connsiteY114" fmla="*/ 147005 h 2924512"/>
              <a:gd name="connsiteX115" fmla="*/ 550074 w 8586367"/>
              <a:gd name="connsiteY115" fmla="*/ 139189 h 2924512"/>
              <a:gd name="connsiteX116" fmla="*/ 503182 w 8586367"/>
              <a:gd name="connsiteY116" fmla="*/ 100112 h 2924512"/>
              <a:gd name="connsiteX117" fmla="*/ 420220 w 8586367"/>
              <a:gd name="connsiteY117" fmla="*/ 50032 h 2924512"/>
              <a:gd name="connsiteX118" fmla="*/ 411749 w 8586367"/>
              <a:gd name="connsiteY118" fmla="*/ 76438 h 2924512"/>
              <a:gd name="connsiteX119" fmla="*/ 346874 w 8586367"/>
              <a:gd name="connsiteY119" fmla="*/ 107928 h 2924512"/>
              <a:gd name="connsiteX120" fmla="*/ 331243 w 8586367"/>
              <a:gd name="connsiteY120" fmla="*/ 139189 h 2924512"/>
              <a:gd name="connsiteX121" fmla="*/ 307797 w 8586367"/>
              <a:gd name="connsiteY121" fmla="*/ 123558 h 2924512"/>
              <a:gd name="connsiteX122" fmla="*/ 299982 w 8586367"/>
              <a:gd name="connsiteY122" fmla="*/ 92297 h 2924512"/>
              <a:gd name="connsiteX123" fmla="*/ 292166 w 8586367"/>
              <a:gd name="connsiteY123" fmla="*/ 68851 h 2924512"/>
              <a:gd name="connsiteX124" fmla="*/ 253089 w 8586367"/>
              <a:gd name="connsiteY124" fmla="*/ 61035 h 2924512"/>
              <a:gd name="connsiteX125" fmla="*/ 196707 w 8586367"/>
              <a:gd name="connsiteY125" fmla="*/ 71828 h 2924512"/>
              <a:gd name="connsiteX126" fmla="*/ 156327 w 8586367"/>
              <a:gd name="connsiteY126" fmla="*/ 102718 h 2924512"/>
              <a:gd name="connsiteX127" fmla="*/ 96782 w 8586367"/>
              <a:gd name="connsiteY127" fmla="*/ 53220 h 2924512"/>
              <a:gd name="connsiteX128" fmla="*/ 0 w 8586367"/>
              <a:gd name="connsiteY128" fmla="*/ 54419 h 2924512"/>
              <a:gd name="connsiteX129" fmla="*/ 30974 w 8586367"/>
              <a:gd name="connsiteY129" fmla="*/ 10211 h 2924512"/>
              <a:gd name="connsiteX130" fmla="*/ 151585 w 8586367"/>
              <a:gd name="connsiteY130" fmla="*/ 21430 h 2924512"/>
              <a:gd name="connsiteX131" fmla="*/ 279748 w 8586367"/>
              <a:gd name="connsiteY131" fmla="*/ 34186 h 2924512"/>
              <a:gd name="connsiteX132" fmla="*/ 413040 w 8586367"/>
              <a:gd name="connsiteY132" fmla="*/ 17709 h 2924512"/>
              <a:gd name="connsiteX133" fmla="*/ 487551 w 8586367"/>
              <a:gd name="connsiteY133" fmla="*/ 61035 h 2924512"/>
              <a:gd name="connsiteX134" fmla="*/ 671212 w 8586367"/>
              <a:gd name="connsiteY134" fmla="*/ 35357 h 2924512"/>
              <a:gd name="connsiteX135" fmla="*/ 919630 w 8586367"/>
              <a:gd name="connsiteY135" fmla="*/ 30890 h 2924512"/>
              <a:gd name="connsiteX136" fmla="*/ 1081520 w 8586367"/>
              <a:gd name="connsiteY136" fmla="*/ 68851 h 2924512"/>
              <a:gd name="connsiteX137" fmla="*/ 1120597 w 8586367"/>
              <a:gd name="connsiteY137" fmla="*/ 61035 h 2924512"/>
              <a:gd name="connsiteX138" fmla="*/ 1174015 w 8586367"/>
              <a:gd name="connsiteY138" fmla="*/ 20896 h 2924512"/>
              <a:gd name="connsiteX139" fmla="*/ 1252624 w 8586367"/>
              <a:gd name="connsiteY139" fmla="*/ 21731 h 2924512"/>
              <a:gd name="connsiteX140" fmla="*/ 1362874 w 8586367"/>
              <a:gd name="connsiteY140" fmla="*/ 53220 h 2924512"/>
              <a:gd name="connsiteX141" fmla="*/ 1374705 w 8586367"/>
              <a:gd name="connsiteY141" fmla="*/ 51741 h 2924512"/>
              <a:gd name="connsiteX142" fmla="*/ 1421897 w 8586367"/>
              <a:gd name="connsiteY142" fmla="*/ 36779 h 2924512"/>
              <a:gd name="connsiteX143" fmla="*/ 1446212 w 8586367"/>
              <a:gd name="connsiteY143" fmla="*/ 28204 h 2924512"/>
              <a:gd name="connsiteX144" fmla="*/ 1441569 w 8586367"/>
              <a:gd name="connsiteY144" fmla="*/ 11643 h 2924512"/>
              <a:gd name="connsiteX145" fmla="*/ 1523275 w 8586367"/>
              <a:gd name="connsiteY145" fmla="*/ 60849 h 2924512"/>
              <a:gd name="connsiteX146" fmla="*/ 1609059 w 8586367"/>
              <a:gd name="connsiteY146"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42846 w 8586367"/>
              <a:gd name="connsiteY10" fmla="*/ 62895 h 2924512"/>
              <a:gd name="connsiteX11" fmla="*/ 3537970 w 8586367"/>
              <a:gd name="connsiteY11" fmla="*/ 21771 h 2924512"/>
              <a:gd name="connsiteX12" fmla="*/ 3668599 w 8586367"/>
              <a:gd name="connsiteY12" fmla="*/ 65314 h 2924512"/>
              <a:gd name="connsiteX13" fmla="*/ 3787132 w 8586367"/>
              <a:gd name="connsiteY13" fmla="*/ 19352 h 2924512"/>
              <a:gd name="connsiteX14" fmla="*/ 3925018 w 8586367"/>
              <a:gd name="connsiteY14" fmla="*/ 62895 h 2924512"/>
              <a:gd name="connsiteX15" fmla="*/ 4101608 w 8586367"/>
              <a:gd name="connsiteY15" fmla="*/ 12095 h 2924512"/>
              <a:gd name="connsiteX16" fmla="*/ 4166922 w 8586367"/>
              <a:gd name="connsiteY16" fmla="*/ 74990 h 2924512"/>
              <a:gd name="connsiteX17" fmla="*/ 4350771 w 8586367"/>
              <a:gd name="connsiteY17" fmla="*/ 12095 h 2924512"/>
              <a:gd name="connsiteX18" fmla="*/ 4486237 w 8586367"/>
              <a:gd name="connsiteY18" fmla="*/ 62895 h 2924512"/>
              <a:gd name="connsiteX19" fmla="*/ 4604769 w 8586367"/>
              <a:gd name="connsiteY19" fmla="*/ 16933 h 2924512"/>
              <a:gd name="connsiteX20" fmla="*/ 4740237 w 8586367"/>
              <a:gd name="connsiteY20" fmla="*/ 62895 h 2924512"/>
              <a:gd name="connsiteX21" fmla="*/ 4911989 w 8586367"/>
              <a:gd name="connsiteY21" fmla="*/ 0 h 2924512"/>
              <a:gd name="connsiteX22" fmla="*/ 5028102 w 8586367"/>
              <a:gd name="connsiteY22" fmla="*/ 36286 h 2924512"/>
              <a:gd name="connsiteX23" fmla="*/ 5158732 w 8586367"/>
              <a:gd name="connsiteY23" fmla="*/ 9676 h 2924512"/>
              <a:gd name="connsiteX24" fmla="*/ 5308713 w 8586367"/>
              <a:gd name="connsiteY24" fmla="*/ 50800 h 2924512"/>
              <a:gd name="connsiteX25" fmla="*/ 5381284 w 8586367"/>
              <a:gd name="connsiteY25" fmla="*/ 19352 h 2924512"/>
              <a:gd name="connsiteX26" fmla="*/ 5567551 w 8586367"/>
              <a:gd name="connsiteY26" fmla="*/ 60476 h 2924512"/>
              <a:gd name="connsiteX27" fmla="*/ 5678827 w 8586367"/>
              <a:gd name="connsiteY27" fmla="*/ 12095 h 2924512"/>
              <a:gd name="connsiteX28" fmla="*/ 5831228 w 8586367"/>
              <a:gd name="connsiteY28" fmla="*/ 53219 h 2924512"/>
              <a:gd name="connsiteX29" fmla="*/ 5937665 w 8586367"/>
              <a:gd name="connsiteY29" fmla="*/ 24191 h 2924512"/>
              <a:gd name="connsiteX30" fmla="*/ 6102160 w 8586367"/>
              <a:gd name="connsiteY30" fmla="*/ 55638 h 2924512"/>
              <a:gd name="connsiteX31" fmla="*/ 6203760 w 8586367"/>
              <a:gd name="connsiteY31" fmla="*/ 29028 h 2924512"/>
              <a:gd name="connsiteX32" fmla="*/ 6315037 w 8586367"/>
              <a:gd name="connsiteY32" fmla="*/ 55638 h 2924512"/>
              <a:gd name="connsiteX33" fmla="*/ 6443246 w 8586367"/>
              <a:gd name="connsiteY33" fmla="*/ 31448 h 2924512"/>
              <a:gd name="connsiteX34" fmla="*/ 6559361 w 8586367"/>
              <a:gd name="connsiteY34" fmla="*/ 74990 h 2924512"/>
              <a:gd name="connsiteX35" fmla="*/ 6692408 w 8586367"/>
              <a:gd name="connsiteY35" fmla="*/ 29029 h 2924512"/>
              <a:gd name="connsiteX36" fmla="*/ 6917380 w 8586367"/>
              <a:gd name="connsiteY36" fmla="*/ 65314 h 2924512"/>
              <a:gd name="connsiteX37" fmla="*/ 8583562 w 8586367"/>
              <a:gd name="connsiteY37" fmla="*/ 22264 h 2924512"/>
              <a:gd name="connsiteX38" fmla="*/ 8586367 w 8586367"/>
              <a:gd name="connsiteY38" fmla="*/ 2876446 h 2924512"/>
              <a:gd name="connsiteX39" fmla="*/ 8428870 w 8586367"/>
              <a:gd name="connsiteY39" fmla="*/ 2787070 h 2924512"/>
              <a:gd name="connsiteX40" fmla="*/ 8339111 w 8586367"/>
              <a:gd name="connsiteY40" fmla="*/ 2916096 h 2924512"/>
              <a:gd name="connsiteX41" fmla="*/ 8288623 w 8586367"/>
              <a:gd name="connsiteY41" fmla="*/ 2756217 h 2924512"/>
              <a:gd name="connsiteX42" fmla="*/ 8187648 w 8586367"/>
              <a:gd name="connsiteY42" fmla="*/ 2837559 h 2924512"/>
              <a:gd name="connsiteX43" fmla="*/ 8055817 w 8586367"/>
              <a:gd name="connsiteY43" fmla="*/ 2924512 h 2924512"/>
              <a:gd name="connsiteX44" fmla="*/ 8013744 w 8586367"/>
              <a:gd name="connsiteY44" fmla="*/ 2831950 h 2924512"/>
              <a:gd name="connsiteX45" fmla="*/ 7923985 w 8586367"/>
              <a:gd name="connsiteY45" fmla="*/ 2874024 h 2924512"/>
              <a:gd name="connsiteX46" fmla="*/ 7834229 w 8586367"/>
              <a:gd name="connsiteY46" fmla="*/ 2801096 h 2924512"/>
              <a:gd name="connsiteX47" fmla="*/ 7733253 w 8586367"/>
              <a:gd name="connsiteY47" fmla="*/ 2871219 h 2924512"/>
              <a:gd name="connsiteX48" fmla="*/ 7584592 w 8586367"/>
              <a:gd name="connsiteY48" fmla="*/ 2806705 h 2924512"/>
              <a:gd name="connsiteX49" fmla="*/ 7385444 w 8586367"/>
              <a:gd name="connsiteY49" fmla="*/ 2893658 h 2924512"/>
              <a:gd name="connsiteX50" fmla="*/ 7245199 w 8586367"/>
              <a:gd name="connsiteY50" fmla="*/ 2770242 h 2924512"/>
              <a:gd name="connsiteX51" fmla="*/ 7169466 w 8586367"/>
              <a:gd name="connsiteY51" fmla="*/ 2916097 h 2924512"/>
              <a:gd name="connsiteX52" fmla="*/ 7110562 w 8586367"/>
              <a:gd name="connsiteY52" fmla="*/ 2764632 h 2924512"/>
              <a:gd name="connsiteX53" fmla="*/ 6945074 w 8586367"/>
              <a:gd name="connsiteY53" fmla="*/ 2899268 h 2924512"/>
              <a:gd name="connsiteX54" fmla="*/ 6855316 w 8586367"/>
              <a:gd name="connsiteY54" fmla="*/ 2826340 h 2924512"/>
              <a:gd name="connsiteX55" fmla="*/ 6768364 w 8586367"/>
              <a:gd name="connsiteY55" fmla="*/ 2910487 h 2924512"/>
              <a:gd name="connsiteX56" fmla="*/ 6672997 w 8586367"/>
              <a:gd name="connsiteY56" fmla="*/ 2806705 h 2924512"/>
              <a:gd name="connsiteX57" fmla="*/ 6563606 w 8586367"/>
              <a:gd name="connsiteY57" fmla="*/ 2876828 h 2924512"/>
              <a:gd name="connsiteX58" fmla="*/ 6293601 w 8586367"/>
              <a:gd name="connsiteY58" fmla="*/ 2812833 h 2924512"/>
              <a:gd name="connsiteX59" fmla="*/ 6300635 w 8586367"/>
              <a:gd name="connsiteY59" fmla="*/ 1982840 h 2924512"/>
              <a:gd name="connsiteX60" fmla="*/ 6133462 w 8586367"/>
              <a:gd name="connsiteY60" fmla="*/ 1864688 h 2924512"/>
              <a:gd name="connsiteX61" fmla="*/ 5946525 w 8586367"/>
              <a:gd name="connsiteY61" fmla="*/ 1740839 h 2924512"/>
              <a:gd name="connsiteX62" fmla="*/ 5811889 w 8586367"/>
              <a:gd name="connsiteY62" fmla="*/ 1749255 h 2924512"/>
              <a:gd name="connsiteX63" fmla="*/ 5321031 w 8586367"/>
              <a:gd name="connsiteY63" fmla="*/ 1547301 h 2924512"/>
              <a:gd name="connsiteX64" fmla="*/ 5301397 w 8586367"/>
              <a:gd name="connsiteY64" fmla="*/ 1508032 h 2924512"/>
              <a:gd name="connsiteX65" fmla="*/ 5147127 w 8586367"/>
              <a:gd name="connsiteY65" fmla="*/ 1508032 h 2924512"/>
              <a:gd name="connsiteX66" fmla="*/ 4992857 w 8586367"/>
              <a:gd name="connsiteY66" fmla="*/ 1440715 h 2924512"/>
              <a:gd name="connsiteX67" fmla="*/ 4976027 w 8586367"/>
              <a:gd name="connsiteY67" fmla="*/ 1404250 h 2924512"/>
              <a:gd name="connsiteX68" fmla="*/ 4908709 w 8586367"/>
              <a:gd name="connsiteY68" fmla="*/ 1418275 h 2924512"/>
              <a:gd name="connsiteX69" fmla="*/ 4824562 w 8586367"/>
              <a:gd name="connsiteY69" fmla="*/ 1336933 h 2924512"/>
              <a:gd name="connsiteX70" fmla="*/ 4734804 w 8586367"/>
              <a:gd name="connsiteY70" fmla="*/ 1322908 h 2924512"/>
              <a:gd name="connsiteX71" fmla="*/ 4647853 w 8586367"/>
              <a:gd name="connsiteY71" fmla="*/ 1342543 h 2924512"/>
              <a:gd name="connsiteX72" fmla="*/ 4462729 w 8586367"/>
              <a:gd name="connsiteY72" fmla="*/ 1227541 h 2924512"/>
              <a:gd name="connsiteX73" fmla="*/ 4145774 w 8586367"/>
              <a:gd name="connsiteY73" fmla="*/ 1084490 h 2924512"/>
              <a:gd name="connsiteX74" fmla="*/ 3938211 w 8586367"/>
              <a:gd name="connsiteY74" fmla="*/ 1053637 h 2924512"/>
              <a:gd name="connsiteX75" fmla="*/ 3699794 w 8586367"/>
              <a:gd name="connsiteY75" fmla="*/ 916197 h 2924512"/>
              <a:gd name="connsiteX76" fmla="*/ 3598817 w 8586367"/>
              <a:gd name="connsiteY76" fmla="*/ 876928 h 2924512"/>
              <a:gd name="connsiteX77" fmla="*/ 3475401 w 8586367"/>
              <a:gd name="connsiteY77" fmla="*/ 874123 h 2924512"/>
              <a:gd name="connsiteX78" fmla="*/ 3225764 w 8586367"/>
              <a:gd name="connsiteY78" fmla="*/ 750707 h 2924512"/>
              <a:gd name="connsiteX79" fmla="*/ 3029421 w 8586367"/>
              <a:gd name="connsiteY79" fmla="*/ 697414 h 2924512"/>
              <a:gd name="connsiteX80" fmla="*/ 2964907 w 8586367"/>
              <a:gd name="connsiteY80" fmla="*/ 646926 h 2924512"/>
              <a:gd name="connsiteX81" fmla="*/ 2858321 w 8586367"/>
              <a:gd name="connsiteY81" fmla="*/ 635706 h 2924512"/>
              <a:gd name="connsiteX82" fmla="*/ 2496488 w 8586367"/>
              <a:gd name="connsiteY82" fmla="*/ 470217 h 2924512"/>
              <a:gd name="connsiteX83" fmla="*/ 2347613 w 8586367"/>
              <a:gd name="connsiteY83" fmla="*/ 449461 h 2924512"/>
              <a:gd name="connsiteX84" fmla="*/ 2204778 w 8586367"/>
              <a:gd name="connsiteY84" fmla="*/ 372045 h 2924512"/>
              <a:gd name="connsiteX85" fmla="*/ 2036803 w 8586367"/>
              <a:gd name="connsiteY85" fmla="*/ 322466 h 2924512"/>
              <a:gd name="connsiteX86" fmla="*/ 1950830 w 8586367"/>
              <a:gd name="connsiteY86" fmla="*/ 277480 h 2924512"/>
              <a:gd name="connsiteX87" fmla="*/ 1913487 w 8586367"/>
              <a:gd name="connsiteY87" fmla="*/ 244139 h 2924512"/>
              <a:gd name="connsiteX88" fmla="*/ 1875154 w 8586367"/>
              <a:gd name="connsiteY88" fmla="*/ 267026 h 2924512"/>
              <a:gd name="connsiteX89" fmla="*/ 1831797 w 8586367"/>
              <a:gd name="connsiteY89" fmla="*/ 287682 h 2924512"/>
              <a:gd name="connsiteX90" fmla="*/ 1769274 w 8586367"/>
              <a:gd name="connsiteY90" fmla="*/ 232974 h 2924512"/>
              <a:gd name="connsiteX91" fmla="*/ 1722382 w 8586367"/>
              <a:gd name="connsiteY91" fmla="*/ 225158 h 2924512"/>
              <a:gd name="connsiteX92" fmla="*/ 1698936 w 8586367"/>
              <a:gd name="connsiteY92" fmla="*/ 232974 h 2924512"/>
              <a:gd name="connsiteX93" fmla="*/ 1667674 w 8586367"/>
              <a:gd name="connsiteY93" fmla="*/ 240789 h 2924512"/>
              <a:gd name="connsiteX94" fmla="*/ 1636413 w 8586367"/>
              <a:gd name="connsiteY94" fmla="*/ 264235 h 2924512"/>
              <a:gd name="connsiteX95" fmla="*/ 1605151 w 8586367"/>
              <a:gd name="connsiteY95" fmla="*/ 279866 h 2924512"/>
              <a:gd name="connsiteX96" fmla="*/ 1436399 w 8586367"/>
              <a:gd name="connsiteY96" fmla="*/ 297622 h 2924512"/>
              <a:gd name="connsiteX97" fmla="*/ 1386320 w 8586367"/>
              <a:gd name="connsiteY97" fmla="*/ 264235 h 2924512"/>
              <a:gd name="connsiteX98" fmla="*/ 1362874 w 8586367"/>
              <a:gd name="connsiteY98" fmla="*/ 256420 h 2924512"/>
              <a:gd name="connsiteX99" fmla="*/ 1331613 w 8586367"/>
              <a:gd name="connsiteY99" fmla="*/ 248605 h 2924512"/>
              <a:gd name="connsiteX100" fmla="*/ 1300351 w 8586367"/>
              <a:gd name="connsiteY100" fmla="*/ 225158 h 2924512"/>
              <a:gd name="connsiteX101" fmla="*/ 1245643 w 8586367"/>
              <a:gd name="connsiteY101" fmla="*/ 186082 h 2924512"/>
              <a:gd name="connsiteX102" fmla="*/ 1214382 w 8586367"/>
              <a:gd name="connsiteY102" fmla="*/ 178266 h 2924512"/>
              <a:gd name="connsiteX103" fmla="*/ 1167489 w 8586367"/>
              <a:gd name="connsiteY103" fmla="*/ 193897 h 2924512"/>
              <a:gd name="connsiteX104" fmla="*/ 1120597 w 8586367"/>
              <a:gd name="connsiteY104" fmla="*/ 232974 h 2924512"/>
              <a:gd name="connsiteX105" fmla="*/ 1065889 w 8586367"/>
              <a:gd name="connsiteY105" fmla="*/ 272051 h 2924512"/>
              <a:gd name="connsiteX106" fmla="*/ 1042443 w 8586367"/>
              <a:gd name="connsiteY106" fmla="*/ 264235 h 2924512"/>
              <a:gd name="connsiteX107" fmla="*/ 972105 w 8586367"/>
              <a:gd name="connsiteY107" fmla="*/ 240789 h 2924512"/>
              <a:gd name="connsiteX108" fmla="*/ 957404 w 8586367"/>
              <a:gd name="connsiteY108" fmla="*/ 207109 h 2924512"/>
              <a:gd name="connsiteX109" fmla="*/ 896370 w 8586367"/>
              <a:gd name="connsiteY109" fmla="*/ 178824 h 2924512"/>
              <a:gd name="connsiteX110" fmla="*/ 870505 w 8586367"/>
              <a:gd name="connsiteY110" fmla="*/ 154820 h 2924512"/>
              <a:gd name="connsiteX111" fmla="*/ 824916 w 8586367"/>
              <a:gd name="connsiteY111" fmla="*/ 127652 h 2924512"/>
              <a:gd name="connsiteX112" fmla="*/ 706382 w 8586367"/>
              <a:gd name="connsiteY112" fmla="*/ 170451 h 2924512"/>
              <a:gd name="connsiteX113" fmla="*/ 654279 w 8586367"/>
              <a:gd name="connsiteY113" fmla="*/ 110160 h 2924512"/>
              <a:gd name="connsiteX114" fmla="*/ 581336 w 8586367"/>
              <a:gd name="connsiteY114" fmla="*/ 147005 h 2924512"/>
              <a:gd name="connsiteX115" fmla="*/ 550074 w 8586367"/>
              <a:gd name="connsiteY115" fmla="*/ 139189 h 2924512"/>
              <a:gd name="connsiteX116" fmla="*/ 503182 w 8586367"/>
              <a:gd name="connsiteY116" fmla="*/ 100112 h 2924512"/>
              <a:gd name="connsiteX117" fmla="*/ 420220 w 8586367"/>
              <a:gd name="connsiteY117" fmla="*/ 50032 h 2924512"/>
              <a:gd name="connsiteX118" fmla="*/ 411749 w 8586367"/>
              <a:gd name="connsiteY118" fmla="*/ 76438 h 2924512"/>
              <a:gd name="connsiteX119" fmla="*/ 346874 w 8586367"/>
              <a:gd name="connsiteY119" fmla="*/ 107928 h 2924512"/>
              <a:gd name="connsiteX120" fmla="*/ 331243 w 8586367"/>
              <a:gd name="connsiteY120" fmla="*/ 139189 h 2924512"/>
              <a:gd name="connsiteX121" fmla="*/ 307797 w 8586367"/>
              <a:gd name="connsiteY121" fmla="*/ 123558 h 2924512"/>
              <a:gd name="connsiteX122" fmla="*/ 299982 w 8586367"/>
              <a:gd name="connsiteY122" fmla="*/ 92297 h 2924512"/>
              <a:gd name="connsiteX123" fmla="*/ 292166 w 8586367"/>
              <a:gd name="connsiteY123" fmla="*/ 68851 h 2924512"/>
              <a:gd name="connsiteX124" fmla="*/ 253089 w 8586367"/>
              <a:gd name="connsiteY124" fmla="*/ 61035 h 2924512"/>
              <a:gd name="connsiteX125" fmla="*/ 196707 w 8586367"/>
              <a:gd name="connsiteY125" fmla="*/ 71828 h 2924512"/>
              <a:gd name="connsiteX126" fmla="*/ 156327 w 8586367"/>
              <a:gd name="connsiteY126" fmla="*/ 102718 h 2924512"/>
              <a:gd name="connsiteX127" fmla="*/ 96782 w 8586367"/>
              <a:gd name="connsiteY127" fmla="*/ 53220 h 2924512"/>
              <a:gd name="connsiteX128" fmla="*/ 0 w 8586367"/>
              <a:gd name="connsiteY128" fmla="*/ 54419 h 2924512"/>
              <a:gd name="connsiteX129" fmla="*/ 30974 w 8586367"/>
              <a:gd name="connsiteY129" fmla="*/ 10211 h 2924512"/>
              <a:gd name="connsiteX130" fmla="*/ 151585 w 8586367"/>
              <a:gd name="connsiteY130" fmla="*/ 21430 h 2924512"/>
              <a:gd name="connsiteX131" fmla="*/ 279748 w 8586367"/>
              <a:gd name="connsiteY131" fmla="*/ 34186 h 2924512"/>
              <a:gd name="connsiteX132" fmla="*/ 413040 w 8586367"/>
              <a:gd name="connsiteY132" fmla="*/ 17709 h 2924512"/>
              <a:gd name="connsiteX133" fmla="*/ 487551 w 8586367"/>
              <a:gd name="connsiteY133" fmla="*/ 61035 h 2924512"/>
              <a:gd name="connsiteX134" fmla="*/ 671212 w 8586367"/>
              <a:gd name="connsiteY134" fmla="*/ 35357 h 2924512"/>
              <a:gd name="connsiteX135" fmla="*/ 919630 w 8586367"/>
              <a:gd name="connsiteY135" fmla="*/ 30890 h 2924512"/>
              <a:gd name="connsiteX136" fmla="*/ 1081520 w 8586367"/>
              <a:gd name="connsiteY136" fmla="*/ 68851 h 2924512"/>
              <a:gd name="connsiteX137" fmla="*/ 1120597 w 8586367"/>
              <a:gd name="connsiteY137" fmla="*/ 61035 h 2924512"/>
              <a:gd name="connsiteX138" fmla="*/ 1174015 w 8586367"/>
              <a:gd name="connsiteY138" fmla="*/ 20896 h 2924512"/>
              <a:gd name="connsiteX139" fmla="*/ 1252624 w 8586367"/>
              <a:gd name="connsiteY139" fmla="*/ 21731 h 2924512"/>
              <a:gd name="connsiteX140" fmla="*/ 1362874 w 8586367"/>
              <a:gd name="connsiteY140" fmla="*/ 53220 h 2924512"/>
              <a:gd name="connsiteX141" fmla="*/ 1374705 w 8586367"/>
              <a:gd name="connsiteY141" fmla="*/ 51741 h 2924512"/>
              <a:gd name="connsiteX142" fmla="*/ 1421897 w 8586367"/>
              <a:gd name="connsiteY142" fmla="*/ 36779 h 2924512"/>
              <a:gd name="connsiteX143" fmla="*/ 1446212 w 8586367"/>
              <a:gd name="connsiteY143" fmla="*/ 28204 h 2924512"/>
              <a:gd name="connsiteX144" fmla="*/ 1441569 w 8586367"/>
              <a:gd name="connsiteY144" fmla="*/ 11643 h 2924512"/>
              <a:gd name="connsiteX145" fmla="*/ 1523275 w 8586367"/>
              <a:gd name="connsiteY145" fmla="*/ 60849 h 2924512"/>
              <a:gd name="connsiteX146" fmla="*/ 1609059 w 8586367"/>
              <a:gd name="connsiteY146"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395246 w 8586367"/>
              <a:gd name="connsiteY10" fmla="*/ 62895 h 2924512"/>
              <a:gd name="connsiteX11" fmla="*/ 3537970 w 8586367"/>
              <a:gd name="connsiteY11" fmla="*/ 21771 h 2924512"/>
              <a:gd name="connsiteX12" fmla="*/ 3668599 w 8586367"/>
              <a:gd name="connsiteY12" fmla="*/ 65314 h 2924512"/>
              <a:gd name="connsiteX13" fmla="*/ 3787132 w 8586367"/>
              <a:gd name="connsiteY13" fmla="*/ 19352 h 2924512"/>
              <a:gd name="connsiteX14" fmla="*/ 3925018 w 8586367"/>
              <a:gd name="connsiteY14" fmla="*/ 62895 h 2924512"/>
              <a:gd name="connsiteX15" fmla="*/ 4101608 w 8586367"/>
              <a:gd name="connsiteY15" fmla="*/ 12095 h 2924512"/>
              <a:gd name="connsiteX16" fmla="*/ 4166922 w 8586367"/>
              <a:gd name="connsiteY16" fmla="*/ 74990 h 2924512"/>
              <a:gd name="connsiteX17" fmla="*/ 4350771 w 8586367"/>
              <a:gd name="connsiteY17" fmla="*/ 12095 h 2924512"/>
              <a:gd name="connsiteX18" fmla="*/ 4486237 w 8586367"/>
              <a:gd name="connsiteY18" fmla="*/ 62895 h 2924512"/>
              <a:gd name="connsiteX19" fmla="*/ 4604769 w 8586367"/>
              <a:gd name="connsiteY19" fmla="*/ 16933 h 2924512"/>
              <a:gd name="connsiteX20" fmla="*/ 4740237 w 8586367"/>
              <a:gd name="connsiteY20" fmla="*/ 62895 h 2924512"/>
              <a:gd name="connsiteX21" fmla="*/ 4911989 w 8586367"/>
              <a:gd name="connsiteY21" fmla="*/ 0 h 2924512"/>
              <a:gd name="connsiteX22" fmla="*/ 5028102 w 8586367"/>
              <a:gd name="connsiteY22" fmla="*/ 36286 h 2924512"/>
              <a:gd name="connsiteX23" fmla="*/ 5158732 w 8586367"/>
              <a:gd name="connsiteY23" fmla="*/ 9676 h 2924512"/>
              <a:gd name="connsiteX24" fmla="*/ 5308713 w 8586367"/>
              <a:gd name="connsiteY24" fmla="*/ 50800 h 2924512"/>
              <a:gd name="connsiteX25" fmla="*/ 5381284 w 8586367"/>
              <a:gd name="connsiteY25" fmla="*/ 19352 h 2924512"/>
              <a:gd name="connsiteX26" fmla="*/ 5567551 w 8586367"/>
              <a:gd name="connsiteY26" fmla="*/ 60476 h 2924512"/>
              <a:gd name="connsiteX27" fmla="*/ 5678827 w 8586367"/>
              <a:gd name="connsiteY27" fmla="*/ 12095 h 2924512"/>
              <a:gd name="connsiteX28" fmla="*/ 5831228 w 8586367"/>
              <a:gd name="connsiteY28" fmla="*/ 53219 h 2924512"/>
              <a:gd name="connsiteX29" fmla="*/ 5937665 w 8586367"/>
              <a:gd name="connsiteY29" fmla="*/ 24191 h 2924512"/>
              <a:gd name="connsiteX30" fmla="*/ 6102160 w 8586367"/>
              <a:gd name="connsiteY30" fmla="*/ 55638 h 2924512"/>
              <a:gd name="connsiteX31" fmla="*/ 6203760 w 8586367"/>
              <a:gd name="connsiteY31" fmla="*/ 29028 h 2924512"/>
              <a:gd name="connsiteX32" fmla="*/ 6315037 w 8586367"/>
              <a:gd name="connsiteY32" fmla="*/ 55638 h 2924512"/>
              <a:gd name="connsiteX33" fmla="*/ 6443246 w 8586367"/>
              <a:gd name="connsiteY33" fmla="*/ 31448 h 2924512"/>
              <a:gd name="connsiteX34" fmla="*/ 6559361 w 8586367"/>
              <a:gd name="connsiteY34" fmla="*/ 74990 h 2924512"/>
              <a:gd name="connsiteX35" fmla="*/ 6692408 w 8586367"/>
              <a:gd name="connsiteY35" fmla="*/ 29029 h 2924512"/>
              <a:gd name="connsiteX36" fmla="*/ 6917380 w 8586367"/>
              <a:gd name="connsiteY36" fmla="*/ 65314 h 2924512"/>
              <a:gd name="connsiteX37" fmla="*/ 8583562 w 8586367"/>
              <a:gd name="connsiteY37" fmla="*/ 22264 h 2924512"/>
              <a:gd name="connsiteX38" fmla="*/ 8586367 w 8586367"/>
              <a:gd name="connsiteY38" fmla="*/ 2876446 h 2924512"/>
              <a:gd name="connsiteX39" fmla="*/ 8428870 w 8586367"/>
              <a:gd name="connsiteY39" fmla="*/ 2787070 h 2924512"/>
              <a:gd name="connsiteX40" fmla="*/ 8339111 w 8586367"/>
              <a:gd name="connsiteY40" fmla="*/ 2916096 h 2924512"/>
              <a:gd name="connsiteX41" fmla="*/ 8288623 w 8586367"/>
              <a:gd name="connsiteY41" fmla="*/ 2756217 h 2924512"/>
              <a:gd name="connsiteX42" fmla="*/ 8187648 w 8586367"/>
              <a:gd name="connsiteY42" fmla="*/ 2837559 h 2924512"/>
              <a:gd name="connsiteX43" fmla="*/ 8055817 w 8586367"/>
              <a:gd name="connsiteY43" fmla="*/ 2924512 h 2924512"/>
              <a:gd name="connsiteX44" fmla="*/ 8013744 w 8586367"/>
              <a:gd name="connsiteY44" fmla="*/ 2831950 h 2924512"/>
              <a:gd name="connsiteX45" fmla="*/ 7923985 w 8586367"/>
              <a:gd name="connsiteY45" fmla="*/ 2874024 h 2924512"/>
              <a:gd name="connsiteX46" fmla="*/ 7834229 w 8586367"/>
              <a:gd name="connsiteY46" fmla="*/ 2801096 h 2924512"/>
              <a:gd name="connsiteX47" fmla="*/ 7733253 w 8586367"/>
              <a:gd name="connsiteY47" fmla="*/ 2871219 h 2924512"/>
              <a:gd name="connsiteX48" fmla="*/ 7584592 w 8586367"/>
              <a:gd name="connsiteY48" fmla="*/ 2806705 h 2924512"/>
              <a:gd name="connsiteX49" fmla="*/ 7385444 w 8586367"/>
              <a:gd name="connsiteY49" fmla="*/ 2893658 h 2924512"/>
              <a:gd name="connsiteX50" fmla="*/ 7245199 w 8586367"/>
              <a:gd name="connsiteY50" fmla="*/ 2770242 h 2924512"/>
              <a:gd name="connsiteX51" fmla="*/ 7169466 w 8586367"/>
              <a:gd name="connsiteY51" fmla="*/ 2916097 h 2924512"/>
              <a:gd name="connsiteX52" fmla="*/ 7110562 w 8586367"/>
              <a:gd name="connsiteY52" fmla="*/ 2764632 h 2924512"/>
              <a:gd name="connsiteX53" fmla="*/ 6945074 w 8586367"/>
              <a:gd name="connsiteY53" fmla="*/ 2899268 h 2924512"/>
              <a:gd name="connsiteX54" fmla="*/ 6855316 w 8586367"/>
              <a:gd name="connsiteY54" fmla="*/ 2826340 h 2924512"/>
              <a:gd name="connsiteX55" fmla="*/ 6768364 w 8586367"/>
              <a:gd name="connsiteY55" fmla="*/ 2910487 h 2924512"/>
              <a:gd name="connsiteX56" fmla="*/ 6672997 w 8586367"/>
              <a:gd name="connsiteY56" fmla="*/ 2806705 h 2924512"/>
              <a:gd name="connsiteX57" fmla="*/ 6563606 w 8586367"/>
              <a:gd name="connsiteY57" fmla="*/ 2876828 h 2924512"/>
              <a:gd name="connsiteX58" fmla="*/ 6293601 w 8586367"/>
              <a:gd name="connsiteY58" fmla="*/ 2812833 h 2924512"/>
              <a:gd name="connsiteX59" fmla="*/ 6300635 w 8586367"/>
              <a:gd name="connsiteY59" fmla="*/ 1982840 h 2924512"/>
              <a:gd name="connsiteX60" fmla="*/ 6133462 w 8586367"/>
              <a:gd name="connsiteY60" fmla="*/ 1864688 h 2924512"/>
              <a:gd name="connsiteX61" fmla="*/ 5946525 w 8586367"/>
              <a:gd name="connsiteY61" fmla="*/ 1740839 h 2924512"/>
              <a:gd name="connsiteX62" fmla="*/ 5811889 w 8586367"/>
              <a:gd name="connsiteY62" fmla="*/ 1749255 h 2924512"/>
              <a:gd name="connsiteX63" fmla="*/ 5321031 w 8586367"/>
              <a:gd name="connsiteY63" fmla="*/ 1547301 h 2924512"/>
              <a:gd name="connsiteX64" fmla="*/ 5301397 w 8586367"/>
              <a:gd name="connsiteY64" fmla="*/ 1508032 h 2924512"/>
              <a:gd name="connsiteX65" fmla="*/ 5147127 w 8586367"/>
              <a:gd name="connsiteY65" fmla="*/ 1508032 h 2924512"/>
              <a:gd name="connsiteX66" fmla="*/ 4992857 w 8586367"/>
              <a:gd name="connsiteY66" fmla="*/ 1440715 h 2924512"/>
              <a:gd name="connsiteX67" fmla="*/ 4976027 w 8586367"/>
              <a:gd name="connsiteY67" fmla="*/ 1404250 h 2924512"/>
              <a:gd name="connsiteX68" fmla="*/ 4908709 w 8586367"/>
              <a:gd name="connsiteY68" fmla="*/ 1418275 h 2924512"/>
              <a:gd name="connsiteX69" fmla="*/ 4824562 w 8586367"/>
              <a:gd name="connsiteY69" fmla="*/ 1336933 h 2924512"/>
              <a:gd name="connsiteX70" fmla="*/ 4734804 w 8586367"/>
              <a:gd name="connsiteY70" fmla="*/ 1322908 h 2924512"/>
              <a:gd name="connsiteX71" fmla="*/ 4647853 w 8586367"/>
              <a:gd name="connsiteY71" fmla="*/ 1342543 h 2924512"/>
              <a:gd name="connsiteX72" fmla="*/ 4462729 w 8586367"/>
              <a:gd name="connsiteY72" fmla="*/ 1227541 h 2924512"/>
              <a:gd name="connsiteX73" fmla="*/ 4145774 w 8586367"/>
              <a:gd name="connsiteY73" fmla="*/ 1084490 h 2924512"/>
              <a:gd name="connsiteX74" fmla="*/ 3938211 w 8586367"/>
              <a:gd name="connsiteY74" fmla="*/ 1053637 h 2924512"/>
              <a:gd name="connsiteX75" fmla="*/ 3699794 w 8586367"/>
              <a:gd name="connsiteY75" fmla="*/ 916197 h 2924512"/>
              <a:gd name="connsiteX76" fmla="*/ 3598817 w 8586367"/>
              <a:gd name="connsiteY76" fmla="*/ 876928 h 2924512"/>
              <a:gd name="connsiteX77" fmla="*/ 3475401 w 8586367"/>
              <a:gd name="connsiteY77" fmla="*/ 874123 h 2924512"/>
              <a:gd name="connsiteX78" fmla="*/ 3225764 w 8586367"/>
              <a:gd name="connsiteY78" fmla="*/ 750707 h 2924512"/>
              <a:gd name="connsiteX79" fmla="*/ 3029421 w 8586367"/>
              <a:gd name="connsiteY79" fmla="*/ 697414 h 2924512"/>
              <a:gd name="connsiteX80" fmla="*/ 2964907 w 8586367"/>
              <a:gd name="connsiteY80" fmla="*/ 646926 h 2924512"/>
              <a:gd name="connsiteX81" fmla="*/ 2858321 w 8586367"/>
              <a:gd name="connsiteY81" fmla="*/ 635706 h 2924512"/>
              <a:gd name="connsiteX82" fmla="*/ 2496488 w 8586367"/>
              <a:gd name="connsiteY82" fmla="*/ 470217 h 2924512"/>
              <a:gd name="connsiteX83" fmla="*/ 2347613 w 8586367"/>
              <a:gd name="connsiteY83" fmla="*/ 449461 h 2924512"/>
              <a:gd name="connsiteX84" fmla="*/ 2204778 w 8586367"/>
              <a:gd name="connsiteY84" fmla="*/ 372045 h 2924512"/>
              <a:gd name="connsiteX85" fmla="*/ 2036803 w 8586367"/>
              <a:gd name="connsiteY85" fmla="*/ 322466 h 2924512"/>
              <a:gd name="connsiteX86" fmla="*/ 1950830 w 8586367"/>
              <a:gd name="connsiteY86" fmla="*/ 277480 h 2924512"/>
              <a:gd name="connsiteX87" fmla="*/ 1913487 w 8586367"/>
              <a:gd name="connsiteY87" fmla="*/ 244139 h 2924512"/>
              <a:gd name="connsiteX88" fmla="*/ 1875154 w 8586367"/>
              <a:gd name="connsiteY88" fmla="*/ 267026 h 2924512"/>
              <a:gd name="connsiteX89" fmla="*/ 1831797 w 8586367"/>
              <a:gd name="connsiteY89" fmla="*/ 287682 h 2924512"/>
              <a:gd name="connsiteX90" fmla="*/ 1769274 w 8586367"/>
              <a:gd name="connsiteY90" fmla="*/ 232974 h 2924512"/>
              <a:gd name="connsiteX91" fmla="*/ 1722382 w 8586367"/>
              <a:gd name="connsiteY91" fmla="*/ 225158 h 2924512"/>
              <a:gd name="connsiteX92" fmla="*/ 1698936 w 8586367"/>
              <a:gd name="connsiteY92" fmla="*/ 232974 h 2924512"/>
              <a:gd name="connsiteX93" fmla="*/ 1667674 w 8586367"/>
              <a:gd name="connsiteY93" fmla="*/ 240789 h 2924512"/>
              <a:gd name="connsiteX94" fmla="*/ 1636413 w 8586367"/>
              <a:gd name="connsiteY94" fmla="*/ 264235 h 2924512"/>
              <a:gd name="connsiteX95" fmla="*/ 1605151 w 8586367"/>
              <a:gd name="connsiteY95" fmla="*/ 279866 h 2924512"/>
              <a:gd name="connsiteX96" fmla="*/ 1436399 w 8586367"/>
              <a:gd name="connsiteY96" fmla="*/ 297622 h 2924512"/>
              <a:gd name="connsiteX97" fmla="*/ 1386320 w 8586367"/>
              <a:gd name="connsiteY97" fmla="*/ 264235 h 2924512"/>
              <a:gd name="connsiteX98" fmla="*/ 1362874 w 8586367"/>
              <a:gd name="connsiteY98" fmla="*/ 256420 h 2924512"/>
              <a:gd name="connsiteX99" fmla="*/ 1331613 w 8586367"/>
              <a:gd name="connsiteY99" fmla="*/ 248605 h 2924512"/>
              <a:gd name="connsiteX100" fmla="*/ 1300351 w 8586367"/>
              <a:gd name="connsiteY100" fmla="*/ 225158 h 2924512"/>
              <a:gd name="connsiteX101" fmla="*/ 1245643 w 8586367"/>
              <a:gd name="connsiteY101" fmla="*/ 186082 h 2924512"/>
              <a:gd name="connsiteX102" fmla="*/ 1214382 w 8586367"/>
              <a:gd name="connsiteY102" fmla="*/ 178266 h 2924512"/>
              <a:gd name="connsiteX103" fmla="*/ 1167489 w 8586367"/>
              <a:gd name="connsiteY103" fmla="*/ 193897 h 2924512"/>
              <a:gd name="connsiteX104" fmla="*/ 1120597 w 8586367"/>
              <a:gd name="connsiteY104" fmla="*/ 232974 h 2924512"/>
              <a:gd name="connsiteX105" fmla="*/ 1065889 w 8586367"/>
              <a:gd name="connsiteY105" fmla="*/ 272051 h 2924512"/>
              <a:gd name="connsiteX106" fmla="*/ 1042443 w 8586367"/>
              <a:gd name="connsiteY106" fmla="*/ 264235 h 2924512"/>
              <a:gd name="connsiteX107" fmla="*/ 972105 w 8586367"/>
              <a:gd name="connsiteY107" fmla="*/ 240789 h 2924512"/>
              <a:gd name="connsiteX108" fmla="*/ 957404 w 8586367"/>
              <a:gd name="connsiteY108" fmla="*/ 207109 h 2924512"/>
              <a:gd name="connsiteX109" fmla="*/ 896370 w 8586367"/>
              <a:gd name="connsiteY109" fmla="*/ 178824 h 2924512"/>
              <a:gd name="connsiteX110" fmla="*/ 870505 w 8586367"/>
              <a:gd name="connsiteY110" fmla="*/ 154820 h 2924512"/>
              <a:gd name="connsiteX111" fmla="*/ 824916 w 8586367"/>
              <a:gd name="connsiteY111" fmla="*/ 127652 h 2924512"/>
              <a:gd name="connsiteX112" fmla="*/ 706382 w 8586367"/>
              <a:gd name="connsiteY112" fmla="*/ 170451 h 2924512"/>
              <a:gd name="connsiteX113" fmla="*/ 654279 w 8586367"/>
              <a:gd name="connsiteY113" fmla="*/ 110160 h 2924512"/>
              <a:gd name="connsiteX114" fmla="*/ 581336 w 8586367"/>
              <a:gd name="connsiteY114" fmla="*/ 147005 h 2924512"/>
              <a:gd name="connsiteX115" fmla="*/ 550074 w 8586367"/>
              <a:gd name="connsiteY115" fmla="*/ 139189 h 2924512"/>
              <a:gd name="connsiteX116" fmla="*/ 503182 w 8586367"/>
              <a:gd name="connsiteY116" fmla="*/ 100112 h 2924512"/>
              <a:gd name="connsiteX117" fmla="*/ 420220 w 8586367"/>
              <a:gd name="connsiteY117" fmla="*/ 50032 h 2924512"/>
              <a:gd name="connsiteX118" fmla="*/ 411749 w 8586367"/>
              <a:gd name="connsiteY118" fmla="*/ 76438 h 2924512"/>
              <a:gd name="connsiteX119" fmla="*/ 346874 w 8586367"/>
              <a:gd name="connsiteY119" fmla="*/ 107928 h 2924512"/>
              <a:gd name="connsiteX120" fmla="*/ 331243 w 8586367"/>
              <a:gd name="connsiteY120" fmla="*/ 139189 h 2924512"/>
              <a:gd name="connsiteX121" fmla="*/ 307797 w 8586367"/>
              <a:gd name="connsiteY121" fmla="*/ 123558 h 2924512"/>
              <a:gd name="connsiteX122" fmla="*/ 299982 w 8586367"/>
              <a:gd name="connsiteY122" fmla="*/ 92297 h 2924512"/>
              <a:gd name="connsiteX123" fmla="*/ 292166 w 8586367"/>
              <a:gd name="connsiteY123" fmla="*/ 68851 h 2924512"/>
              <a:gd name="connsiteX124" fmla="*/ 253089 w 8586367"/>
              <a:gd name="connsiteY124" fmla="*/ 61035 h 2924512"/>
              <a:gd name="connsiteX125" fmla="*/ 196707 w 8586367"/>
              <a:gd name="connsiteY125" fmla="*/ 71828 h 2924512"/>
              <a:gd name="connsiteX126" fmla="*/ 156327 w 8586367"/>
              <a:gd name="connsiteY126" fmla="*/ 102718 h 2924512"/>
              <a:gd name="connsiteX127" fmla="*/ 96782 w 8586367"/>
              <a:gd name="connsiteY127" fmla="*/ 53220 h 2924512"/>
              <a:gd name="connsiteX128" fmla="*/ 0 w 8586367"/>
              <a:gd name="connsiteY128" fmla="*/ 54419 h 2924512"/>
              <a:gd name="connsiteX129" fmla="*/ 30974 w 8586367"/>
              <a:gd name="connsiteY129" fmla="*/ 10211 h 2924512"/>
              <a:gd name="connsiteX130" fmla="*/ 151585 w 8586367"/>
              <a:gd name="connsiteY130" fmla="*/ 21430 h 2924512"/>
              <a:gd name="connsiteX131" fmla="*/ 279748 w 8586367"/>
              <a:gd name="connsiteY131" fmla="*/ 34186 h 2924512"/>
              <a:gd name="connsiteX132" fmla="*/ 413040 w 8586367"/>
              <a:gd name="connsiteY132" fmla="*/ 17709 h 2924512"/>
              <a:gd name="connsiteX133" fmla="*/ 487551 w 8586367"/>
              <a:gd name="connsiteY133" fmla="*/ 61035 h 2924512"/>
              <a:gd name="connsiteX134" fmla="*/ 671212 w 8586367"/>
              <a:gd name="connsiteY134" fmla="*/ 35357 h 2924512"/>
              <a:gd name="connsiteX135" fmla="*/ 919630 w 8586367"/>
              <a:gd name="connsiteY135" fmla="*/ 30890 h 2924512"/>
              <a:gd name="connsiteX136" fmla="*/ 1081520 w 8586367"/>
              <a:gd name="connsiteY136" fmla="*/ 68851 h 2924512"/>
              <a:gd name="connsiteX137" fmla="*/ 1120597 w 8586367"/>
              <a:gd name="connsiteY137" fmla="*/ 61035 h 2924512"/>
              <a:gd name="connsiteX138" fmla="*/ 1174015 w 8586367"/>
              <a:gd name="connsiteY138" fmla="*/ 20896 h 2924512"/>
              <a:gd name="connsiteX139" fmla="*/ 1252624 w 8586367"/>
              <a:gd name="connsiteY139" fmla="*/ 21731 h 2924512"/>
              <a:gd name="connsiteX140" fmla="*/ 1362874 w 8586367"/>
              <a:gd name="connsiteY140" fmla="*/ 53220 h 2924512"/>
              <a:gd name="connsiteX141" fmla="*/ 1374705 w 8586367"/>
              <a:gd name="connsiteY141" fmla="*/ 51741 h 2924512"/>
              <a:gd name="connsiteX142" fmla="*/ 1421897 w 8586367"/>
              <a:gd name="connsiteY142" fmla="*/ 36779 h 2924512"/>
              <a:gd name="connsiteX143" fmla="*/ 1446212 w 8586367"/>
              <a:gd name="connsiteY143" fmla="*/ 28204 h 2924512"/>
              <a:gd name="connsiteX144" fmla="*/ 1441569 w 8586367"/>
              <a:gd name="connsiteY144" fmla="*/ 11643 h 2924512"/>
              <a:gd name="connsiteX145" fmla="*/ 1523275 w 8586367"/>
              <a:gd name="connsiteY145" fmla="*/ 60849 h 2924512"/>
              <a:gd name="connsiteX146" fmla="*/ 1609059 w 8586367"/>
              <a:gd name="connsiteY146"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25949 w 8586367"/>
              <a:gd name="connsiteY10" fmla="*/ 63980 h 2924512"/>
              <a:gd name="connsiteX11" fmla="*/ 3395246 w 8586367"/>
              <a:gd name="connsiteY11" fmla="*/ 62895 h 2924512"/>
              <a:gd name="connsiteX12" fmla="*/ 3537970 w 8586367"/>
              <a:gd name="connsiteY12" fmla="*/ 21771 h 2924512"/>
              <a:gd name="connsiteX13" fmla="*/ 3668599 w 8586367"/>
              <a:gd name="connsiteY13" fmla="*/ 65314 h 2924512"/>
              <a:gd name="connsiteX14" fmla="*/ 3787132 w 8586367"/>
              <a:gd name="connsiteY14" fmla="*/ 19352 h 2924512"/>
              <a:gd name="connsiteX15" fmla="*/ 3925018 w 8586367"/>
              <a:gd name="connsiteY15" fmla="*/ 62895 h 2924512"/>
              <a:gd name="connsiteX16" fmla="*/ 4101608 w 8586367"/>
              <a:gd name="connsiteY16" fmla="*/ 12095 h 2924512"/>
              <a:gd name="connsiteX17" fmla="*/ 4166922 w 8586367"/>
              <a:gd name="connsiteY17" fmla="*/ 74990 h 2924512"/>
              <a:gd name="connsiteX18" fmla="*/ 4350771 w 8586367"/>
              <a:gd name="connsiteY18" fmla="*/ 12095 h 2924512"/>
              <a:gd name="connsiteX19" fmla="*/ 4486237 w 8586367"/>
              <a:gd name="connsiteY19" fmla="*/ 62895 h 2924512"/>
              <a:gd name="connsiteX20" fmla="*/ 4604769 w 8586367"/>
              <a:gd name="connsiteY20" fmla="*/ 16933 h 2924512"/>
              <a:gd name="connsiteX21" fmla="*/ 4740237 w 8586367"/>
              <a:gd name="connsiteY21" fmla="*/ 62895 h 2924512"/>
              <a:gd name="connsiteX22" fmla="*/ 4911989 w 8586367"/>
              <a:gd name="connsiteY22" fmla="*/ 0 h 2924512"/>
              <a:gd name="connsiteX23" fmla="*/ 5028102 w 8586367"/>
              <a:gd name="connsiteY23" fmla="*/ 36286 h 2924512"/>
              <a:gd name="connsiteX24" fmla="*/ 5158732 w 8586367"/>
              <a:gd name="connsiteY24" fmla="*/ 9676 h 2924512"/>
              <a:gd name="connsiteX25" fmla="*/ 5308713 w 8586367"/>
              <a:gd name="connsiteY25" fmla="*/ 50800 h 2924512"/>
              <a:gd name="connsiteX26" fmla="*/ 5381284 w 8586367"/>
              <a:gd name="connsiteY26" fmla="*/ 19352 h 2924512"/>
              <a:gd name="connsiteX27" fmla="*/ 5567551 w 8586367"/>
              <a:gd name="connsiteY27" fmla="*/ 60476 h 2924512"/>
              <a:gd name="connsiteX28" fmla="*/ 5678827 w 8586367"/>
              <a:gd name="connsiteY28" fmla="*/ 12095 h 2924512"/>
              <a:gd name="connsiteX29" fmla="*/ 5831228 w 8586367"/>
              <a:gd name="connsiteY29" fmla="*/ 53219 h 2924512"/>
              <a:gd name="connsiteX30" fmla="*/ 5937665 w 8586367"/>
              <a:gd name="connsiteY30" fmla="*/ 24191 h 2924512"/>
              <a:gd name="connsiteX31" fmla="*/ 6102160 w 8586367"/>
              <a:gd name="connsiteY31" fmla="*/ 55638 h 2924512"/>
              <a:gd name="connsiteX32" fmla="*/ 6203760 w 8586367"/>
              <a:gd name="connsiteY32" fmla="*/ 29028 h 2924512"/>
              <a:gd name="connsiteX33" fmla="*/ 6315037 w 8586367"/>
              <a:gd name="connsiteY33" fmla="*/ 55638 h 2924512"/>
              <a:gd name="connsiteX34" fmla="*/ 6443246 w 8586367"/>
              <a:gd name="connsiteY34" fmla="*/ 31448 h 2924512"/>
              <a:gd name="connsiteX35" fmla="*/ 6559361 w 8586367"/>
              <a:gd name="connsiteY35" fmla="*/ 74990 h 2924512"/>
              <a:gd name="connsiteX36" fmla="*/ 6692408 w 8586367"/>
              <a:gd name="connsiteY36" fmla="*/ 29029 h 2924512"/>
              <a:gd name="connsiteX37" fmla="*/ 6917380 w 8586367"/>
              <a:gd name="connsiteY37" fmla="*/ 65314 h 2924512"/>
              <a:gd name="connsiteX38" fmla="*/ 8583562 w 8586367"/>
              <a:gd name="connsiteY38" fmla="*/ 22264 h 2924512"/>
              <a:gd name="connsiteX39" fmla="*/ 8586367 w 8586367"/>
              <a:gd name="connsiteY39" fmla="*/ 2876446 h 2924512"/>
              <a:gd name="connsiteX40" fmla="*/ 8428870 w 8586367"/>
              <a:gd name="connsiteY40" fmla="*/ 2787070 h 2924512"/>
              <a:gd name="connsiteX41" fmla="*/ 8339111 w 8586367"/>
              <a:gd name="connsiteY41" fmla="*/ 2916096 h 2924512"/>
              <a:gd name="connsiteX42" fmla="*/ 8288623 w 8586367"/>
              <a:gd name="connsiteY42" fmla="*/ 2756217 h 2924512"/>
              <a:gd name="connsiteX43" fmla="*/ 8187648 w 8586367"/>
              <a:gd name="connsiteY43" fmla="*/ 2837559 h 2924512"/>
              <a:gd name="connsiteX44" fmla="*/ 8055817 w 8586367"/>
              <a:gd name="connsiteY44" fmla="*/ 2924512 h 2924512"/>
              <a:gd name="connsiteX45" fmla="*/ 8013744 w 8586367"/>
              <a:gd name="connsiteY45" fmla="*/ 2831950 h 2924512"/>
              <a:gd name="connsiteX46" fmla="*/ 7923985 w 8586367"/>
              <a:gd name="connsiteY46" fmla="*/ 2874024 h 2924512"/>
              <a:gd name="connsiteX47" fmla="*/ 7834229 w 8586367"/>
              <a:gd name="connsiteY47" fmla="*/ 2801096 h 2924512"/>
              <a:gd name="connsiteX48" fmla="*/ 7733253 w 8586367"/>
              <a:gd name="connsiteY48" fmla="*/ 2871219 h 2924512"/>
              <a:gd name="connsiteX49" fmla="*/ 7584592 w 8586367"/>
              <a:gd name="connsiteY49" fmla="*/ 2806705 h 2924512"/>
              <a:gd name="connsiteX50" fmla="*/ 7385444 w 8586367"/>
              <a:gd name="connsiteY50" fmla="*/ 2893658 h 2924512"/>
              <a:gd name="connsiteX51" fmla="*/ 7245199 w 8586367"/>
              <a:gd name="connsiteY51" fmla="*/ 2770242 h 2924512"/>
              <a:gd name="connsiteX52" fmla="*/ 7169466 w 8586367"/>
              <a:gd name="connsiteY52" fmla="*/ 2916097 h 2924512"/>
              <a:gd name="connsiteX53" fmla="*/ 7110562 w 8586367"/>
              <a:gd name="connsiteY53" fmla="*/ 2764632 h 2924512"/>
              <a:gd name="connsiteX54" fmla="*/ 6945074 w 8586367"/>
              <a:gd name="connsiteY54" fmla="*/ 2899268 h 2924512"/>
              <a:gd name="connsiteX55" fmla="*/ 6855316 w 8586367"/>
              <a:gd name="connsiteY55" fmla="*/ 2826340 h 2924512"/>
              <a:gd name="connsiteX56" fmla="*/ 6768364 w 8586367"/>
              <a:gd name="connsiteY56" fmla="*/ 2910487 h 2924512"/>
              <a:gd name="connsiteX57" fmla="*/ 6672997 w 8586367"/>
              <a:gd name="connsiteY57" fmla="*/ 2806705 h 2924512"/>
              <a:gd name="connsiteX58" fmla="*/ 6563606 w 8586367"/>
              <a:gd name="connsiteY58" fmla="*/ 2876828 h 2924512"/>
              <a:gd name="connsiteX59" fmla="*/ 6293601 w 8586367"/>
              <a:gd name="connsiteY59" fmla="*/ 2812833 h 2924512"/>
              <a:gd name="connsiteX60" fmla="*/ 6300635 w 8586367"/>
              <a:gd name="connsiteY60" fmla="*/ 1982840 h 2924512"/>
              <a:gd name="connsiteX61" fmla="*/ 6133462 w 8586367"/>
              <a:gd name="connsiteY61" fmla="*/ 1864688 h 2924512"/>
              <a:gd name="connsiteX62" fmla="*/ 5946525 w 8586367"/>
              <a:gd name="connsiteY62" fmla="*/ 1740839 h 2924512"/>
              <a:gd name="connsiteX63" fmla="*/ 5811889 w 8586367"/>
              <a:gd name="connsiteY63" fmla="*/ 1749255 h 2924512"/>
              <a:gd name="connsiteX64" fmla="*/ 5321031 w 8586367"/>
              <a:gd name="connsiteY64" fmla="*/ 1547301 h 2924512"/>
              <a:gd name="connsiteX65" fmla="*/ 5301397 w 8586367"/>
              <a:gd name="connsiteY65" fmla="*/ 1508032 h 2924512"/>
              <a:gd name="connsiteX66" fmla="*/ 5147127 w 8586367"/>
              <a:gd name="connsiteY66" fmla="*/ 1508032 h 2924512"/>
              <a:gd name="connsiteX67" fmla="*/ 4992857 w 8586367"/>
              <a:gd name="connsiteY67" fmla="*/ 1440715 h 2924512"/>
              <a:gd name="connsiteX68" fmla="*/ 4976027 w 8586367"/>
              <a:gd name="connsiteY68" fmla="*/ 1404250 h 2924512"/>
              <a:gd name="connsiteX69" fmla="*/ 4908709 w 8586367"/>
              <a:gd name="connsiteY69" fmla="*/ 1418275 h 2924512"/>
              <a:gd name="connsiteX70" fmla="*/ 4824562 w 8586367"/>
              <a:gd name="connsiteY70" fmla="*/ 1336933 h 2924512"/>
              <a:gd name="connsiteX71" fmla="*/ 4734804 w 8586367"/>
              <a:gd name="connsiteY71" fmla="*/ 1322908 h 2924512"/>
              <a:gd name="connsiteX72" fmla="*/ 4647853 w 8586367"/>
              <a:gd name="connsiteY72" fmla="*/ 1342543 h 2924512"/>
              <a:gd name="connsiteX73" fmla="*/ 4462729 w 8586367"/>
              <a:gd name="connsiteY73" fmla="*/ 1227541 h 2924512"/>
              <a:gd name="connsiteX74" fmla="*/ 4145774 w 8586367"/>
              <a:gd name="connsiteY74" fmla="*/ 1084490 h 2924512"/>
              <a:gd name="connsiteX75" fmla="*/ 3938211 w 8586367"/>
              <a:gd name="connsiteY75" fmla="*/ 1053637 h 2924512"/>
              <a:gd name="connsiteX76" fmla="*/ 3699794 w 8586367"/>
              <a:gd name="connsiteY76" fmla="*/ 916197 h 2924512"/>
              <a:gd name="connsiteX77" fmla="*/ 3598817 w 8586367"/>
              <a:gd name="connsiteY77" fmla="*/ 876928 h 2924512"/>
              <a:gd name="connsiteX78" fmla="*/ 3475401 w 8586367"/>
              <a:gd name="connsiteY78" fmla="*/ 874123 h 2924512"/>
              <a:gd name="connsiteX79" fmla="*/ 3225764 w 8586367"/>
              <a:gd name="connsiteY79" fmla="*/ 750707 h 2924512"/>
              <a:gd name="connsiteX80" fmla="*/ 3029421 w 8586367"/>
              <a:gd name="connsiteY80" fmla="*/ 697414 h 2924512"/>
              <a:gd name="connsiteX81" fmla="*/ 2964907 w 8586367"/>
              <a:gd name="connsiteY81" fmla="*/ 646926 h 2924512"/>
              <a:gd name="connsiteX82" fmla="*/ 2858321 w 8586367"/>
              <a:gd name="connsiteY82" fmla="*/ 635706 h 2924512"/>
              <a:gd name="connsiteX83" fmla="*/ 2496488 w 8586367"/>
              <a:gd name="connsiteY83" fmla="*/ 470217 h 2924512"/>
              <a:gd name="connsiteX84" fmla="*/ 2347613 w 8586367"/>
              <a:gd name="connsiteY84" fmla="*/ 449461 h 2924512"/>
              <a:gd name="connsiteX85" fmla="*/ 2204778 w 8586367"/>
              <a:gd name="connsiteY85" fmla="*/ 372045 h 2924512"/>
              <a:gd name="connsiteX86" fmla="*/ 2036803 w 8586367"/>
              <a:gd name="connsiteY86" fmla="*/ 322466 h 2924512"/>
              <a:gd name="connsiteX87" fmla="*/ 1950830 w 8586367"/>
              <a:gd name="connsiteY87" fmla="*/ 277480 h 2924512"/>
              <a:gd name="connsiteX88" fmla="*/ 1913487 w 8586367"/>
              <a:gd name="connsiteY88" fmla="*/ 244139 h 2924512"/>
              <a:gd name="connsiteX89" fmla="*/ 1875154 w 8586367"/>
              <a:gd name="connsiteY89" fmla="*/ 267026 h 2924512"/>
              <a:gd name="connsiteX90" fmla="*/ 1831797 w 8586367"/>
              <a:gd name="connsiteY90" fmla="*/ 287682 h 2924512"/>
              <a:gd name="connsiteX91" fmla="*/ 1769274 w 8586367"/>
              <a:gd name="connsiteY91" fmla="*/ 232974 h 2924512"/>
              <a:gd name="connsiteX92" fmla="*/ 1722382 w 8586367"/>
              <a:gd name="connsiteY92" fmla="*/ 225158 h 2924512"/>
              <a:gd name="connsiteX93" fmla="*/ 1698936 w 8586367"/>
              <a:gd name="connsiteY93" fmla="*/ 232974 h 2924512"/>
              <a:gd name="connsiteX94" fmla="*/ 1667674 w 8586367"/>
              <a:gd name="connsiteY94" fmla="*/ 240789 h 2924512"/>
              <a:gd name="connsiteX95" fmla="*/ 1636413 w 8586367"/>
              <a:gd name="connsiteY95" fmla="*/ 264235 h 2924512"/>
              <a:gd name="connsiteX96" fmla="*/ 1605151 w 8586367"/>
              <a:gd name="connsiteY96" fmla="*/ 279866 h 2924512"/>
              <a:gd name="connsiteX97" fmla="*/ 1436399 w 8586367"/>
              <a:gd name="connsiteY97" fmla="*/ 297622 h 2924512"/>
              <a:gd name="connsiteX98" fmla="*/ 1386320 w 8586367"/>
              <a:gd name="connsiteY98" fmla="*/ 264235 h 2924512"/>
              <a:gd name="connsiteX99" fmla="*/ 1362874 w 8586367"/>
              <a:gd name="connsiteY99" fmla="*/ 256420 h 2924512"/>
              <a:gd name="connsiteX100" fmla="*/ 1331613 w 8586367"/>
              <a:gd name="connsiteY100" fmla="*/ 248605 h 2924512"/>
              <a:gd name="connsiteX101" fmla="*/ 1300351 w 8586367"/>
              <a:gd name="connsiteY101" fmla="*/ 225158 h 2924512"/>
              <a:gd name="connsiteX102" fmla="*/ 1245643 w 8586367"/>
              <a:gd name="connsiteY102" fmla="*/ 186082 h 2924512"/>
              <a:gd name="connsiteX103" fmla="*/ 1214382 w 8586367"/>
              <a:gd name="connsiteY103" fmla="*/ 178266 h 2924512"/>
              <a:gd name="connsiteX104" fmla="*/ 1167489 w 8586367"/>
              <a:gd name="connsiteY104" fmla="*/ 193897 h 2924512"/>
              <a:gd name="connsiteX105" fmla="*/ 1120597 w 8586367"/>
              <a:gd name="connsiteY105" fmla="*/ 232974 h 2924512"/>
              <a:gd name="connsiteX106" fmla="*/ 1065889 w 8586367"/>
              <a:gd name="connsiteY106" fmla="*/ 272051 h 2924512"/>
              <a:gd name="connsiteX107" fmla="*/ 1042443 w 8586367"/>
              <a:gd name="connsiteY107" fmla="*/ 264235 h 2924512"/>
              <a:gd name="connsiteX108" fmla="*/ 972105 w 8586367"/>
              <a:gd name="connsiteY108" fmla="*/ 240789 h 2924512"/>
              <a:gd name="connsiteX109" fmla="*/ 957404 w 8586367"/>
              <a:gd name="connsiteY109" fmla="*/ 207109 h 2924512"/>
              <a:gd name="connsiteX110" fmla="*/ 896370 w 8586367"/>
              <a:gd name="connsiteY110" fmla="*/ 178824 h 2924512"/>
              <a:gd name="connsiteX111" fmla="*/ 870505 w 8586367"/>
              <a:gd name="connsiteY111" fmla="*/ 154820 h 2924512"/>
              <a:gd name="connsiteX112" fmla="*/ 824916 w 8586367"/>
              <a:gd name="connsiteY112" fmla="*/ 127652 h 2924512"/>
              <a:gd name="connsiteX113" fmla="*/ 706382 w 8586367"/>
              <a:gd name="connsiteY113" fmla="*/ 170451 h 2924512"/>
              <a:gd name="connsiteX114" fmla="*/ 654279 w 8586367"/>
              <a:gd name="connsiteY114" fmla="*/ 110160 h 2924512"/>
              <a:gd name="connsiteX115" fmla="*/ 581336 w 8586367"/>
              <a:gd name="connsiteY115" fmla="*/ 147005 h 2924512"/>
              <a:gd name="connsiteX116" fmla="*/ 550074 w 8586367"/>
              <a:gd name="connsiteY116" fmla="*/ 139189 h 2924512"/>
              <a:gd name="connsiteX117" fmla="*/ 503182 w 8586367"/>
              <a:gd name="connsiteY117" fmla="*/ 100112 h 2924512"/>
              <a:gd name="connsiteX118" fmla="*/ 420220 w 8586367"/>
              <a:gd name="connsiteY118" fmla="*/ 50032 h 2924512"/>
              <a:gd name="connsiteX119" fmla="*/ 411749 w 8586367"/>
              <a:gd name="connsiteY119" fmla="*/ 76438 h 2924512"/>
              <a:gd name="connsiteX120" fmla="*/ 346874 w 8586367"/>
              <a:gd name="connsiteY120" fmla="*/ 107928 h 2924512"/>
              <a:gd name="connsiteX121" fmla="*/ 331243 w 8586367"/>
              <a:gd name="connsiteY121" fmla="*/ 139189 h 2924512"/>
              <a:gd name="connsiteX122" fmla="*/ 307797 w 8586367"/>
              <a:gd name="connsiteY122" fmla="*/ 123558 h 2924512"/>
              <a:gd name="connsiteX123" fmla="*/ 299982 w 8586367"/>
              <a:gd name="connsiteY123" fmla="*/ 92297 h 2924512"/>
              <a:gd name="connsiteX124" fmla="*/ 292166 w 8586367"/>
              <a:gd name="connsiteY124" fmla="*/ 68851 h 2924512"/>
              <a:gd name="connsiteX125" fmla="*/ 253089 w 8586367"/>
              <a:gd name="connsiteY125" fmla="*/ 61035 h 2924512"/>
              <a:gd name="connsiteX126" fmla="*/ 196707 w 8586367"/>
              <a:gd name="connsiteY126" fmla="*/ 71828 h 2924512"/>
              <a:gd name="connsiteX127" fmla="*/ 156327 w 8586367"/>
              <a:gd name="connsiteY127" fmla="*/ 102718 h 2924512"/>
              <a:gd name="connsiteX128" fmla="*/ 96782 w 8586367"/>
              <a:gd name="connsiteY128" fmla="*/ 53220 h 2924512"/>
              <a:gd name="connsiteX129" fmla="*/ 0 w 8586367"/>
              <a:gd name="connsiteY129" fmla="*/ 54419 h 2924512"/>
              <a:gd name="connsiteX130" fmla="*/ 30974 w 8586367"/>
              <a:gd name="connsiteY130" fmla="*/ 10211 h 2924512"/>
              <a:gd name="connsiteX131" fmla="*/ 151585 w 8586367"/>
              <a:gd name="connsiteY131" fmla="*/ 21430 h 2924512"/>
              <a:gd name="connsiteX132" fmla="*/ 279748 w 8586367"/>
              <a:gd name="connsiteY132" fmla="*/ 34186 h 2924512"/>
              <a:gd name="connsiteX133" fmla="*/ 413040 w 8586367"/>
              <a:gd name="connsiteY133" fmla="*/ 17709 h 2924512"/>
              <a:gd name="connsiteX134" fmla="*/ 487551 w 8586367"/>
              <a:gd name="connsiteY134" fmla="*/ 61035 h 2924512"/>
              <a:gd name="connsiteX135" fmla="*/ 671212 w 8586367"/>
              <a:gd name="connsiteY135" fmla="*/ 35357 h 2924512"/>
              <a:gd name="connsiteX136" fmla="*/ 919630 w 8586367"/>
              <a:gd name="connsiteY136" fmla="*/ 30890 h 2924512"/>
              <a:gd name="connsiteX137" fmla="*/ 1081520 w 8586367"/>
              <a:gd name="connsiteY137" fmla="*/ 68851 h 2924512"/>
              <a:gd name="connsiteX138" fmla="*/ 1120597 w 8586367"/>
              <a:gd name="connsiteY138" fmla="*/ 61035 h 2924512"/>
              <a:gd name="connsiteX139" fmla="*/ 1174015 w 8586367"/>
              <a:gd name="connsiteY139" fmla="*/ 20896 h 2924512"/>
              <a:gd name="connsiteX140" fmla="*/ 1252624 w 8586367"/>
              <a:gd name="connsiteY140" fmla="*/ 21731 h 2924512"/>
              <a:gd name="connsiteX141" fmla="*/ 1362874 w 8586367"/>
              <a:gd name="connsiteY141" fmla="*/ 53220 h 2924512"/>
              <a:gd name="connsiteX142" fmla="*/ 1374705 w 8586367"/>
              <a:gd name="connsiteY142" fmla="*/ 51741 h 2924512"/>
              <a:gd name="connsiteX143" fmla="*/ 1421897 w 8586367"/>
              <a:gd name="connsiteY143" fmla="*/ 36779 h 2924512"/>
              <a:gd name="connsiteX144" fmla="*/ 1446212 w 8586367"/>
              <a:gd name="connsiteY144" fmla="*/ 28204 h 2924512"/>
              <a:gd name="connsiteX145" fmla="*/ 1441569 w 8586367"/>
              <a:gd name="connsiteY145" fmla="*/ 11643 h 2924512"/>
              <a:gd name="connsiteX146" fmla="*/ 1523275 w 8586367"/>
              <a:gd name="connsiteY146" fmla="*/ 60849 h 2924512"/>
              <a:gd name="connsiteX147" fmla="*/ 1609059 w 8586367"/>
              <a:gd name="connsiteY147"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32389 w 8586367"/>
              <a:gd name="connsiteY9" fmla="*/ 62895 h 2924512"/>
              <a:gd name="connsiteX10" fmla="*/ 3252558 w 8586367"/>
              <a:gd name="connsiteY10" fmla="*/ 37370 h 2924512"/>
              <a:gd name="connsiteX11" fmla="*/ 3395246 w 8586367"/>
              <a:gd name="connsiteY11" fmla="*/ 62895 h 2924512"/>
              <a:gd name="connsiteX12" fmla="*/ 3537970 w 8586367"/>
              <a:gd name="connsiteY12" fmla="*/ 21771 h 2924512"/>
              <a:gd name="connsiteX13" fmla="*/ 3668599 w 8586367"/>
              <a:gd name="connsiteY13" fmla="*/ 65314 h 2924512"/>
              <a:gd name="connsiteX14" fmla="*/ 3787132 w 8586367"/>
              <a:gd name="connsiteY14" fmla="*/ 19352 h 2924512"/>
              <a:gd name="connsiteX15" fmla="*/ 3925018 w 8586367"/>
              <a:gd name="connsiteY15" fmla="*/ 62895 h 2924512"/>
              <a:gd name="connsiteX16" fmla="*/ 4101608 w 8586367"/>
              <a:gd name="connsiteY16" fmla="*/ 12095 h 2924512"/>
              <a:gd name="connsiteX17" fmla="*/ 4166922 w 8586367"/>
              <a:gd name="connsiteY17" fmla="*/ 74990 h 2924512"/>
              <a:gd name="connsiteX18" fmla="*/ 4350771 w 8586367"/>
              <a:gd name="connsiteY18" fmla="*/ 12095 h 2924512"/>
              <a:gd name="connsiteX19" fmla="*/ 4486237 w 8586367"/>
              <a:gd name="connsiteY19" fmla="*/ 62895 h 2924512"/>
              <a:gd name="connsiteX20" fmla="*/ 4604769 w 8586367"/>
              <a:gd name="connsiteY20" fmla="*/ 16933 h 2924512"/>
              <a:gd name="connsiteX21" fmla="*/ 4740237 w 8586367"/>
              <a:gd name="connsiteY21" fmla="*/ 62895 h 2924512"/>
              <a:gd name="connsiteX22" fmla="*/ 4911989 w 8586367"/>
              <a:gd name="connsiteY22" fmla="*/ 0 h 2924512"/>
              <a:gd name="connsiteX23" fmla="*/ 5028102 w 8586367"/>
              <a:gd name="connsiteY23" fmla="*/ 36286 h 2924512"/>
              <a:gd name="connsiteX24" fmla="*/ 5158732 w 8586367"/>
              <a:gd name="connsiteY24" fmla="*/ 9676 h 2924512"/>
              <a:gd name="connsiteX25" fmla="*/ 5308713 w 8586367"/>
              <a:gd name="connsiteY25" fmla="*/ 50800 h 2924512"/>
              <a:gd name="connsiteX26" fmla="*/ 5381284 w 8586367"/>
              <a:gd name="connsiteY26" fmla="*/ 19352 h 2924512"/>
              <a:gd name="connsiteX27" fmla="*/ 5567551 w 8586367"/>
              <a:gd name="connsiteY27" fmla="*/ 60476 h 2924512"/>
              <a:gd name="connsiteX28" fmla="*/ 5678827 w 8586367"/>
              <a:gd name="connsiteY28" fmla="*/ 12095 h 2924512"/>
              <a:gd name="connsiteX29" fmla="*/ 5831228 w 8586367"/>
              <a:gd name="connsiteY29" fmla="*/ 53219 h 2924512"/>
              <a:gd name="connsiteX30" fmla="*/ 5937665 w 8586367"/>
              <a:gd name="connsiteY30" fmla="*/ 24191 h 2924512"/>
              <a:gd name="connsiteX31" fmla="*/ 6102160 w 8586367"/>
              <a:gd name="connsiteY31" fmla="*/ 55638 h 2924512"/>
              <a:gd name="connsiteX32" fmla="*/ 6203760 w 8586367"/>
              <a:gd name="connsiteY32" fmla="*/ 29028 h 2924512"/>
              <a:gd name="connsiteX33" fmla="*/ 6315037 w 8586367"/>
              <a:gd name="connsiteY33" fmla="*/ 55638 h 2924512"/>
              <a:gd name="connsiteX34" fmla="*/ 6443246 w 8586367"/>
              <a:gd name="connsiteY34" fmla="*/ 31448 h 2924512"/>
              <a:gd name="connsiteX35" fmla="*/ 6559361 w 8586367"/>
              <a:gd name="connsiteY35" fmla="*/ 74990 h 2924512"/>
              <a:gd name="connsiteX36" fmla="*/ 6692408 w 8586367"/>
              <a:gd name="connsiteY36" fmla="*/ 29029 h 2924512"/>
              <a:gd name="connsiteX37" fmla="*/ 6917380 w 8586367"/>
              <a:gd name="connsiteY37" fmla="*/ 65314 h 2924512"/>
              <a:gd name="connsiteX38" fmla="*/ 8583562 w 8586367"/>
              <a:gd name="connsiteY38" fmla="*/ 22264 h 2924512"/>
              <a:gd name="connsiteX39" fmla="*/ 8586367 w 8586367"/>
              <a:gd name="connsiteY39" fmla="*/ 2876446 h 2924512"/>
              <a:gd name="connsiteX40" fmla="*/ 8428870 w 8586367"/>
              <a:gd name="connsiteY40" fmla="*/ 2787070 h 2924512"/>
              <a:gd name="connsiteX41" fmla="*/ 8339111 w 8586367"/>
              <a:gd name="connsiteY41" fmla="*/ 2916096 h 2924512"/>
              <a:gd name="connsiteX42" fmla="*/ 8288623 w 8586367"/>
              <a:gd name="connsiteY42" fmla="*/ 2756217 h 2924512"/>
              <a:gd name="connsiteX43" fmla="*/ 8187648 w 8586367"/>
              <a:gd name="connsiteY43" fmla="*/ 2837559 h 2924512"/>
              <a:gd name="connsiteX44" fmla="*/ 8055817 w 8586367"/>
              <a:gd name="connsiteY44" fmla="*/ 2924512 h 2924512"/>
              <a:gd name="connsiteX45" fmla="*/ 8013744 w 8586367"/>
              <a:gd name="connsiteY45" fmla="*/ 2831950 h 2924512"/>
              <a:gd name="connsiteX46" fmla="*/ 7923985 w 8586367"/>
              <a:gd name="connsiteY46" fmla="*/ 2874024 h 2924512"/>
              <a:gd name="connsiteX47" fmla="*/ 7834229 w 8586367"/>
              <a:gd name="connsiteY47" fmla="*/ 2801096 h 2924512"/>
              <a:gd name="connsiteX48" fmla="*/ 7733253 w 8586367"/>
              <a:gd name="connsiteY48" fmla="*/ 2871219 h 2924512"/>
              <a:gd name="connsiteX49" fmla="*/ 7584592 w 8586367"/>
              <a:gd name="connsiteY49" fmla="*/ 2806705 h 2924512"/>
              <a:gd name="connsiteX50" fmla="*/ 7385444 w 8586367"/>
              <a:gd name="connsiteY50" fmla="*/ 2893658 h 2924512"/>
              <a:gd name="connsiteX51" fmla="*/ 7245199 w 8586367"/>
              <a:gd name="connsiteY51" fmla="*/ 2770242 h 2924512"/>
              <a:gd name="connsiteX52" fmla="*/ 7169466 w 8586367"/>
              <a:gd name="connsiteY52" fmla="*/ 2916097 h 2924512"/>
              <a:gd name="connsiteX53" fmla="*/ 7110562 w 8586367"/>
              <a:gd name="connsiteY53" fmla="*/ 2764632 h 2924512"/>
              <a:gd name="connsiteX54" fmla="*/ 6945074 w 8586367"/>
              <a:gd name="connsiteY54" fmla="*/ 2899268 h 2924512"/>
              <a:gd name="connsiteX55" fmla="*/ 6855316 w 8586367"/>
              <a:gd name="connsiteY55" fmla="*/ 2826340 h 2924512"/>
              <a:gd name="connsiteX56" fmla="*/ 6768364 w 8586367"/>
              <a:gd name="connsiteY56" fmla="*/ 2910487 h 2924512"/>
              <a:gd name="connsiteX57" fmla="*/ 6672997 w 8586367"/>
              <a:gd name="connsiteY57" fmla="*/ 2806705 h 2924512"/>
              <a:gd name="connsiteX58" fmla="*/ 6563606 w 8586367"/>
              <a:gd name="connsiteY58" fmla="*/ 2876828 h 2924512"/>
              <a:gd name="connsiteX59" fmla="*/ 6293601 w 8586367"/>
              <a:gd name="connsiteY59" fmla="*/ 2812833 h 2924512"/>
              <a:gd name="connsiteX60" fmla="*/ 6300635 w 8586367"/>
              <a:gd name="connsiteY60" fmla="*/ 1982840 h 2924512"/>
              <a:gd name="connsiteX61" fmla="*/ 6133462 w 8586367"/>
              <a:gd name="connsiteY61" fmla="*/ 1864688 h 2924512"/>
              <a:gd name="connsiteX62" fmla="*/ 5946525 w 8586367"/>
              <a:gd name="connsiteY62" fmla="*/ 1740839 h 2924512"/>
              <a:gd name="connsiteX63" fmla="*/ 5811889 w 8586367"/>
              <a:gd name="connsiteY63" fmla="*/ 1749255 h 2924512"/>
              <a:gd name="connsiteX64" fmla="*/ 5321031 w 8586367"/>
              <a:gd name="connsiteY64" fmla="*/ 1547301 h 2924512"/>
              <a:gd name="connsiteX65" fmla="*/ 5301397 w 8586367"/>
              <a:gd name="connsiteY65" fmla="*/ 1508032 h 2924512"/>
              <a:gd name="connsiteX66" fmla="*/ 5147127 w 8586367"/>
              <a:gd name="connsiteY66" fmla="*/ 1508032 h 2924512"/>
              <a:gd name="connsiteX67" fmla="*/ 4992857 w 8586367"/>
              <a:gd name="connsiteY67" fmla="*/ 1440715 h 2924512"/>
              <a:gd name="connsiteX68" fmla="*/ 4976027 w 8586367"/>
              <a:gd name="connsiteY68" fmla="*/ 1404250 h 2924512"/>
              <a:gd name="connsiteX69" fmla="*/ 4908709 w 8586367"/>
              <a:gd name="connsiteY69" fmla="*/ 1418275 h 2924512"/>
              <a:gd name="connsiteX70" fmla="*/ 4824562 w 8586367"/>
              <a:gd name="connsiteY70" fmla="*/ 1336933 h 2924512"/>
              <a:gd name="connsiteX71" fmla="*/ 4734804 w 8586367"/>
              <a:gd name="connsiteY71" fmla="*/ 1322908 h 2924512"/>
              <a:gd name="connsiteX72" fmla="*/ 4647853 w 8586367"/>
              <a:gd name="connsiteY72" fmla="*/ 1342543 h 2924512"/>
              <a:gd name="connsiteX73" fmla="*/ 4462729 w 8586367"/>
              <a:gd name="connsiteY73" fmla="*/ 1227541 h 2924512"/>
              <a:gd name="connsiteX74" fmla="*/ 4145774 w 8586367"/>
              <a:gd name="connsiteY74" fmla="*/ 1084490 h 2924512"/>
              <a:gd name="connsiteX75" fmla="*/ 3938211 w 8586367"/>
              <a:gd name="connsiteY75" fmla="*/ 1053637 h 2924512"/>
              <a:gd name="connsiteX76" fmla="*/ 3699794 w 8586367"/>
              <a:gd name="connsiteY76" fmla="*/ 916197 h 2924512"/>
              <a:gd name="connsiteX77" fmla="*/ 3598817 w 8586367"/>
              <a:gd name="connsiteY77" fmla="*/ 876928 h 2924512"/>
              <a:gd name="connsiteX78" fmla="*/ 3475401 w 8586367"/>
              <a:gd name="connsiteY78" fmla="*/ 874123 h 2924512"/>
              <a:gd name="connsiteX79" fmla="*/ 3225764 w 8586367"/>
              <a:gd name="connsiteY79" fmla="*/ 750707 h 2924512"/>
              <a:gd name="connsiteX80" fmla="*/ 3029421 w 8586367"/>
              <a:gd name="connsiteY80" fmla="*/ 697414 h 2924512"/>
              <a:gd name="connsiteX81" fmla="*/ 2964907 w 8586367"/>
              <a:gd name="connsiteY81" fmla="*/ 646926 h 2924512"/>
              <a:gd name="connsiteX82" fmla="*/ 2858321 w 8586367"/>
              <a:gd name="connsiteY82" fmla="*/ 635706 h 2924512"/>
              <a:gd name="connsiteX83" fmla="*/ 2496488 w 8586367"/>
              <a:gd name="connsiteY83" fmla="*/ 470217 h 2924512"/>
              <a:gd name="connsiteX84" fmla="*/ 2347613 w 8586367"/>
              <a:gd name="connsiteY84" fmla="*/ 449461 h 2924512"/>
              <a:gd name="connsiteX85" fmla="*/ 2204778 w 8586367"/>
              <a:gd name="connsiteY85" fmla="*/ 372045 h 2924512"/>
              <a:gd name="connsiteX86" fmla="*/ 2036803 w 8586367"/>
              <a:gd name="connsiteY86" fmla="*/ 322466 h 2924512"/>
              <a:gd name="connsiteX87" fmla="*/ 1950830 w 8586367"/>
              <a:gd name="connsiteY87" fmla="*/ 277480 h 2924512"/>
              <a:gd name="connsiteX88" fmla="*/ 1913487 w 8586367"/>
              <a:gd name="connsiteY88" fmla="*/ 244139 h 2924512"/>
              <a:gd name="connsiteX89" fmla="*/ 1875154 w 8586367"/>
              <a:gd name="connsiteY89" fmla="*/ 267026 h 2924512"/>
              <a:gd name="connsiteX90" fmla="*/ 1831797 w 8586367"/>
              <a:gd name="connsiteY90" fmla="*/ 287682 h 2924512"/>
              <a:gd name="connsiteX91" fmla="*/ 1769274 w 8586367"/>
              <a:gd name="connsiteY91" fmla="*/ 232974 h 2924512"/>
              <a:gd name="connsiteX92" fmla="*/ 1722382 w 8586367"/>
              <a:gd name="connsiteY92" fmla="*/ 225158 h 2924512"/>
              <a:gd name="connsiteX93" fmla="*/ 1698936 w 8586367"/>
              <a:gd name="connsiteY93" fmla="*/ 232974 h 2924512"/>
              <a:gd name="connsiteX94" fmla="*/ 1667674 w 8586367"/>
              <a:gd name="connsiteY94" fmla="*/ 240789 h 2924512"/>
              <a:gd name="connsiteX95" fmla="*/ 1636413 w 8586367"/>
              <a:gd name="connsiteY95" fmla="*/ 264235 h 2924512"/>
              <a:gd name="connsiteX96" fmla="*/ 1605151 w 8586367"/>
              <a:gd name="connsiteY96" fmla="*/ 279866 h 2924512"/>
              <a:gd name="connsiteX97" fmla="*/ 1436399 w 8586367"/>
              <a:gd name="connsiteY97" fmla="*/ 297622 h 2924512"/>
              <a:gd name="connsiteX98" fmla="*/ 1386320 w 8586367"/>
              <a:gd name="connsiteY98" fmla="*/ 264235 h 2924512"/>
              <a:gd name="connsiteX99" fmla="*/ 1362874 w 8586367"/>
              <a:gd name="connsiteY99" fmla="*/ 256420 h 2924512"/>
              <a:gd name="connsiteX100" fmla="*/ 1331613 w 8586367"/>
              <a:gd name="connsiteY100" fmla="*/ 248605 h 2924512"/>
              <a:gd name="connsiteX101" fmla="*/ 1300351 w 8586367"/>
              <a:gd name="connsiteY101" fmla="*/ 225158 h 2924512"/>
              <a:gd name="connsiteX102" fmla="*/ 1245643 w 8586367"/>
              <a:gd name="connsiteY102" fmla="*/ 186082 h 2924512"/>
              <a:gd name="connsiteX103" fmla="*/ 1214382 w 8586367"/>
              <a:gd name="connsiteY103" fmla="*/ 178266 h 2924512"/>
              <a:gd name="connsiteX104" fmla="*/ 1167489 w 8586367"/>
              <a:gd name="connsiteY104" fmla="*/ 193897 h 2924512"/>
              <a:gd name="connsiteX105" fmla="*/ 1120597 w 8586367"/>
              <a:gd name="connsiteY105" fmla="*/ 232974 h 2924512"/>
              <a:gd name="connsiteX106" fmla="*/ 1065889 w 8586367"/>
              <a:gd name="connsiteY106" fmla="*/ 272051 h 2924512"/>
              <a:gd name="connsiteX107" fmla="*/ 1042443 w 8586367"/>
              <a:gd name="connsiteY107" fmla="*/ 264235 h 2924512"/>
              <a:gd name="connsiteX108" fmla="*/ 972105 w 8586367"/>
              <a:gd name="connsiteY108" fmla="*/ 240789 h 2924512"/>
              <a:gd name="connsiteX109" fmla="*/ 957404 w 8586367"/>
              <a:gd name="connsiteY109" fmla="*/ 207109 h 2924512"/>
              <a:gd name="connsiteX110" fmla="*/ 896370 w 8586367"/>
              <a:gd name="connsiteY110" fmla="*/ 178824 h 2924512"/>
              <a:gd name="connsiteX111" fmla="*/ 870505 w 8586367"/>
              <a:gd name="connsiteY111" fmla="*/ 154820 h 2924512"/>
              <a:gd name="connsiteX112" fmla="*/ 824916 w 8586367"/>
              <a:gd name="connsiteY112" fmla="*/ 127652 h 2924512"/>
              <a:gd name="connsiteX113" fmla="*/ 706382 w 8586367"/>
              <a:gd name="connsiteY113" fmla="*/ 170451 h 2924512"/>
              <a:gd name="connsiteX114" fmla="*/ 654279 w 8586367"/>
              <a:gd name="connsiteY114" fmla="*/ 110160 h 2924512"/>
              <a:gd name="connsiteX115" fmla="*/ 581336 w 8586367"/>
              <a:gd name="connsiteY115" fmla="*/ 147005 h 2924512"/>
              <a:gd name="connsiteX116" fmla="*/ 550074 w 8586367"/>
              <a:gd name="connsiteY116" fmla="*/ 139189 h 2924512"/>
              <a:gd name="connsiteX117" fmla="*/ 503182 w 8586367"/>
              <a:gd name="connsiteY117" fmla="*/ 100112 h 2924512"/>
              <a:gd name="connsiteX118" fmla="*/ 420220 w 8586367"/>
              <a:gd name="connsiteY118" fmla="*/ 50032 h 2924512"/>
              <a:gd name="connsiteX119" fmla="*/ 411749 w 8586367"/>
              <a:gd name="connsiteY119" fmla="*/ 76438 h 2924512"/>
              <a:gd name="connsiteX120" fmla="*/ 346874 w 8586367"/>
              <a:gd name="connsiteY120" fmla="*/ 107928 h 2924512"/>
              <a:gd name="connsiteX121" fmla="*/ 331243 w 8586367"/>
              <a:gd name="connsiteY121" fmla="*/ 139189 h 2924512"/>
              <a:gd name="connsiteX122" fmla="*/ 307797 w 8586367"/>
              <a:gd name="connsiteY122" fmla="*/ 123558 h 2924512"/>
              <a:gd name="connsiteX123" fmla="*/ 299982 w 8586367"/>
              <a:gd name="connsiteY123" fmla="*/ 92297 h 2924512"/>
              <a:gd name="connsiteX124" fmla="*/ 292166 w 8586367"/>
              <a:gd name="connsiteY124" fmla="*/ 68851 h 2924512"/>
              <a:gd name="connsiteX125" fmla="*/ 253089 w 8586367"/>
              <a:gd name="connsiteY125" fmla="*/ 61035 h 2924512"/>
              <a:gd name="connsiteX126" fmla="*/ 196707 w 8586367"/>
              <a:gd name="connsiteY126" fmla="*/ 71828 h 2924512"/>
              <a:gd name="connsiteX127" fmla="*/ 156327 w 8586367"/>
              <a:gd name="connsiteY127" fmla="*/ 102718 h 2924512"/>
              <a:gd name="connsiteX128" fmla="*/ 96782 w 8586367"/>
              <a:gd name="connsiteY128" fmla="*/ 53220 h 2924512"/>
              <a:gd name="connsiteX129" fmla="*/ 0 w 8586367"/>
              <a:gd name="connsiteY129" fmla="*/ 54419 h 2924512"/>
              <a:gd name="connsiteX130" fmla="*/ 30974 w 8586367"/>
              <a:gd name="connsiteY130" fmla="*/ 10211 h 2924512"/>
              <a:gd name="connsiteX131" fmla="*/ 151585 w 8586367"/>
              <a:gd name="connsiteY131" fmla="*/ 21430 h 2924512"/>
              <a:gd name="connsiteX132" fmla="*/ 279748 w 8586367"/>
              <a:gd name="connsiteY132" fmla="*/ 34186 h 2924512"/>
              <a:gd name="connsiteX133" fmla="*/ 413040 w 8586367"/>
              <a:gd name="connsiteY133" fmla="*/ 17709 h 2924512"/>
              <a:gd name="connsiteX134" fmla="*/ 487551 w 8586367"/>
              <a:gd name="connsiteY134" fmla="*/ 61035 h 2924512"/>
              <a:gd name="connsiteX135" fmla="*/ 671212 w 8586367"/>
              <a:gd name="connsiteY135" fmla="*/ 35357 h 2924512"/>
              <a:gd name="connsiteX136" fmla="*/ 919630 w 8586367"/>
              <a:gd name="connsiteY136" fmla="*/ 30890 h 2924512"/>
              <a:gd name="connsiteX137" fmla="*/ 1081520 w 8586367"/>
              <a:gd name="connsiteY137" fmla="*/ 68851 h 2924512"/>
              <a:gd name="connsiteX138" fmla="*/ 1120597 w 8586367"/>
              <a:gd name="connsiteY138" fmla="*/ 61035 h 2924512"/>
              <a:gd name="connsiteX139" fmla="*/ 1174015 w 8586367"/>
              <a:gd name="connsiteY139" fmla="*/ 20896 h 2924512"/>
              <a:gd name="connsiteX140" fmla="*/ 1252624 w 8586367"/>
              <a:gd name="connsiteY140" fmla="*/ 21731 h 2924512"/>
              <a:gd name="connsiteX141" fmla="*/ 1362874 w 8586367"/>
              <a:gd name="connsiteY141" fmla="*/ 53220 h 2924512"/>
              <a:gd name="connsiteX142" fmla="*/ 1374705 w 8586367"/>
              <a:gd name="connsiteY142" fmla="*/ 51741 h 2924512"/>
              <a:gd name="connsiteX143" fmla="*/ 1421897 w 8586367"/>
              <a:gd name="connsiteY143" fmla="*/ 36779 h 2924512"/>
              <a:gd name="connsiteX144" fmla="*/ 1446212 w 8586367"/>
              <a:gd name="connsiteY144" fmla="*/ 28204 h 2924512"/>
              <a:gd name="connsiteX145" fmla="*/ 1441569 w 8586367"/>
              <a:gd name="connsiteY145" fmla="*/ 11643 h 2924512"/>
              <a:gd name="connsiteX146" fmla="*/ 1523275 w 8586367"/>
              <a:gd name="connsiteY146" fmla="*/ 60849 h 2924512"/>
              <a:gd name="connsiteX147" fmla="*/ 1609059 w 8586367"/>
              <a:gd name="connsiteY147"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170275 w 8586367"/>
              <a:gd name="connsiteY9" fmla="*/ 55638 h 2924512"/>
              <a:gd name="connsiteX10" fmla="*/ 3252558 w 8586367"/>
              <a:gd name="connsiteY10" fmla="*/ 37370 h 2924512"/>
              <a:gd name="connsiteX11" fmla="*/ 3395246 w 8586367"/>
              <a:gd name="connsiteY11" fmla="*/ 62895 h 2924512"/>
              <a:gd name="connsiteX12" fmla="*/ 3537970 w 8586367"/>
              <a:gd name="connsiteY12" fmla="*/ 21771 h 2924512"/>
              <a:gd name="connsiteX13" fmla="*/ 3668599 w 8586367"/>
              <a:gd name="connsiteY13" fmla="*/ 65314 h 2924512"/>
              <a:gd name="connsiteX14" fmla="*/ 3787132 w 8586367"/>
              <a:gd name="connsiteY14" fmla="*/ 19352 h 2924512"/>
              <a:gd name="connsiteX15" fmla="*/ 3925018 w 8586367"/>
              <a:gd name="connsiteY15" fmla="*/ 62895 h 2924512"/>
              <a:gd name="connsiteX16" fmla="*/ 4101608 w 8586367"/>
              <a:gd name="connsiteY16" fmla="*/ 12095 h 2924512"/>
              <a:gd name="connsiteX17" fmla="*/ 4166922 w 8586367"/>
              <a:gd name="connsiteY17" fmla="*/ 74990 h 2924512"/>
              <a:gd name="connsiteX18" fmla="*/ 4350771 w 8586367"/>
              <a:gd name="connsiteY18" fmla="*/ 12095 h 2924512"/>
              <a:gd name="connsiteX19" fmla="*/ 4486237 w 8586367"/>
              <a:gd name="connsiteY19" fmla="*/ 62895 h 2924512"/>
              <a:gd name="connsiteX20" fmla="*/ 4604769 w 8586367"/>
              <a:gd name="connsiteY20" fmla="*/ 16933 h 2924512"/>
              <a:gd name="connsiteX21" fmla="*/ 4740237 w 8586367"/>
              <a:gd name="connsiteY21" fmla="*/ 62895 h 2924512"/>
              <a:gd name="connsiteX22" fmla="*/ 4911989 w 8586367"/>
              <a:gd name="connsiteY22" fmla="*/ 0 h 2924512"/>
              <a:gd name="connsiteX23" fmla="*/ 5028102 w 8586367"/>
              <a:gd name="connsiteY23" fmla="*/ 36286 h 2924512"/>
              <a:gd name="connsiteX24" fmla="*/ 5158732 w 8586367"/>
              <a:gd name="connsiteY24" fmla="*/ 9676 h 2924512"/>
              <a:gd name="connsiteX25" fmla="*/ 5308713 w 8586367"/>
              <a:gd name="connsiteY25" fmla="*/ 50800 h 2924512"/>
              <a:gd name="connsiteX26" fmla="*/ 5381284 w 8586367"/>
              <a:gd name="connsiteY26" fmla="*/ 19352 h 2924512"/>
              <a:gd name="connsiteX27" fmla="*/ 5567551 w 8586367"/>
              <a:gd name="connsiteY27" fmla="*/ 60476 h 2924512"/>
              <a:gd name="connsiteX28" fmla="*/ 5678827 w 8586367"/>
              <a:gd name="connsiteY28" fmla="*/ 12095 h 2924512"/>
              <a:gd name="connsiteX29" fmla="*/ 5831228 w 8586367"/>
              <a:gd name="connsiteY29" fmla="*/ 53219 h 2924512"/>
              <a:gd name="connsiteX30" fmla="*/ 5937665 w 8586367"/>
              <a:gd name="connsiteY30" fmla="*/ 24191 h 2924512"/>
              <a:gd name="connsiteX31" fmla="*/ 6102160 w 8586367"/>
              <a:gd name="connsiteY31" fmla="*/ 55638 h 2924512"/>
              <a:gd name="connsiteX32" fmla="*/ 6203760 w 8586367"/>
              <a:gd name="connsiteY32" fmla="*/ 29028 h 2924512"/>
              <a:gd name="connsiteX33" fmla="*/ 6315037 w 8586367"/>
              <a:gd name="connsiteY33" fmla="*/ 55638 h 2924512"/>
              <a:gd name="connsiteX34" fmla="*/ 6443246 w 8586367"/>
              <a:gd name="connsiteY34" fmla="*/ 31448 h 2924512"/>
              <a:gd name="connsiteX35" fmla="*/ 6559361 w 8586367"/>
              <a:gd name="connsiteY35" fmla="*/ 74990 h 2924512"/>
              <a:gd name="connsiteX36" fmla="*/ 6692408 w 8586367"/>
              <a:gd name="connsiteY36" fmla="*/ 29029 h 2924512"/>
              <a:gd name="connsiteX37" fmla="*/ 6917380 w 8586367"/>
              <a:gd name="connsiteY37" fmla="*/ 65314 h 2924512"/>
              <a:gd name="connsiteX38" fmla="*/ 8583562 w 8586367"/>
              <a:gd name="connsiteY38" fmla="*/ 22264 h 2924512"/>
              <a:gd name="connsiteX39" fmla="*/ 8586367 w 8586367"/>
              <a:gd name="connsiteY39" fmla="*/ 2876446 h 2924512"/>
              <a:gd name="connsiteX40" fmla="*/ 8428870 w 8586367"/>
              <a:gd name="connsiteY40" fmla="*/ 2787070 h 2924512"/>
              <a:gd name="connsiteX41" fmla="*/ 8339111 w 8586367"/>
              <a:gd name="connsiteY41" fmla="*/ 2916096 h 2924512"/>
              <a:gd name="connsiteX42" fmla="*/ 8288623 w 8586367"/>
              <a:gd name="connsiteY42" fmla="*/ 2756217 h 2924512"/>
              <a:gd name="connsiteX43" fmla="*/ 8187648 w 8586367"/>
              <a:gd name="connsiteY43" fmla="*/ 2837559 h 2924512"/>
              <a:gd name="connsiteX44" fmla="*/ 8055817 w 8586367"/>
              <a:gd name="connsiteY44" fmla="*/ 2924512 h 2924512"/>
              <a:gd name="connsiteX45" fmla="*/ 8013744 w 8586367"/>
              <a:gd name="connsiteY45" fmla="*/ 2831950 h 2924512"/>
              <a:gd name="connsiteX46" fmla="*/ 7923985 w 8586367"/>
              <a:gd name="connsiteY46" fmla="*/ 2874024 h 2924512"/>
              <a:gd name="connsiteX47" fmla="*/ 7834229 w 8586367"/>
              <a:gd name="connsiteY47" fmla="*/ 2801096 h 2924512"/>
              <a:gd name="connsiteX48" fmla="*/ 7733253 w 8586367"/>
              <a:gd name="connsiteY48" fmla="*/ 2871219 h 2924512"/>
              <a:gd name="connsiteX49" fmla="*/ 7584592 w 8586367"/>
              <a:gd name="connsiteY49" fmla="*/ 2806705 h 2924512"/>
              <a:gd name="connsiteX50" fmla="*/ 7385444 w 8586367"/>
              <a:gd name="connsiteY50" fmla="*/ 2893658 h 2924512"/>
              <a:gd name="connsiteX51" fmla="*/ 7245199 w 8586367"/>
              <a:gd name="connsiteY51" fmla="*/ 2770242 h 2924512"/>
              <a:gd name="connsiteX52" fmla="*/ 7169466 w 8586367"/>
              <a:gd name="connsiteY52" fmla="*/ 2916097 h 2924512"/>
              <a:gd name="connsiteX53" fmla="*/ 7110562 w 8586367"/>
              <a:gd name="connsiteY53" fmla="*/ 2764632 h 2924512"/>
              <a:gd name="connsiteX54" fmla="*/ 6945074 w 8586367"/>
              <a:gd name="connsiteY54" fmla="*/ 2899268 h 2924512"/>
              <a:gd name="connsiteX55" fmla="*/ 6855316 w 8586367"/>
              <a:gd name="connsiteY55" fmla="*/ 2826340 h 2924512"/>
              <a:gd name="connsiteX56" fmla="*/ 6768364 w 8586367"/>
              <a:gd name="connsiteY56" fmla="*/ 2910487 h 2924512"/>
              <a:gd name="connsiteX57" fmla="*/ 6672997 w 8586367"/>
              <a:gd name="connsiteY57" fmla="*/ 2806705 h 2924512"/>
              <a:gd name="connsiteX58" fmla="*/ 6563606 w 8586367"/>
              <a:gd name="connsiteY58" fmla="*/ 2876828 h 2924512"/>
              <a:gd name="connsiteX59" fmla="*/ 6293601 w 8586367"/>
              <a:gd name="connsiteY59" fmla="*/ 2812833 h 2924512"/>
              <a:gd name="connsiteX60" fmla="*/ 6300635 w 8586367"/>
              <a:gd name="connsiteY60" fmla="*/ 1982840 h 2924512"/>
              <a:gd name="connsiteX61" fmla="*/ 6133462 w 8586367"/>
              <a:gd name="connsiteY61" fmla="*/ 1864688 h 2924512"/>
              <a:gd name="connsiteX62" fmla="*/ 5946525 w 8586367"/>
              <a:gd name="connsiteY62" fmla="*/ 1740839 h 2924512"/>
              <a:gd name="connsiteX63" fmla="*/ 5811889 w 8586367"/>
              <a:gd name="connsiteY63" fmla="*/ 1749255 h 2924512"/>
              <a:gd name="connsiteX64" fmla="*/ 5321031 w 8586367"/>
              <a:gd name="connsiteY64" fmla="*/ 1547301 h 2924512"/>
              <a:gd name="connsiteX65" fmla="*/ 5301397 w 8586367"/>
              <a:gd name="connsiteY65" fmla="*/ 1508032 h 2924512"/>
              <a:gd name="connsiteX66" fmla="*/ 5147127 w 8586367"/>
              <a:gd name="connsiteY66" fmla="*/ 1508032 h 2924512"/>
              <a:gd name="connsiteX67" fmla="*/ 4992857 w 8586367"/>
              <a:gd name="connsiteY67" fmla="*/ 1440715 h 2924512"/>
              <a:gd name="connsiteX68" fmla="*/ 4976027 w 8586367"/>
              <a:gd name="connsiteY68" fmla="*/ 1404250 h 2924512"/>
              <a:gd name="connsiteX69" fmla="*/ 4908709 w 8586367"/>
              <a:gd name="connsiteY69" fmla="*/ 1418275 h 2924512"/>
              <a:gd name="connsiteX70" fmla="*/ 4824562 w 8586367"/>
              <a:gd name="connsiteY70" fmla="*/ 1336933 h 2924512"/>
              <a:gd name="connsiteX71" fmla="*/ 4734804 w 8586367"/>
              <a:gd name="connsiteY71" fmla="*/ 1322908 h 2924512"/>
              <a:gd name="connsiteX72" fmla="*/ 4647853 w 8586367"/>
              <a:gd name="connsiteY72" fmla="*/ 1342543 h 2924512"/>
              <a:gd name="connsiteX73" fmla="*/ 4462729 w 8586367"/>
              <a:gd name="connsiteY73" fmla="*/ 1227541 h 2924512"/>
              <a:gd name="connsiteX74" fmla="*/ 4145774 w 8586367"/>
              <a:gd name="connsiteY74" fmla="*/ 1084490 h 2924512"/>
              <a:gd name="connsiteX75" fmla="*/ 3938211 w 8586367"/>
              <a:gd name="connsiteY75" fmla="*/ 1053637 h 2924512"/>
              <a:gd name="connsiteX76" fmla="*/ 3699794 w 8586367"/>
              <a:gd name="connsiteY76" fmla="*/ 916197 h 2924512"/>
              <a:gd name="connsiteX77" fmla="*/ 3598817 w 8586367"/>
              <a:gd name="connsiteY77" fmla="*/ 876928 h 2924512"/>
              <a:gd name="connsiteX78" fmla="*/ 3475401 w 8586367"/>
              <a:gd name="connsiteY78" fmla="*/ 874123 h 2924512"/>
              <a:gd name="connsiteX79" fmla="*/ 3225764 w 8586367"/>
              <a:gd name="connsiteY79" fmla="*/ 750707 h 2924512"/>
              <a:gd name="connsiteX80" fmla="*/ 3029421 w 8586367"/>
              <a:gd name="connsiteY80" fmla="*/ 697414 h 2924512"/>
              <a:gd name="connsiteX81" fmla="*/ 2964907 w 8586367"/>
              <a:gd name="connsiteY81" fmla="*/ 646926 h 2924512"/>
              <a:gd name="connsiteX82" fmla="*/ 2858321 w 8586367"/>
              <a:gd name="connsiteY82" fmla="*/ 635706 h 2924512"/>
              <a:gd name="connsiteX83" fmla="*/ 2496488 w 8586367"/>
              <a:gd name="connsiteY83" fmla="*/ 470217 h 2924512"/>
              <a:gd name="connsiteX84" fmla="*/ 2347613 w 8586367"/>
              <a:gd name="connsiteY84" fmla="*/ 449461 h 2924512"/>
              <a:gd name="connsiteX85" fmla="*/ 2204778 w 8586367"/>
              <a:gd name="connsiteY85" fmla="*/ 372045 h 2924512"/>
              <a:gd name="connsiteX86" fmla="*/ 2036803 w 8586367"/>
              <a:gd name="connsiteY86" fmla="*/ 322466 h 2924512"/>
              <a:gd name="connsiteX87" fmla="*/ 1950830 w 8586367"/>
              <a:gd name="connsiteY87" fmla="*/ 277480 h 2924512"/>
              <a:gd name="connsiteX88" fmla="*/ 1913487 w 8586367"/>
              <a:gd name="connsiteY88" fmla="*/ 244139 h 2924512"/>
              <a:gd name="connsiteX89" fmla="*/ 1875154 w 8586367"/>
              <a:gd name="connsiteY89" fmla="*/ 267026 h 2924512"/>
              <a:gd name="connsiteX90" fmla="*/ 1831797 w 8586367"/>
              <a:gd name="connsiteY90" fmla="*/ 287682 h 2924512"/>
              <a:gd name="connsiteX91" fmla="*/ 1769274 w 8586367"/>
              <a:gd name="connsiteY91" fmla="*/ 232974 h 2924512"/>
              <a:gd name="connsiteX92" fmla="*/ 1722382 w 8586367"/>
              <a:gd name="connsiteY92" fmla="*/ 225158 h 2924512"/>
              <a:gd name="connsiteX93" fmla="*/ 1698936 w 8586367"/>
              <a:gd name="connsiteY93" fmla="*/ 232974 h 2924512"/>
              <a:gd name="connsiteX94" fmla="*/ 1667674 w 8586367"/>
              <a:gd name="connsiteY94" fmla="*/ 240789 h 2924512"/>
              <a:gd name="connsiteX95" fmla="*/ 1636413 w 8586367"/>
              <a:gd name="connsiteY95" fmla="*/ 264235 h 2924512"/>
              <a:gd name="connsiteX96" fmla="*/ 1605151 w 8586367"/>
              <a:gd name="connsiteY96" fmla="*/ 279866 h 2924512"/>
              <a:gd name="connsiteX97" fmla="*/ 1436399 w 8586367"/>
              <a:gd name="connsiteY97" fmla="*/ 297622 h 2924512"/>
              <a:gd name="connsiteX98" fmla="*/ 1386320 w 8586367"/>
              <a:gd name="connsiteY98" fmla="*/ 264235 h 2924512"/>
              <a:gd name="connsiteX99" fmla="*/ 1362874 w 8586367"/>
              <a:gd name="connsiteY99" fmla="*/ 256420 h 2924512"/>
              <a:gd name="connsiteX100" fmla="*/ 1331613 w 8586367"/>
              <a:gd name="connsiteY100" fmla="*/ 248605 h 2924512"/>
              <a:gd name="connsiteX101" fmla="*/ 1300351 w 8586367"/>
              <a:gd name="connsiteY101" fmla="*/ 225158 h 2924512"/>
              <a:gd name="connsiteX102" fmla="*/ 1245643 w 8586367"/>
              <a:gd name="connsiteY102" fmla="*/ 186082 h 2924512"/>
              <a:gd name="connsiteX103" fmla="*/ 1214382 w 8586367"/>
              <a:gd name="connsiteY103" fmla="*/ 178266 h 2924512"/>
              <a:gd name="connsiteX104" fmla="*/ 1167489 w 8586367"/>
              <a:gd name="connsiteY104" fmla="*/ 193897 h 2924512"/>
              <a:gd name="connsiteX105" fmla="*/ 1120597 w 8586367"/>
              <a:gd name="connsiteY105" fmla="*/ 232974 h 2924512"/>
              <a:gd name="connsiteX106" fmla="*/ 1065889 w 8586367"/>
              <a:gd name="connsiteY106" fmla="*/ 272051 h 2924512"/>
              <a:gd name="connsiteX107" fmla="*/ 1042443 w 8586367"/>
              <a:gd name="connsiteY107" fmla="*/ 264235 h 2924512"/>
              <a:gd name="connsiteX108" fmla="*/ 972105 w 8586367"/>
              <a:gd name="connsiteY108" fmla="*/ 240789 h 2924512"/>
              <a:gd name="connsiteX109" fmla="*/ 957404 w 8586367"/>
              <a:gd name="connsiteY109" fmla="*/ 207109 h 2924512"/>
              <a:gd name="connsiteX110" fmla="*/ 896370 w 8586367"/>
              <a:gd name="connsiteY110" fmla="*/ 178824 h 2924512"/>
              <a:gd name="connsiteX111" fmla="*/ 870505 w 8586367"/>
              <a:gd name="connsiteY111" fmla="*/ 154820 h 2924512"/>
              <a:gd name="connsiteX112" fmla="*/ 824916 w 8586367"/>
              <a:gd name="connsiteY112" fmla="*/ 127652 h 2924512"/>
              <a:gd name="connsiteX113" fmla="*/ 706382 w 8586367"/>
              <a:gd name="connsiteY113" fmla="*/ 170451 h 2924512"/>
              <a:gd name="connsiteX114" fmla="*/ 654279 w 8586367"/>
              <a:gd name="connsiteY114" fmla="*/ 110160 h 2924512"/>
              <a:gd name="connsiteX115" fmla="*/ 581336 w 8586367"/>
              <a:gd name="connsiteY115" fmla="*/ 147005 h 2924512"/>
              <a:gd name="connsiteX116" fmla="*/ 550074 w 8586367"/>
              <a:gd name="connsiteY116" fmla="*/ 139189 h 2924512"/>
              <a:gd name="connsiteX117" fmla="*/ 503182 w 8586367"/>
              <a:gd name="connsiteY117" fmla="*/ 100112 h 2924512"/>
              <a:gd name="connsiteX118" fmla="*/ 420220 w 8586367"/>
              <a:gd name="connsiteY118" fmla="*/ 50032 h 2924512"/>
              <a:gd name="connsiteX119" fmla="*/ 411749 w 8586367"/>
              <a:gd name="connsiteY119" fmla="*/ 76438 h 2924512"/>
              <a:gd name="connsiteX120" fmla="*/ 346874 w 8586367"/>
              <a:gd name="connsiteY120" fmla="*/ 107928 h 2924512"/>
              <a:gd name="connsiteX121" fmla="*/ 331243 w 8586367"/>
              <a:gd name="connsiteY121" fmla="*/ 139189 h 2924512"/>
              <a:gd name="connsiteX122" fmla="*/ 307797 w 8586367"/>
              <a:gd name="connsiteY122" fmla="*/ 123558 h 2924512"/>
              <a:gd name="connsiteX123" fmla="*/ 299982 w 8586367"/>
              <a:gd name="connsiteY123" fmla="*/ 92297 h 2924512"/>
              <a:gd name="connsiteX124" fmla="*/ 292166 w 8586367"/>
              <a:gd name="connsiteY124" fmla="*/ 68851 h 2924512"/>
              <a:gd name="connsiteX125" fmla="*/ 253089 w 8586367"/>
              <a:gd name="connsiteY125" fmla="*/ 61035 h 2924512"/>
              <a:gd name="connsiteX126" fmla="*/ 196707 w 8586367"/>
              <a:gd name="connsiteY126" fmla="*/ 71828 h 2924512"/>
              <a:gd name="connsiteX127" fmla="*/ 156327 w 8586367"/>
              <a:gd name="connsiteY127" fmla="*/ 102718 h 2924512"/>
              <a:gd name="connsiteX128" fmla="*/ 96782 w 8586367"/>
              <a:gd name="connsiteY128" fmla="*/ 53220 h 2924512"/>
              <a:gd name="connsiteX129" fmla="*/ 0 w 8586367"/>
              <a:gd name="connsiteY129" fmla="*/ 54419 h 2924512"/>
              <a:gd name="connsiteX130" fmla="*/ 30974 w 8586367"/>
              <a:gd name="connsiteY130" fmla="*/ 10211 h 2924512"/>
              <a:gd name="connsiteX131" fmla="*/ 151585 w 8586367"/>
              <a:gd name="connsiteY131" fmla="*/ 21430 h 2924512"/>
              <a:gd name="connsiteX132" fmla="*/ 279748 w 8586367"/>
              <a:gd name="connsiteY132" fmla="*/ 34186 h 2924512"/>
              <a:gd name="connsiteX133" fmla="*/ 413040 w 8586367"/>
              <a:gd name="connsiteY133" fmla="*/ 17709 h 2924512"/>
              <a:gd name="connsiteX134" fmla="*/ 487551 w 8586367"/>
              <a:gd name="connsiteY134" fmla="*/ 61035 h 2924512"/>
              <a:gd name="connsiteX135" fmla="*/ 671212 w 8586367"/>
              <a:gd name="connsiteY135" fmla="*/ 35357 h 2924512"/>
              <a:gd name="connsiteX136" fmla="*/ 919630 w 8586367"/>
              <a:gd name="connsiteY136" fmla="*/ 30890 h 2924512"/>
              <a:gd name="connsiteX137" fmla="*/ 1081520 w 8586367"/>
              <a:gd name="connsiteY137" fmla="*/ 68851 h 2924512"/>
              <a:gd name="connsiteX138" fmla="*/ 1120597 w 8586367"/>
              <a:gd name="connsiteY138" fmla="*/ 61035 h 2924512"/>
              <a:gd name="connsiteX139" fmla="*/ 1174015 w 8586367"/>
              <a:gd name="connsiteY139" fmla="*/ 20896 h 2924512"/>
              <a:gd name="connsiteX140" fmla="*/ 1252624 w 8586367"/>
              <a:gd name="connsiteY140" fmla="*/ 21731 h 2924512"/>
              <a:gd name="connsiteX141" fmla="*/ 1362874 w 8586367"/>
              <a:gd name="connsiteY141" fmla="*/ 53220 h 2924512"/>
              <a:gd name="connsiteX142" fmla="*/ 1374705 w 8586367"/>
              <a:gd name="connsiteY142" fmla="*/ 51741 h 2924512"/>
              <a:gd name="connsiteX143" fmla="*/ 1421897 w 8586367"/>
              <a:gd name="connsiteY143" fmla="*/ 36779 h 2924512"/>
              <a:gd name="connsiteX144" fmla="*/ 1446212 w 8586367"/>
              <a:gd name="connsiteY144" fmla="*/ 28204 h 2924512"/>
              <a:gd name="connsiteX145" fmla="*/ 1441569 w 8586367"/>
              <a:gd name="connsiteY145" fmla="*/ 11643 h 2924512"/>
              <a:gd name="connsiteX146" fmla="*/ 1523275 w 8586367"/>
              <a:gd name="connsiteY146" fmla="*/ 60849 h 2924512"/>
              <a:gd name="connsiteX147" fmla="*/ 1609059 w 8586367"/>
              <a:gd name="connsiteY147"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2996139 w 8586367"/>
              <a:gd name="connsiteY9" fmla="*/ 59142 h 2924512"/>
              <a:gd name="connsiteX10" fmla="*/ 3170275 w 8586367"/>
              <a:gd name="connsiteY10" fmla="*/ 55638 h 2924512"/>
              <a:gd name="connsiteX11" fmla="*/ 3252558 w 8586367"/>
              <a:gd name="connsiteY11" fmla="*/ 37370 h 2924512"/>
              <a:gd name="connsiteX12" fmla="*/ 3395246 w 8586367"/>
              <a:gd name="connsiteY12" fmla="*/ 62895 h 2924512"/>
              <a:gd name="connsiteX13" fmla="*/ 3537970 w 8586367"/>
              <a:gd name="connsiteY13" fmla="*/ 21771 h 2924512"/>
              <a:gd name="connsiteX14" fmla="*/ 3668599 w 8586367"/>
              <a:gd name="connsiteY14" fmla="*/ 65314 h 2924512"/>
              <a:gd name="connsiteX15" fmla="*/ 3787132 w 8586367"/>
              <a:gd name="connsiteY15" fmla="*/ 19352 h 2924512"/>
              <a:gd name="connsiteX16" fmla="*/ 3925018 w 8586367"/>
              <a:gd name="connsiteY16" fmla="*/ 62895 h 2924512"/>
              <a:gd name="connsiteX17" fmla="*/ 4101608 w 8586367"/>
              <a:gd name="connsiteY17" fmla="*/ 12095 h 2924512"/>
              <a:gd name="connsiteX18" fmla="*/ 4166922 w 8586367"/>
              <a:gd name="connsiteY18" fmla="*/ 74990 h 2924512"/>
              <a:gd name="connsiteX19" fmla="*/ 4350771 w 8586367"/>
              <a:gd name="connsiteY19" fmla="*/ 12095 h 2924512"/>
              <a:gd name="connsiteX20" fmla="*/ 4486237 w 8586367"/>
              <a:gd name="connsiteY20" fmla="*/ 62895 h 2924512"/>
              <a:gd name="connsiteX21" fmla="*/ 4604769 w 8586367"/>
              <a:gd name="connsiteY21" fmla="*/ 16933 h 2924512"/>
              <a:gd name="connsiteX22" fmla="*/ 4740237 w 8586367"/>
              <a:gd name="connsiteY22" fmla="*/ 62895 h 2924512"/>
              <a:gd name="connsiteX23" fmla="*/ 4911989 w 8586367"/>
              <a:gd name="connsiteY23" fmla="*/ 0 h 2924512"/>
              <a:gd name="connsiteX24" fmla="*/ 5028102 w 8586367"/>
              <a:gd name="connsiteY24" fmla="*/ 36286 h 2924512"/>
              <a:gd name="connsiteX25" fmla="*/ 5158732 w 8586367"/>
              <a:gd name="connsiteY25" fmla="*/ 9676 h 2924512"/>
              <a:gd name="connsiteX26" fmla="*/ 5308713 w 8586367"/>
              <a:gd name="connsiteY26" fmla="*/ 50800 h 2924512"/>
              <a:gd name="connsiteX27" fmla="*/ 5381284 w 8586367"/>
              <a:gd name="connsiteY27" fmla="*/ 19352 h 2924512"/>
              <a:gd name="connsiteX28" fmla="*/ 5567551 w 8586367"/>
              <a:gd name="connsiteY28" fmla="*/ 60476 h 2924512"/>
              <a:gd name="connsiteX29" fmla="*/ 5678827 w 8586367"/>
              <a:gd name="connsiteY29" fmla="*/ 12095 h 2924512"/>
              <a:gd name="connsiteX30" fmla="*/ 5831228 w 8586367"/>
              <a:gd name="connsiteY30" fmla="*/ 53219 h 2924512"/>
              <a:gd name="connsiteX31" fmla="*/ 5937665 w 8586367"/>
              <a:gd name="connsiteY31" fmla="*/ 24191 h 2924512"/>
              <a:gd name="connsiteX32" fmla="*/ 6102160 w 8586367"/>
              <a:gd name="connsiteY32" fmla="*/ 55638 h 2924512"/>
              <a:gd name="connsiteX33" fmla="*/ 6203760 w 8586367"/>
              <a:gd name="connsiteY33" fmla="*/ 29028 h 2924512"/>
              <a:gd name="connsiteX34" fmla="*/ 6315037 w 8586367"/>
              <a:gd name="connsiteY34" fmla="*/ 55638 h 2924512"/>
              <a:gd name="connsiteX35" fmla="*/ 6443246 w 8586367"/>
              <a:gd name="connsiteY35" fmla="*/ 31448 h 2924512"/>
              <a:gd name="connsiteX36" fmla="*/ 6559361 w 8586367"/>
              <a:gd name="connsiteY36" fmla="*/ 74990 h 2924512"/>
              <a:gd name="connsiteX37" fmla="*/ 6692408 w 8586367"/>
              <a:gd name="connsiteY37" fmla="*/ 29029 h 2924512"/>
              <a:gd name="connsiteX38" fmla="*/ 6917380 w 8586367"/>
              <a:gd name="connsiteY38" fmla="*/ 65314 h 2924512"/>
              <a:gd name="connsiteX39" fmla="*/ 8583562 w 8586367"/>
              <a:gd name="connsiteY39" fmla="*/ 22264 h 2924512"/>
              <a:gd name="connsiteX40" fmla="*/ 8586367 w 8586367"/>
              <a:gd name="connsiteY40" fmla="*/ 2876446 h 2924512"/>
              <a:gd name="connsiteX41" fmla="*/ 8428870 w 8586367"/>
              <a:gd name="connsiteY41" fmla="*/ 2787070 h 2924512"/>
              <a:gd name="connsiteX42" fmla="*/ 8339111 w 8586367"/>
              <a:gd name="connsiteY42" fmla="*/ 2916096 h 2924512"/>
              <a:gd name="connsiteX43" fmla="*/ 8288623 w 8586367"/>
              <a:gd name="connsiteY43" fmla="*/ 2756217 h 2924512"/>
              <a:gd name="connsiteX44" fmla="*/ 8187648 w 8586367"/>
              <a:gd name="connsiteY44" fmla="*/ 2837559 h 2924512"/>
              <a:gd name="connsiteX45" fmla="*/ 8055817 w 8586367"/>
              <a:gd name="connsiteY45" fmla="*/ 2924512 h 2924512"/>
              <a:gd name="connsiteX46" fmla="*/ 8013744 w 8586367"/>
              <a:gd name="connsiteY46" fmla="*/ 2831950 h 2924512"/>
              <a:gd name="connsiteX47" fmla="*/ 7923985 w 8586367"/>
              <a:gd name="connsiteY47" fmla="*/ 2874024 h 2924512"/>
              <a:gd name="connsiteX48" fmla="*/ 7834229 w 8586367"/>
              <a:gd name="connsiteY48" fmla="*/ 2801096 h 2924512"/>
              <a:gd name="connsiteX49" fmla="*/ 7733253 w 8586367"/>
              <a:gd name="connsiteY49" fmla="*/ 2871219 h 2924512"/>
              <a:gd name="connsiteX50" fmla="*/ 7584592 w 8586367"/>
              <a:gd name="connsiteY50" fmla="*/ 2806705 h 2924512"/>
              <a:gd name="connsiteX51" fmla="*/ 7385444 w 8586367"/>
              <a:gd name="connsiteY51" fmla="*/ 2893658 h 2924512"/>
              <a:gd name="connsiteX52" fmla="*/ 7245199 w 8586367"/>
              <a:gd name="connsiteY52" fmla="*/ 2770242 h 2924512"/>
              <a:gd name="connsiteX53" fmla="*/ 7169466 w 8586367"/>
              <a:gd name="connsiteY53" fmla="*/ 2916097 h 2924512"/>
              <a:gd name="connsiteX54" fmla="*/ 7110562 w 8586367"/>
              <a:gd name="connsiteY54" fmla="*/ 2764632 h 2924512"/>
              <a:gd name="connsiteX55" fmla="*/ 6945074 w 8586367"/>
              <a:gd name="connsiteY55" fmla="*/ 2899268 h 2924512"/>
              <a:gd name="connsiteX56" fmla="*/ 6855316 w 8586367"/>
              <a:gd name="connsiteY56" fmla="*/ 2826340 h 2924512"/>
              <a:gd name="connsiteX57" fmla="*/ 6768364 w 8586367"/>
              <a:gd name="connsiteY57" fmla="*/ 2910487 h 2924512"/>
              <a:gd name="connsiteX58" fmla="*/ 6672997 w 8586367"/>
              <a:gd name="connsiteY58" fmla="*/ 2806705 h 2924512"/>
              <a:gd name="connsiteX59" fmla="*/ 6563606 w 8586367"/>
              <a:gd name="connsiteY59" fmla="*/ 2876828 h 2924512"/>
              <a:gd name="connsiteX60" fmla="*/ 6293601 w 8586367"/>
              <a:gd name="connsiteY60" fmla="*/ 2812833 h 2924512"/>
              <a:gd name="connsiteX61" fmla="*/ 6300635 w 8586367"/>
              <a:gd name="connsiteY61" fmla="*/ 1982840 h 2924512"/>
              <a:gd name="connsiteX62" fmla="*/ 6133462 w 8586367"/>
              <a:gd name="connsiteY62" fmla="*/ 1864688 h 2924512"/>
              <a:gd name="connsiteX63" fmla="*/ 5946525 w 8586367"/>
              <a:gd name="connsiteY63" fmla="*/ 1740839 h 2924512"/>
              <a:gd name="connsiteX64" fmla="*/ 5811889 w 8586367"/>
              <a:gd name="connsiteY64" fmla="*/ 1749255 h 2924512"/>
              <a:gd name="connsiteX65" fmla="*/ 5321031 w 8586367"/>
              <a:gd name="connsiteY65" fmla="*/ 1547301 h 2924512"/>
              <a:gd name="connsiteX66" fmla="*/ 5301397 w 8586367"/>
              <a:gd name="connsiteY66" fmla="*/ 1508032 h 2924512"/>
              <a:gd name="connsiteX67" fmla="*/ 5147127 w 8586367"/>
              <a:gd name="connsiteY67" fmla="*/ 1508032 h 2924512"/>
              <a:gd name="connsiteX68" fmla="*/ 4992857 w 8586367"/>
              <a:gd name="connsiteY68" fmla="*/ 1440715 h 2924512"/>
              <a:gd name="connsiteX69" fmla="*/ 4976027 w 8586367"/>
              <a:gd name="connsiteY69" fmla="*/ 1404250 h 2924512"/>
              <a:gd name="connsiteX70" fmla="*/ 4908709 w 8586367"/>
              <a:gd name="connsiteY70" fmla="*/ 1418275 h 2924512"/>
              <a:gd name="connsiteX71" fmla="*/ 4824562 w 8586367"/>
              <a:gd name="connsiteY71" fmla="*/ 1336933 h 2924512"/>
              <a:gd name="connsiteX72" fmla="*/ 4734804 w 8586367"/>
              <a:gd name="connsiteY72" fmla="*/ 1322908 h 2924512"/>
              <a:gd name="connsiteX73" fmla="*/ 4647853 w 8586367"/>
              <a:gd name="connsiteY73" fmla="*/ 1342543 h 2924512"/>
              <a:gd name="connsiteX74" fmla="*/ 4462729 w 8586367"/>
              <a:gd name="connsiteY74" fmla="*/ 1227541 h 2924512"/>
              <a:gd name="connsiteX75" fmla="*/ 4145774 w 8586367"/>
              <a:gd name="connsiteY75" fmla="*/ 1084490 h 2924512"/>
              <a:gd name="connsiteX76" fmla="*/ 3938211 w 8586367"/>
              <a:gd name="connsiteY76" fmla="*/ 1053637 h 2924512"/>
              <a:gd name="connsiteX77" fmla="*/ 3699794 w 8586367"/>
              <a:gd name="connsiteY77" fmla="*/ 916197 h 2924512"/>
              <a:gd name="connsiteX78" fmla="*/ 3598817 w 8586367"/>
              <a:gd name="connsiteY78" fmla="*/ 876928 h 2924512"/>
              <a:gd name="connsiteX79" fmla="*/ 3475401 w 8586367"/>
              <a:gd name="connsiteY79" fmla="*/ 874123 h 2924512"/>
              <a:gd name="connsiteX80" fmla="*/ 3225764 w 8586367"/>
              <a:gd name="connsiteY80" fmla="*/ 750707 h 2924512"/>
              <a:gd name="connsiteX81" fmla="*/ 3029421 w 8586367"/>
              <a:gd name="connsiteY81" fmla="*/ 697414 h 2924512"/>
              <a:gd name="connsiteX82" fmla="*/ 2964907 w 8586367"/>
              <a:gd name="connsiteY82" fmla="*/ 646926 h 2924512"/>
              <a:gd name="connsiteX83" fmla="*/ 2858321 w 8586367"/>
              <a:gd name="connsiteY83" fmla="*/ 635706 h 2924512"/>
              <a:gd name="connsiteX84" fmla="*/ 2496488 w 8586367"/>
              <a:gd name="connsiteY84" fmla="*/ 470217 h 2924512"/>
              <a:gd name="connsiteX85" fmla="*/ 2347613 w 8586367"/>
              <a:gd name="connsiteY85" fmla="*/ 449461 h 2924512"/>
              <a:gd name="connsiteX86" fmla="*/ 2204778 w 8586367"/>
              <a:gd name="connsiteY86" fmla="*/ 372045 h 2924512"/>
              <a:gd name="connsiteX87" fmla="*/ 2036803 w 8586367"/>
              <a:gd name="connsiteY87" fmla="*/ 322466 h 2924512"/>
              <a:gd name="connsiteX88" fmla="*/ 1950830 w 8586367"/>
              <a:gd name="connsiteY88" fmla="*/ 277480 h 2924512"/>
              <a:gd name="connsiteX89" fmla="*/ 1913487 w 8586367"/>
              <a:gd name="connsiteY89" fmla="*/ 244139 h 2924512"/>
              <a:gd name="connsiteX90" fmla="*/ 1875154 w 8586367"/>
              <a:gd name="connsiteY90" fmla="*/ 267026 h 2924512"/>
              <a:gd name="connsiteX91" fmla="*/ 1831797 w 8586367"/>
              <a:gd name="connsiteY91" fmla="*/ 287682 h 2924512"/>
              <a:gd name="connsiteX92" fmla="*/ 1769274 w 8586367"/>
              <a:gd name="connsiteY92" fmla="*/ 232974 h 2924512"/>
              <a:gd name="connsiteX93" fmla="*/ 1722382 w 8586367"/>
              <a:gd name="connsiteY93" fmla="*/ 225158 h 2924512"/>
              <a:gd name="connsiteX94" fmla="*/ 1698936 w 8586367"/>
              <a:gd name="connsiteY94" fmla="*/ 232974 h 2924512"/>
              <a:gd name="connsiteX95" fmla="*/ 1667674 w 8586367"/>
              <a:gd name="connsiteY95" fmla="*/ 240789 h 2924512"/>
              <a:gd name="connsiteX96" fmla="*/ 1636413 w 8586367"/>
              <a:gd name="connsiteY96" fmla="*/ 264235 h 2924512"/>
              <a:gd name="connsiteX97" fmla="*/ 1605151 w 8586367"/>
              <a:gd name="connsiteY97" fmla="*/ 279866 h 2924512"/>
              <a:gd name="connsiteX98" fmla="*/ 1436399 w 8586367"/>
              <a:gd name="connsiteY98" fmla="*/ 297622 h 2924512"/>
              <a:gd name="connsiteX99" fmla="*/ 1386320 w 8586367"/>
              <a:gd name="connsiteY99" fmla="*/ 264235 h 2924512"/>
              <a:gd name="connsiteX100" fmla="*/ 1362874 w 8586367"/>
              <a:gd name="connsiteY100" fmla="*/ 256420 h 2924512"/>
              <a:gd name="connsiteX101" fmla="*/ 1331613 w 8586367"/>
              <a:gd name="connsiteY101" fmla="*/ 248605 h 2924512"/>
              <a:gd name="connsiteX102" fmla="*/ 1300351 w 8586367"/>
              <a:gd name="connsiteY102" fmla="*/ 225158 h 2924512"/>
              <a:gd name="connsiteX103" fmla="*/ 1245643 w 8586367"/>
              <a:gd name="connsiteY103" fmla="*/ 186082 h 2924512"/>
              <a:gd name="connsiteX104" fmla="*/ 1214382 w 8586367"/>
              <a:gd name="connsiteY104" fmla="*/ 178266 h 2924512"/>
              <a:gd name="connsiteX105" fmla="*/ 1167489 w 8586367"/>
              <a:gd name="connsiteY105" fmla="*/ 193897 h 2924512"/>
              <a:gd name="connsiteX106" fmla="*/ 1120597 w 8586367"/>
              <a:gd name="connsiteY106" fmla="*/ 232974 h 2924512"/>
              <a:gd name="connsiteX107" fmla="*/ 1065889 w 8586367"/>
              <a:gd name="connsiteY107" fmla="*/ 272051 h 2924512"/>
              <a:gd name="connsiteX108" fmla="*/ 1042443 w 8586367"/>
              <a:gd name="connsiteY108" fmla="*/ 264235 h 2924512"/>
              <a:gd name="connsiteX109" fmla="*/ 972105 w 8586367"/>
              <a:gd name="connsiteY109" fmla="*/ 240789 h 2924512"/>
              <a:gd name="connsiteX110" fmla="*/ 957404 w 8586367"/>
              <a:gd name="connsiteY110" fmla="*/ 207109 h 2924512"/>
              <a:gd name="connsiteX111" fmla="*/ 896370 w 8586367"/>
              <a:gd name="connsiteY111" fmla="*/ 178824 h 2924512"/>
              <a:gd name="connsiteX112" fmla="*/ 870505 w 8586367"/>
              <a:gd name="connsiteY112" fmla="*/ 154820 h 2924512"/>
              <a:gd name="connsiteX113" fmla="*/ 824916 w 8586367"/>
              <a:gd name="connsiteY113" fmla="*/ 127652 h 2924512"/>
              <a:gd name="connsiteX114" fmla="*/ 706382 w 8586367"/>
              <a:gd name="connsiteY114" fmla="*/ 170451 h 2924512"/>
              <a:gd name="connsiteX115" fmla="*/ 654279 w 8586367"/>
              <a:gd name="connsiteY115" fmla="*/ 110160 h 2924512"/>
              <a:gd name="connsiteX116" fmla="*/ 581336 w 8586367"/>
              <a:gd name="connsiteY116" fmla="*/ 147005 h 2924512"/>
              <a:gd name="connsiteX117" fmla="*/ 550074 w 8586367"/>
              <a:gd name="connsiteY117" fmla="*/ 139189 h 2924512"/>
              <a:gd name="connsiteX118" fmla="*/ 503182 w 8586367"/>
              <a:gd name="connsiteY118" fmla="*/ 100112 h 2924512"/>
              <a:gd name="connsiteX119" fmla="*/ 420220 w 8586367"/>
              <a:gd name="connsiteY119" fmla="*/ 50032 h 2924512"/>
              <a:gd name="connsiteX120" fmla="*/ 411749 w 8586367"/>
              <a:gd name="connsiteY120" fmla="*/ 76438 h 2924512"/>
              <a:gd name="connsiteX121" fmla="*/ 346874 w 8586367"/>
              <a:gd name="connsiteY121" fmla="*/ 107928 h 2924512"/>
              <a:gd name="connsiteX122" fmla="*/ 331243 w 8586367"/>
              <a:gd name="connsiteY122" fmla="*/ 139189 h 2924512"/>
              <a:gd name="connsiteX123" fmla="*/ 307797 w 8586367"/>
              <a:gd name="connsiteY123" fmla="*/ 123558 h 2924512"/>
              <a:gd name="connsiteX124" fmla="*/ 299982 w 8586367"/>
              <a:gd name="connsiteY124" fmla="*/ 92297 h 2924512"/>
              <a:gd name="connsiteX125" fmla="*/ 292166 w 8586367"/>
              <a:gd name="connsiteY125" fmla="*/ 68851 h 2924512"/>
              <a:gd name="connsiteX126" fmla="*/ 253089 w 8586367"/>
              <a:gd name="connsiteY126" fmla="*/ 61035 h 2924512"/>
              <a:gd name="connsiteX127" fmla="*/ 196707 w 8586367"/>
              <a:gd name="connsiteY127" fmla="*/ 71828 h 2924512"/>
              <a:gd name="connsiteX128" fmla="*/ 156327 w 8586367"/>
              <a:gd name="connsiteY128" fmla="*/ 102718 h 2924512"/>
              <a:gd name="connsiteX129" fmla="*/ 96782 w 8586367"/>
              <a:gd name="connsiteY129" fmla="*/ 53220 h 2924512"/>
              <a:gd name="connsiteX130" fmla="*/ 0 w 8586367"/>
              <a:gd name="connsiteY130" fmla="*/ 54419 h 2924512"/>
              <a:gd name="connsiteX131" fmla="*/ 30974 w 8586367"/>
              <a:gd name="connsiteY131" fmla="*/ 10211 h 2924512"/>
              <a:gd name="connsiteX132" fmla="*/ 151585 w 8586367"/>
              <a:gd name="connsiteY132" fmla="*/ 21430 h 2924512"/>
              <a:gd name="connsiteX133" fmla="*/ 279748 w 8586367"/>
              <a:gd name="connsiteY133" fmla="*/ 34186 h 2924512"/>
              <a:gd name="connsiteX134" fmla="*/ 413040 w 8586367"/>
              <a:gd name="connsiteY134" fmla="*/ 17709 h 2924512"/>
              <a:gd name="connsiteX135" fmla="*/ 487551 w 8586367"/>
              <a:gd name="connsiteY135" fmla="*/ 61035 h 2924512"/>
              <a:gd name="connsiteX136" fmla="*/ 671212 w 8586367"/>
              <a:gd name="connsiteY136" fmla="*/ 35357 h 2924512"/>
              <a:gd name="connsiteX137" fmla="*/ 919630 w 8586367"/>
              <a:gd name="connsiteY137" fmla="*/ 30890 h 2924512"/>
              <a:gd name="connsiteX138" fmla="*/ 1081520 w 8586367"/>
              <a:gd name="connsiteY138" fmla="*/ 68851 h 2924512"/>
              <a:gd name="connsiteX139" fmla="*/ 1120597 w 8586367"/>
              <a:gd name="connsiteY139" fmla="*/ 61035 h 2924512"/>
              <a:gd name="connsiteX140" fmla="*/ 1174015 w 8586367"/>
              <a:gd name="connsiteY140" fmla="*/ 20896 h 2924512"/>
              <a:gd name="connsiteX141" fmla="*/ 1252624 w 8586367"/>
              <a:gd name="connsiteY141" fmla="*/ 21731 h 2924512"/>
              <a:gd name="connsiteX142" fmla="*/ 1362874 w 8586367"/>
              <a:gd name="connsiteY142" fmla="*/ 53220 h 2924512"/>
              <a:gd name="connsiteX143" fmla="*/ 1374705 w 8586367"/>
              <a:gd name="connsiteY143" fmla="*/ 51741 h 2924512"/>
              <a:gd name="connsiteX144" fmla="*/ 1421897 w 8586367"/>
              <a:gd name="connsiteY144" fmla="*/ 36779 h 2924512"/>
              <a:gd name="connsiteX145" fmla="*/ 1446212 w 8586367"/>
              <a:gd name="connsiteY145" fmla="*/ 28204 h 2924512"/>
              <a:gd name="connsiteX146" fmla="*/ 1441569 w 8586367"/>
              <a:gd name="connsiteY146" fmla="*/ 11643 h 2924512"/>
              <a:gd name="connsiteX147" fmla="*/ 1523275 w 8586367"/>
              <a:gd name="connsiteY147" fmla="*/ 60849 h 2924512"/>
              <a:gd name="connsiteX148" fmla="*/ 1609059 w 8586367"/>
              <a:gd name="connsiteY148"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56618 w 8586367"/>
              <a:gd name="connsiteY8" fmla="*/ 62895 h 2924512"/>
              <a:gd name="connsiteX9" fmla="*/ 3061454 w 8586367"/>
              <a:gd name="connsiteY9" fmla="*/ 20437 h 2924512"/>
              <a:gd name="connsiteX10" fmla="*/ 3170275 w 8586367"/>
              <a:gd name="connsiteY10" fmla="*/ 55638 h 2924512"/>
              <a:gd name="connsiteX11" fmla="*/ 3252558 w 8586367"/>
              <a:gd name="connsiteY11" fmla="*/ 37370 h 2924512"/>
              <a:gd name="connsiteX12" fmla="*/ 3395246 w 8586367"/>
              <a:gd name="connsiteY12" fmla="*/ 62895 h 2924512"/>
              <a:gd name="connsiteX13" fmla="*/ 3537970 w 8586367"/>
              <a:gd name="connsiteY13" fmla="*/ 21771 h 2924512"/>
              <a:gd name="connsiteX14" fmla="*/ 3668599 w 8586367"/>
              <a:gd name="connsiteY14" fmla="*/ 65314 h 2924512"/>
              <a:gd name="connsiteX15" fmla="*/ 3787132 w 8586367"/>
              <a:gd name="connsiteY15" fmla="*/ 19352 h 2924512"/>
              <a:gd name="connsiteX16" fmla="*/ 3925018 w 8586367"/>
              <a:gd name="connsiteY16" fmla="*/ 62895 h 2924512"/>
              <a:gd name="connsiteX17" fmla="*/ 4101608 w 8586367"/>
              <a:gd name="connsiteY17" fmla="*/ 12095 h 2924512"/>
              <a:gd name="connsiteX18" fmla="*/ 4166922 w 8586367"/>
              <a:gd name="connsiteY18" fmla="*/ 74990 h 2924512"/>
              <a:gd name="connsiteX19" fmla="*/ 4350771 w 8586367"/>
              <a:gd name="connsiteY19" fmla="*/ 12095 h 2924512"/>
              <a:gd name="connsiteX20" fmla="*/ 4486237 w 8586367"/>
              <a:gd name="connsiteY20" fmla="*/ 62895 h 2924512"/>
              <a:gd name="connsiteX21" fmla="*/ 4604769 w 8586367"/>
              <a:gd name="connsiteY21" fmla="*/ 16933 h 2924512"/>
              <a:gd name="connsiteX22" fmla="*/ 4740237 w 8586367"/>
              <a:gd name="connsiteY22" fmla="*/ 62895 h 2924512"/>
              <a:gd name="connsiteX23" fmla="*/ 4911989 w 8586367"/>
              <a:gd name="connsiteY23" fmla="*/ 0 h 2924512"/>
              <a:gd name="connsiteX24" fmla="*/ 5028102 w 8586367"/>
              <a:gd name="connsiteY24" fmla="*/ 36286 h 2924512"/>
              <a:gd name="connsiteX25" fmla="*/ 5158732 w 8586367"/>
              <a:gd name="connsiteY25" fmla="*/ 9676 h 2924512"/>
              <a:gd name="connsiteX26" fmla="*/ 5308713 w 8586367"/>
              <a:gd name="connsiteY26" fmla="*/ 50800 h 2924512"/>
              <a:gd name="connsiteX27" fmla="*/ 5381284 w 8586367"/>
              <a:gd name="connsiteY27" fmla="*/ 19352 h 2924512"/>
              <a:gd name="connsiteX28" fmla="*/ 5567551 w 8586367"/>
              <a:gd name="connsiteY28" fmla="*/ 60476 h 2924512"/>
              <a:gd name="connsiteX29" fmla="*/ 5678827 w 8586367"/>
              <a:gd name="connsiteY29" fmla="*/ 12095 h 2924512"/>
              <a:gd name="connsiteX30" fmla="*/ 5831228 w 8586367"/>
              <a:gd name="connsiteY30" fmla="*/ 53219 h 2924512"/>
              <a:gd name="connsiteX31" fmla="*/ 5937665 w 8586367"/>
              <a:gd name="connsiteY31" fmla="*/ 24191 h 2924512"/>
              <a:gd name="connsiteX32" fmla="*/ 6102160 w 8586367"/>
              <a:gd name="connsiteY32" fmla="*/ 55638 h 2924512"/>
              <a:gd name="connsiteX33" fmla="*/ 6203760 w 8586367"/>
              <a:gd name="connsiteY33" fmla="*/ 29028 h 2924512"/>
              <a:gd name="connsiteX34" fmla="*/ 6315037 w 8586367"/>
              <a:gd name="connsiteY34" fmla="*/ 55638 h 2924512"/>
              <a:gd name="connsiteX35" fmla="*/ 6443246 w 8586367"/>
              <a:gd name="connsiteY35" fmla="*/ 31448 h 2924512"/>
              <a:gd name="connsiteX36" fmla="*/ 6559361 w 8586367"/>
              <a:gd name="connsiteY36" fmla="*/ 74990 h 2924512"/>
              <a:gd name="connsiteX37" fmla="*/ 6692408 w 8586367"/>
              <a:gd name="connsiteY37" fmla="*/ 29029 h 2924512"/>
              <a:gd name="connsiteX38" fmla="*/ 6917380 w 8586367"/>
              <a:gd name="connsiteY38" fmla="*/ 65314 h 2924512"/>
              <a:gd name="connsiteX39" fmla="*/ 8583562 w 8586367"/>
              <a:gd name="connsiteY39" fmla="*/ 22264 h 2924512"/>
              <a:gd name="connsiteX40" fmla="*/ 8586367 w 8586367"/>
              <a:gd name="connsiteY40" fmla="*/ 2876446 h 2924512"/>
              <a:gd name="connsiteX41" fmla="*/ 8428870 w 8586367"/>
              <a:gd name="connsiteY41" fmla="*/ 2787070 h 2924512"/>
              <a:gd name="connsiteX42" fmla="*/ 8339111 w 8586367"/>
              <a:gd name="connsiteY42" fmla="*/ 2916096 h 2924512"/>
              <a:gd name="connsiteX43" fmla="*/ 8288623 w 8586367"/>
              <a:gd name="connsiteY43" fmla="*/ 2756217 h 2924512"/>
              <a:gd name="connsiteX44" fmla="*/ 8187648 w 8586367"/>
              <a:gd name="connsiteY44" fmla="*/ 2837559 h 2924512"/>
              <a:gd name="connsiteX45" fmla="*/ 8055817 w 8586367"/>
              <a:gd name="connsiteY45" fmla="*/ 2924512 h 2924512"/>
              <a:gd name="connsiteX46" fmla="*/ 8013744 w 8586367"/>
              <a:gd name="connsiteY46" fmla="*/ 2831950 h 2924512"/>
              <a:gd name="connsiteX47" fmla="*/ 7923985 w 8586367"/>
              <a:gd name="connsiteY47" fmla="*/ 2874024 h 2924512"/>
              <a:gd name="connsiteX48" fmla="*/ 7834229 w 8586367"/>
              <a:gd name="connsiteY48" fmla="*/ 2801096 h 2924512"/>
              <a:gd name="connsiteX49" fmla="*/ 7733253 w 8586367"/>
              <a:gd name="connsiteY49" fmla="*/ 2871219 h 2924512"/>
              <a:gd name="connsiteX50" fmla="*/ 7584592 w 8586367"/>
              <a:gd name="connsiteY50" fmla="*/ 2806705 h 2924512"/>
              <a:gd name="connsiteX51" fmla="*/ 7385444 w 8586367"/>
              <a:gd name="connsiteY51" fmla="*/ 2893658 h 2924512"/>
              <a:gd name="connsiteX52" fmla="*/ 7245199 w 8586367"/>
              <a:gd name="connsiteY52" fmla="*/ 2770242 h 2924512"/>
              <a:gd name="connsiteX53" fmla="*/ 7169466 w 8586367"/>
              <a:gd name="connsiteY53" fmla="*/ 2916097 h 2924512"/>
              <a:gd name="connsiteX54" fmla="*/ 7110562 w 8586367"/>
              <a:gd name="connsiteY54" fmla="*/ 2764632 h 2924512"/>
              <a:gd name="connsiteX55" fmla="*/ 6945074 w 8586367"/>
              <a:gd name="connsiteY55" fmla="*/ 2899268 h 2924512"/>
              <a:gd name="connsiteX56" fmla="*/ 6855316 w 8586367"/>
              <a:gd name="connsiteY56" fmla="*/ 2826340 h 2924512"/>
              <a:gd name="connsiteX57" fmla="*/ 6768364 w 8586367"/>
              <a:gd name="connsiteY57" fmla="*/ 2910487 h 2924512"/>
              <a:gd name="connsiteX58" fmla="*/ 6672997 w 8586367"/>
              <a:gd name="connsiteY58" fmla="*/ 2806705 h 2924512"/>
              <a:gd name="connsiteX59" fmla="*/ 6563606 w 8586367"/>
              <a:gd name="connsiteY59" fmla="*/ 2876828 h 2924512"/>
              <a:gd name="connsiteX60" fmla="*/ 6293601 w 8586367"/>
              <a:gd name="connsiteY60" fmla="*/ 2812833 h 2924512"/>
              <a:gd name="connsiteX61" fmla="*/ 6300635 w 8586367"/>
              <a:gd name="connsiteY61" fmla="*/ 1982840 h 2924512"/>
              <a:gd name="connsiteX62" fmla="*/ 6133462 w 8586367"/>
              <a:gd name="connsiteY62" fmla="*/ 1864688 h 2924512"/>
              <a:gd name="connsiteX63" fmla="*/ 5946525 w 8586367"/>
              <a:gd name="connsiteY63" fmla="*/ 1740839 h 2924512"/>
              <a:gd name="connsiteX64" fmla="*/ 5811889 w 8586367"/>
              <a:gd name="connsiteY64" fmla="*/ 1749255 h 2924512"/>
              <a:gd name="connsiteX65" fmla="*/ 5321031 w 8586367"/>
              <a:gd name="connsiteY65" fmla="*/ 1547301 h 2924512"/>
              <a:gd name="connsiteX66" fmla="*/ 5301397 w 8586367"/>
              <a:gd name="connsiteY66" fmla="*/ 1508032 h 2924512"/>
              <a:gd name="connsiteX67" fmla="*/ 5147127 w 8586367"/>
              <a:gd name="connsiteY67" fmla="*/ 1508032 h 2924512"/>
              <a:gd name="connsiteX68" fmla="*/ 4992857 w 8586367"/>
              <a:gd name="connsiteY68" fmla="*/ 1440715 h 2924512"/>
              <a:gd name="connsiteX69" fmla="*/ 4976027 w 8586367"/>
              <a:gd name="connsiteY69" fmla="*/ 1404250 h 2924512"/>
              <a:gd name="connsiteX70" fmla="*/ 4908709 w 8586367"/>
              <a:gd name="connsiteY70" fmla="*/ 1418275 h 2924512"/>
              <a:gd name="connsiteX71" fmla="*/ 4824562 w 8586367"/>
              <a:gd name="connsiteY71" fmla="*/ 1336933 h 2924512"/>
              <a:gd name="connsiteX72" fmla="*/ 4734804 w 8586367"/>
              <a:gd name="connsiteY72" fmla="*/ 1322908 h 2924512"/>
              <a:gd name="connsiteX73" fmla="*/ 4647853 w 8586367"/>
              <a:gd name="connsiteY73" fmla="*/ 1342543 h 2924512"/>
              <a:gd name="connsiteX74" fmla="*/ 4462729 w 8586367"/>
              <a:gd name="connsiteY74" fmla="*/ 1227541 h 2924512"/>
              <a:gd name="connsiteX75" fmla="*/ 4145774 w 8586367"/>
              <a:gd name="connsiteY75" fmla="*/ 1084490 h 2924512"/>
              <a:gd name="connsiteX76" fmla="*/ 3938211 w 8586367"/>
              <a:gd name="connsiteY76" fmla="*/ 1053637 h 2924512"/>
              <a:gd name="connsiteX77" fmla="*/ 3699794 w 8586367"/>
              <a:gd name="connsiteY77" fmla="*/ 916197 h 2924512"/>
              <a:gd name="connsiteX78" fmla="*/ 3598817 w 8586367"/>
              <a:gd name="connsiteY78" fmla="*/ 876928 h 2924512"/>
              <a:gd name="connsiteX79" fmla="*/ 3475401 w 8586367"/>
              <a:gd name="connsiteY79" fmla="*/ 874123 h 2924512"/>
              <a:gd name="connsiteX80" fmla="*/ 3225764 w 8586367"/>
              <a:gd name="connsiteY80" fmla="*/ 750707 h 2924512"/>
              <a:gd name="connsiteX81" fmla="*/ 3029421 w 8586367"/>
              <a:gd name="connsiteY81" fmla="*/ 697414 h 2924512"/>
              <a:gd name="connsiteX82" fmla="*/ 2964907 w 8586367"/>
              <a:gd name="connsiteY82" fmla="*/ 646926 h 2924512"/>
              <a:gd name="connsiteX83" fmla="*/ 2858321 w 8586367"/>
              <a:gd name="connsiteY83" fmla="*/ 635706 h 2924512"/>
              <a:gd name="connsiteX84" fmla="*/ 2496488 w 8586367"/>
              <a:gd name="connsiteY84" fmla="*/ 470217 h 2924512"/>
              <a:gd name="connsiteX85" fmla="*/ 2347613 w 8586367"/>
              <a:gd name="connsiteY85" fmla="*/ 449461 h 2924512"/>
              <a:gd name="connsiteX86" fmla="*/ 2204778 w 8586367"/>
              <a:gd name="connsiteY86" fmla="*/ 372045 h 2924512"/>
              <a:gd name="connsiteX87" fmla="*/ 2036803 w 8586367"/>
              <a:gd name="connsiteY87" fmla="*/ 322466 h 2924512"/>
              <a:gd name="connsiteX88" fmla="*/ 1950830 w 8586367"/>
              <a:gd name="connsiteY88" fmla="*/ 277480 h 2924512"/>
              <a:gd name="connsiteX89" fmla="*/ 1913487 w 8586367"/>
              <a:gd name="connsiteY89" fmla="*/ 244139 h 2924512"/>
              <a:gd name="connsiteX90" fmla="*/ 1875154 w 8586367"/>
              <a:gd name="connsiteY90" fmla="*/ 267026 h 2924512"/>
              <a:gd name="connsiteX91" fmla="*/ 1831797 w 8586367"/>
              <a:gd name="connsiteY91" fmla="*/ 287682 h 2924512"/>
              <a:gd name="connsiteX92" fmla="*/ 1769274 w 8586367"/>
              <a:gd name="connsiteY92" fmla="*/ 232974 h 2924512"/>
              <a:gd name="connsiteX93" fmla="*/ 1722382 w 8586367"/>
              <a:gd name="connsiteY93" fmla="*/ 225158 h 2924512"/>
              <a:gd name="connsiteX94" fmla="*/ 1698936 w 8586367"/>
              <a:gd name="connsiteY94" fmla="*/ 232974 h 2924512"/>
              <a:gd name="connsiteX95" fmla="*/ 1667674 w 8586367"/>
              <a:gd name="connsiteY95" fmla="*/ 240789 h 2924512"/>
              <a:gd name="connsiteX96" fmla="*/ 1636413 w 8586367"/>
              <a:gd name="connsiteY96" fmla="*/ 264235 h 2924512"/>
              <a:gd name="connsiteX97" fmla="*/ 1605151 w 8586367"/>
              <a:gd name="connsiteY97" fmla="*/ 279866 h 2924512"/>
              <a:gd name="connsiteX98" fmla="*/ 1436399 w 8586367"/>
              <a:gd name="connsiteY98" fmla="*/ 297622 h 2924512"/>
              <a:gd name="connsiteX99" fmla="*/ 1386320 w 8586367"/>
              <a:gd name="connsiteY99" fmla="*/ 264235 h 2924512"/>
              <a:gd name="connsiteX100" fmla="*/ 1362874 w 8586367"/>
              <a:gd name="connsiteY100" fmla="*/ 256420 h 2924512"/>
              <a:gd name="connsiteX101" fmla="*/ 1331613 w 8586367"/>
              <a:gd name="connsiteY101" fmla="*/ 248605 h 2924512"/>
              <a:gd name="connsiteX102" fmla="*/ 1300351 w 8586367"/>
              <a:gd name="connsiteY102" fmla="*/ 225158 h 2924512"/>
              <a:gd name="connsiteX103" fmla="*/ 1245643 w 8586367"/>
              <a:gd name="connsiteY103" fmla="*/ 186082 h 2924512"/>
              <a:gd name="connsiteX104" fmla="*/ 1214382 w 8586367"/>
              <a:gd name="connsiteY104" fmla="*/ 178266 h 2924512"/>
              <a:gd name="connsiteX105" fmla="*/ 1167489 w 8586367"/>
              <a:gd name="connsiteY105" fmla="*/ 193897 h 2924512"/>
              <a:gd name="connsiteX106" fmla="*/ 1120597 w 8586367"/>
              <a:gd name="connsiteY106" fmla="*/ 232974 h 2924512"/>
              <a:gd name="connsiteX107" fmla="*/ 1065889 w 8586367"/>
              <a:gd name="connsiteY107" fmla="*/ 272051 h 2924512"/>
              <a:gd name="connsiteX108" fmla="*/ 1042443 w 8586367"/>
              <a:gd name="connsiteY108" fmla="*/ 264235 h 2924512"/>
              <a:gd name="connsiteX109" fmla="*/ 972105 w 8586367"/>
              <a:gd name="connsiteY109" fmla="*/ 240789 h 2924512"/>
              <a:gd name="connsiteX110" fmla="*/ 957404 w 8586367"/>
              <a:gd name="connsiteY110" fmla="*/ 207109 h 2924512"/>
              <a:gd name="connsiteX111" fmla="*/ 896370 w 8586367"/>
              <a:gd name="connsiteY111" fmla="*/ 178824 h 2924512"/>
              <a:gd name="connsiteX112" fmla="*/ 870505 w 8586367"/>
              <a:gd name="connsiteY112" fmla="*/ 154820 h 2924512"/>
              <a:gd name="connsiteX113" fmla="*/ 824916 w 8586367"/>
              <a:gd name="connsiteY113" fmla="*/ 127652 h 2924512"/>
              <a:gd name="connsiteX114" fmla="*/ 706382 w 8586367"/>
              <a:gd name="connsiteY114" fmla="*/ 170451 h 2924512"/>
              <a:gd name="connsiteX115" fmla="*/ 654279 w 8586367"/>
              <a:gd name="connsiteY115" fmla="*/ 110160 h 2924512"/>
              <a:gd name="connsiteX116" fmla="*/ 581336 w 8586367"/>
              <a:gd name="connsiteY116" fmla="*/ 147005 h 2924512"/>
              <a:gd name="connsiteX117" fmla="*/ 550074 w 8586367"/>
              <a:gd name="connsiteY117" fmla="*/ 139189 h 2924512"/>
              <a:gd name="connsiteX118" fmla="*/ 503182 w 8586367"/>
              <a:gd name="connsiteY118" fmla="*/ 100112 h 2924512"/>
              <a:gd name="connsiteX119" fmla="*/ 420220 w 8586367"/>
              <a:gd name="connsiteY119" fmla="*/ 50032 h 2924512"/>
              <a:gd name="connsiteX120" fmla="*/ 411749 w 8586367"/>
              <a:gd name="connsiteY120" fmla="*/ 76438 h 2924512"/>
              <a:gd name="connsiteX121" fmla="*/ 346874 w 8586367"/>
              <a:gd name="connsiteY121" fmla="*/ 107928 h 2924512"/>
              <a:gd name="connsiteX122" fmla="*/ 331243 w 8586367"/>
              <a:gd name="connsiteY122" fmla="*/ 139189 h 2924512"/>
              <a:gd name="connsiteX123" fmla="*/ 307797 w 8586367"/>
              <a:gd name="connsiteY123" fmla="*/ 123558 h 2924512"/>
              <a:gd name="connsiteX124" fmla="*/ 299982 w 8586367"/>
              <a:gd name="connsiteY124" fmla="*/ 92297 h 2924512"/>
              <a:gd name="connsiteX125" fmla="*/ 292166 w 8586367"/>
              <a:gd name="connsiteY125" fmla="*/ 68851 h 2924512"/>
              <a:gd name="connsiteX126" fmla="*/ 253089 w 8586367"/>
              <a:gd name="connsiteY126" fmla="*/ 61035 h 2924512"/>
              <a:gd name="connsiteX127" fmla="*/ 196707 w 8586367"/>
              <a:gd name="connsiteY127" fmla="*/ 71828 h 2924512"/>
              <a:gd name="connsiteX128" fmla="*/ 156327 w 8586367"/>
              <a:gd name="connsiteY128" fmla="*/ 102718 h 2924512"/>
              <a:gd name="connsiteX129" fmla="*/ 96782 w 8586367"/>
              <a:gd name="connsiteY129" fmla="*/ 53220 h 2924512"/>
              <a:gd name="connsiteX130" fmla="*/ 0 w 8586367"/>
              <a:gd name="connsiteY130" fmla="*/ 54419 h 2924512"/>
              <a:gd name="connsiteX131" fmla="*/ 30974 w 8586367"/>
              <a:gd name="connsiteY131" fmla="*/ 10211 h 2924512"/>
              <a:gd name="connsiteX132" fmla="*/ 151585 w 8586367"/>
              <a:gd name="connsiteY132" fmla="*/ 21430 h 2924512"/>
              <a:gd name="connsiteX133" fmla="*/ 279748 w 8586367"/>
              <a:gd name="connsiteY133" fmla="*/ 34186 h 2924512"/>
              <a:gd name="connsiteX134" fmla="*/ 413040 w 8586367"/>
              <a:gd name="connsiteY134" fmla="*/ 17709 h 2924512"/>
              <a:gd name="connsiteX135" fmla="*/ 487551 w 8586367"/>
              <a:gd name="connsiteY135" fmla="*/ 61035 h 2924512"/>
              <a:gd name="connsiteX136" fmla="*/ 671212 w 8586367"/>
              <a:gd name="connsiteY136" fmla="*/ 35357 h 2924512"/>
              <a:gd name="connsiteX137" fmla="*/ 919630 w 8586367"/>
              <a:gd name="connsiteY137" fmla="*/ 30890 h 2924512"/>
              <a:gd name="connsiteX138" fmla="*/ 1081520 w 8586367"/>
              <a:gd name="connsiteY138" fmla="*/ 68851 h 2924512"/>
              <a:gd name="connsiteX139" fmla="*/ 1120597 w 8586367"/>
              <a:gd name="connsiteY139" fmla="*/ 61035 h 2924512"/>
              <a:gd name="connsiteX140" fmla="*/ 1174015 w 8586367"/>
              <a:gd name="connsiteY140" fmla="*/ 20896 h 2924512"/>
              <a:gd name="connsiteX141" fmla="*/ 1252624 w 8586367"/>
              <a:gd name="connsiteY141" fmla="*/ 21731 h 2924512"/>
              <a:gd name="connsiteX142" fmla="*/ 1362874 w 8586367"/>
              <a:gd name="connsiteY142" fmla="*/ 53220 h 2924512"/>
              <a:gd name="connsiteX143" fmla="*/ 1374705 w 8586367"/>
              <a:gd name="connsiteY143" fmla="*/ 51741 h 2924512"/>
              <a:gd name="connsiteX144" fmla="*/ 1421897 w 8586367"/>
              <a:gd name="connsiteY144" fmla="*/ 36779 h 2924512"/>
              <a:gd name="connsiteX145" fmla="*/ 1446212 w 8586367"/>
              <a:gd name="connsiteY145" fmla="*/ 28204 h 2924512"/>
              <a:gd name="connsiteX146" fmla="*/ 1441569 w 8586367"/>
              <a:gd name="connsiteY146" fmla="*/ 11643 h 2924512"/>
              <a:gd name="connsiteX147" fmla="*/ 1523275 w 8586367"/>
              <a:gd name="connsiteY147" fmla="*/ 60849 h 2924512"/>
              <a:gd name="connsiteX148" fmla="*/ 1609059 w 8586367"/>
              <a:gd name="connsiteY148"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921113 w 8586367"/>
              <a:gd name="connsiteY8" fmla="*/ 45962 h 2924512"/>
              <a:gd name="connsiteX9" fmla="*/ 3061454 w 8586367"/>
              <a:gd name="connsiteY9" fmla="*/ 20437 h 2924512"/>
              <a:gd name="connsiteX10" fmla="*/ 3170275 w 8586367"/>
              <a:gd name="connsiteY10" fmla="*/ 55638 h 2924512"/>
              <a:gd name="connsiteX11" fmla="*/ 3252558 w 8586367"/>
              <a:gd name="connsiteY11" fmla="*/ 37370 h 2924512"/>
              <a:gd name="connsiteX12" fmla="*/ 3395246 w 8586367"/>
              <a:gd name="connsiteY12" fmla="*/ 62895 h 2924512"/>
              <a:gd name="connsiteX13" fmla="*/ 3537970 w 8586367"/>
              <a:gd name="connsiteY13" fmla="*/ 21771 h 2924512"/>
              <a:gd name="connsiteX14" fmla="*/ 3668599 w 8586367"/>
              <a:gd name="connsiteY14" fmla="*/ 65314 h 2924512"/>
              <a:gd name="connsiteX15" fmla="*/ 3787132 w 8586367"/>
              <a:gd name="connsiteY15" fmla="*/ 19352 h 2924512"/>
              <a:gd name="connsiteX16" fmla="*/ 3925018 w 8586367"/>
              <a:gd name="connsiteY16" fmla="*/ 62895 h 2924512"/>
              <a:gd name="connsiteX17" fmla="*/ 4101608 w 8586367"/>
              <a:gd name="connsiteY17" fmla="*/ 12095 h 2924512"/>
              <a:gd name="connsiteX18" fmla="*/ 4166922 w 8586367"/>
              <a:gd name="connsiteY18" fmla="*/ 74990 h 2924512"/>
              <a:gd name="connsiteX19" fmla="*/ 4350771 w 8586367"/>
              <a:gd name="connsiteY19" fmla="*/ 12095 h 2924512"/>
              <a:gd name="connsiteX20" fmla="*/ 4486237 w 8586367"/>
              <a:gd name="connsiteY20" fmla="*/ 62895 h 2924512"/>
              <a:gd name="connsiteX21" fmla="*/ 4604769 w 8586367"/>
              <a:gd name="connsiteY21" fmla="*/ 16933 h 2924512"/>
              <a:gd name="connsiteX22" fmla="*/ 4740237 w 8586367"/>
              <a:gd name="connsiteY22" fmla="*/ 62895 h 2924512"/>
              <a:gd name="connsiteX23" fmla="*/ 4911989 w 8586367"/>
              <a:gd name="connsiteY23" fmla="*/ 0 h 2924512"/>
              <a:gd name="connsiteX24" fmla="*/ 5028102 w 8586367"/>
              <a:gd name="connsiteY24" fmla="*/ 36286 h 2924512"/>
              <a:gd name="connsiteX25" fmla="*/ 5158732 w 8586367"/>
              <a:gd name="connsiteY25" fmla="*/ 9676 h 2924512"/>
              <a:gd name="connsiteX26" fmla="*/ 5308713 w 8586367"/>
              <a:gd name="connsiteY26" fmla="*/ 50800 h 2924512"/>
              <a:gd name="connsiteX27" fmla="*/ 5381284 w 8586367"/>
              <a:gd name="connsiteY27" fmla="*/ 19352 h 2924512"/>
              <a:gd name="connsiteX28" fmla="*/ 5567551 w 8586367"/>
              <a:gd name="connsiteY28" fmla="*/ 60476 h 2924512"/>
              <a:gd name="connsiteX29" fmla="*/ 5678827 w 8586367"/>
              <a:gd name="connsiteY29" fmla="*/ 12095 h 2924512"/>
              <a:gd name="connsiteX30" fmla="*/ 5831228 w 8586367"/>
              <a:gd name="connsiteY30" fmla="*/ 53219 h 2924512"/>
              <a:gd name="connsiteX31" fmla="*/ 5937665 w 8586367"/>
              <a:gd name="connsiteY31" fmla="*/ 24191 h 2924512"/>
              <a:gd name="connsiteX32" fmla="*/ 6102160 w 8586367"/>
              <a:gd name="connsiteY32" fmla="*/ 55638 h 2924512"/>
              <a:gd name="connsiteX33" fmla="*/ 6203760 w 8586367"/>
              <a:gd name="connsiteY33" fmla="*/ 29028 h 2924512"/>
              <a:gd name="connsiteX34" fmla="*/ 6315037 w 8586367"/>
              <a:gd name="connsiteY34" fmla="*/ 55638 h 2924512"/>
              <a:gd name="connsiteX35" fmla="*/ 6443246 w 8586367"/>
              <a:gd name="connsiteY35" fmla="*/ 31448 h 2924512"/>
              <a:gd name="connsiteX36" fmla="*/ 6559361 w 8586367"/>
              <a:gd name="connsiteY36" fmla="*/ 74990 h 2924512"/>
              <a:gd name="connsiteX37" fmla="*/ 6692408 w 8586367"/>
              <a:gd name="connsiteY37" fmla="*/ 29029 h 2924512"/>
              <a:gd name="connsiteX38" fmla="*/ 6917380 w 8586367"/>
              <a:gd name="connsiteY38" fmla="*/ 65314 h 2924512"/>
              <a:gd name="connsiteX39" fmla="*/ 8583562 w 8586367"/>
              <a:gd name="connsiteY39" fmla="*/ 22264 h 2924512"/>
              <a:gd name="connsiteX40" fmla="*/ 8586367 w 8586367"/>
              <a:gd name="connsiteY40" fmla="*/ 2876446 h 2924512"/>
              <a:gd name="connsiteX41" fmla="*/ 8428870 w 8586367"/>
              <a:gd name="connsiteY41" fmla="*/ 2787070 h 2924512"/>
              <a:gd name="connsiteX42" fmla="*/ 8339111 w 8586367"/>
              <a:gd name="connsiteY42" fmla="*/ 2916096 h 2924512"/>
              <a:gd name="connsiteX43" fmla="*/ 8288623 w 8586367"/>
              <a:gd name="connsiteY43" fmla="*/ 2756217 h 2924512"/>
              <a:gd name="connsiteX44" fmla="*/ 8187648 w 8586367"/>
              <a:gd name="connsiteY44" fmla="*/ 2837559 h 2924512"/>
              <a:gd name="connsiteX45" fmla="*/ 8055817 w 8586367"/>
              <a:gd name="connsiteY45" fmla="*/ 2924512 h 2924512"/>
              <a:gd name="connsiteX46" fmla="*/ 8013744 w 8586367"/>
              <a:gd name="connsiteY46" fmla="*/ 2831950 h 2924512"/>
              <a:gd name="connsiteX47" fmla="*/ 7923985 w 8586367"/>
              <a:gd name="connsiteY47" fmla="*/ 2874024 h 2924512"/>
              <a:gd name="connsiteX48" fmla="*/ 7834229 w 8586367"/>
              <a:gd name="connsiteY48" fmla="*/ 2801096 h 2924512"/>
              <a:gd name="connsiteX49" fmla="*/ 7733253 w 8586367"/>
              <a:gd name="connsiteY49" fmla="*/ 2871219 h 2924512"/>
              <a:gd name="connsiteX50" fmla="*/ 7584592 w 8586367"/>
              <a:gd name="connsiteY50" fmla="*/ 2806705 h 2924512"/>
              <a:gd name="connsiteX51" fmla="*/ 7385444 w 8586367"/>
              <a:gd name="connsiteY51" fmla="*/ 2893658 h 2924512"/>
              <a:gd name="connsiteX52" fmla="*/ 7245199 w 8586367"/>
              <a:gd name="connsiteY52" fmla="*/ 2770242 h 2924512"/>
              <a:gd name="connsiteX53" fmla="*/ 7169466 w 8586367"/>
              <a:gd name="connsiteY53" fmla="*/ 2916097 h 2924512"/>
              <a:gd name="connsiteX54" fmla="*/ 7110562 w 8586367"/>
              <a:gd name="connsiteY54" fmla="*/ 2764632 h 2924512"/>
              <a:gd name="connsiteX55" fmla="*/ 6945074 w 8586367"/>
              <a:gd name="connsiteY55" fmla="*/ 2899268 h 2924512"/>
              <a:gd name="connsiteX56" fmla="*/ 6855316 w 8586367"/>
              <a:gd name="connsiteY56" fmla="*/ 2826340 h 2924512"/>
              <a:gd name="connsiteX57" fmla="*/ 6768364 w 8586367"/>
              <a:gd name="connsiteY57" fmla="*/ 2910487 h 2924512"/>
              <a:gd name="connsiteX58" fmla="*/ 6672997 w 8586367"/>
              <a:gd name="connsiteY58" fmla="*/ 2806705 h 2924512"/>
              <a:gd name="connsiteX59" fmla="*/ 6563606 w 8586367"/>
              <a:gd name="connsiteY59" fmla="*/ 2876828 h 2924512"/>
              <a:gd name="connsiteX60" fmla="*/ 6293601 w 8586367"/>
              <a:gd name="connsiteY60" fmla="*/ 2812833 h 2924512"/>
              <a:gd name="connsiteX61" fmla="*/ 6300635 w 8586367"/>
              <a:gd name="connsiteY61" fmla="*/ 1982840 h 2924512"/>
              <a:gd name="connsiteX62" fmla="*/ 6133462 w 8586367"/>
              <a:gd name="connsiteY62" fmla="*/ 1864688 h 2924512"/>
              <a:gd name="connsiteX63" fmla="*/ 5946525 w 8586367"/>
              <a:gd name="connsiteY63" fmla="*/ 1740839 h 2924512"/>
              <a:gd name="connsiteX64" fmla="*/ 5811889 w 8586367"/>
              <a:gd name="connsiteY64" fmla="*/ 1749255 h 2924512"/>
              <a:gd name="connsiteX65" fmla="*/ 5321031 w 8586367"/>
              <a:gd name="connsiteY65" fmla="*/ 1547301 h 2924512"/>
              <a:gd name="connsiteX66" fmla="*/ 5301397 w 8586367"/>
              <a:gd name="connsiteY66" fmla="*/ 1508032 h 2924512"/>
              <a:gd name="connsiteX67" fmla="*/ 5147127 w 8586367"/>
              <a:gd name="connsiteY67" fmla="*/ 1508032 h 2924512"/>
              <a:gd name="connsiteX68" fmla="*/ 4992857 w 8586367"/>
              <a:gd name="connsiteY68" fmla="*/ 1440715 h 2924512"/>
              <a:gd name="connsiteX69" fmla="*/ 4976027 w 8586367"/>
              <a:gd name="connsiteY69" fmla="*/ 1404250 h 2924512"/>
              <a:gd name="connsiteX70" fmla="*/ 4908709 w 8586367"/>
              <a:gd name="connsiteY70" fmla="*/ 1418275 h 2924512"/>
              <a:gd name="connsiteX71" fmla="*/ 4824562 w 8586367"/>
              <a:gd name="connsiteY71" fmla="*/ 1336933 h 2924512"/>
              <a:gd name="connsiteX72" fmla="*/ 4734804 w 8586367"/>
              <a:gd name="connsiteY72" fmla="*/ 1322908 h 2924512"/>
              <a:gd name="connsiteX73" fmla="*/ 4647853 w 8586367"/>
              <a:gd name="connsiteY73" fmla="*/ 1342543 h 2924512"/>
              <a:gd name="connsiteX74" fmla="*/ 4462729 w 8586367"/>
              <a:gd name="connsiteY74" fmla="*/ 1227541 h 2924512"/>
              <a:gd name="connsiteX75" fmla="*/ 4145774 w 8586367"/>
              <a:gd name="connsiteY75" fmla="*/ 1084490 h 2924512"/>
              <a:gd name="connsiteX76" fmla="*/ 3938211 w 8586367"/>
              <a:gd name="connsiteY76" fmla="*/ 1053637 h 2924512"/>
              <a:gd name="connsiteX77" fmla="*/ 3699794 w 8586367"/>
              <a:gd name="connsiteY77" fmla="*/ 916197 h 2924512"/>
              <a:gd name="connsiteX78" fmla="*/ 3598817 w 8586367"/>
              <a:gd name="connsiteY78" fmla="*/ 876928 h 2924512"/>
              <a:gd name="connsiteX79" fmla="*/ 3475401 w 8586367"/>
              <a:gd name="connsiteY79" fmla="*/ 874123 h 2924512"/>
              <a:gd name="connsiteX80" fmla="*/ 3225764 w 8586367"/>
              <a:gd name="connsiteY80" fmla="*/ 750707 h 2924512"/>
              <a:gd name="connsiteX81" fmla="*/ 3029421 w 8586367"/>
              <a:gd name="connsiteY81" fmla="*/ 697414 h 2924512"/>
              <a:gd name="connsiteX82" fmla="*/ 2964907 w 8586367"/>
              <a:gd name="connsiteY82" fmla="*/ 646926 h 2924512"/>
              <a:gd name="connsiteX83" fmla="*/ 2858321 w 8586367"/>
              <a:gd name="connsiteY83" fmla="*/ 635706 h 2924512"/>
              <a:gd name="connsiteX84" fmla="*/ 2496488 w 8586367"/>
              <a:gd name="connsiteY84" fmla="*/ 470217 h 2924512"/>
              <a:gd name="connsiteX85" fmla="*/ 2347613 w 8586367"/>
              <a:gd name="connsiteY85" fmla="*/ 449461 h 2924512"/>
              <a:gd name="connsiteX86" fmla="*/ 2204778 w 8586367"/>
              <a:gd name="connsiteY86" fmla="*/ 372045 h 2924512"/>
              <a:gd name="connsiteX87" fmla="*/ 2036803 w 8586367"/>
              <a:gd name="connsiteY87" fmla="*/ 322466 h 2924512"/>
              <a:gd name="connsiteX88" fmla="*/ 1950830 w 8586367"/>
              <a:gd name="connsiteY88" fmla="*/ 277480 h 2924512"/>
              <a:gd name="connsiteX89" fmla="*/ 1913487 w 8586367"/>
              <a:gd name="connsiteY89" fmla="*/ 244139 h 2924512"/>
              <a:gd name="connsiteX90" fmla="*/ 1875154 w 8586367"/>
              <a:gd name="connsiteY90" fmla="*/ 267026 h 2924512"/>
              <a:gd name="connsiteX91" fmla="*/ 1831797 w 8586367"/>
              <a:gd name="connsiteY91" fmla="*/ 287682 h 2924512"/>
              <a:gd name="connsiteX92" fmla="*/ 1769274 w 8586367"/>
              <a:gd name="connsiteY92" fmla="*/ 232974 h 2924512"/>
              <a:gd name="connsiteX93" fmla="*/ 1722382 w 8586367"/>
              <a:gd name="connsiteY93" fmla="*/ 225158 h 2924512"/>
              <a:gd name="connsiteX94" fmla="*/ 1698936 w 8586367"/>
              <a:gd name="connsiteY94" fmla="*/ 232974 h 2924512"/>
              <a:gd name="connsiteX95" fmla="*/ 1667674 w 8586367"/>
              <a:gd name="connsiteY95" fmla="*/ 240789 h 2924512"/>
              <a:gd name="connsiteX96" fmla="*/ 1636413 w 8586367"/>
              <a:gd name="connsiteY96" fmla="*/ 264235 h 2924512"/>
              <a:gd name="connsiteX97" fmla="*/ 1605151 w 8586367"/>
              <a:gd name="connsiteY97" fmla="*/ 279866 h 2924512"/>
              <a:gd name="connsiteX98" fmla="*/ 1436399 w 8586367"/>
              <a:gd name="connsiteY98" fmla="*/ 297622 h 2924512"/>
              <a:gd name="connsiteX99" fmla="*/ 1386320 w 8586367"/>
              <a:gd name="connsiteY99" fmla="*/ 264235 h 2924512"/>
              <a:gd name="connsiteX100" fmla="*/ 1362874 w 8586367"/>
              <a:gd name="connsiteY100" fmla="*/ 256420 h 2924512"/>
              <a:gd name="connsiteX101" fmla="*/ 1331613 w 8586367"/>
              <a:gd name="connsiteY101" fmla="*/ 248605 h 2924512"/>
              <a:gd name="connsiteX102" fmla="*/ 1300351 w 8586367"/>
              <a:gd name="connsiteY102" fmla="*/ 225158 h 2924512"/>
              <a:gd name="connsiteX103" fmla="*/ 1245643 w 8586367"/>
              <a:gd name="connsiteY103" fmla="*/ 186082 h 2924512"/>
              <a:gd name="connsiteX104" fmla="*/ 1214382 w 8586367"/>
              <a:gd name="connsiteY104" fmla="*/ 178266 h 2924512"/>
              <a:gd name="connsiteX105" fmla="*/ 1167489 w 8586367"/>
              <a:gd name="connsiteY105" fmla="*/ 193897 h 2924512"/>
              <a:gd name="connsiteX106" fmla="*/ 1120597 w 8586367"/>
              <a:gd name="connsiteY106" fmla="*/ 232974 h 2924512"/>
              <a:gd name="connsiteX107" fmla="*/ 1065889 w 8586367"/>
              <a:gd name="connsiteY107" fmla="*/ 272051 h 2924512"/>
              <a:gd name="connsiteX108" fmla="*/ 1042443 w 8586367"/>
              <a:gd name="connsiteY108" fmla="*/ 264235 h 2924512"/>
              <a:gd name="connsiteX109" fmla="*/ 972105 w 8586367"/>
              <a:gd name="connsiteY109" fmla="*/ 240789 h 2924512"/>
              <a:gd name="connsiteX110" fmla="*/ 957404 w 8586367"/>
              <a:gd name="connsiteY110" fmla="*/ 207109 h 2924512"/>
              <a:gd name="connsiteX111" fmla="*/ 896370 w 8586367"/>
              <a:gd name="connsiteY111" fmla="*/ 178824 h 2924512"/>
              <a:gd name="connsiteX112" fmla="*/ 870505 w 8586367"/>
              <a:gd name="connsiteY112" fmla="*/ 154820 h 2924512"/>
              <a:gd name="connsiteX113" fmla="*/ 824916 w 8586367"/>
              <a:gd name="connsiteY113" fmla="*/ 127652 h 2924512"/>
              <a:gd name="connsiteX114" fmla="*/ 706382 w 8586367"/>
              <a:gd name="connsiteY114" fmla="*/ 170451 h 2924512"/>
              <a:gd name="connsiteX115" fmla="*/ 654279 w 8586367"/>
              <a:gd name="connsiteY115" fmla="*/ 110160 h 2924512"/>
              <a:gd name="connsiteX116" fmla="*/ 581336 w 8586367"/>
              <a:gd name="connsiteY116" fmla="*/ 147005 h 2924512"/>
              <a:gd name="connsiteX117" fmla="*/ 550074 w 8586367"/>
              <a:gd name="connsiteY117" fmla="*/ 139189 h 2924512"/>
              <a:gd name="connsiteX118" fmla="*/ 503182 w 8586367"/>
              <a:gd name="connsiteY118" fmla="*/ 100112 h 2924512"/>
              <a:gd name="connsiteX119" fmla="*/ 420220 w 8586367"/>
              <a:gd name="connsiteY119" fmla="*/ 50032 h 2924512"/>
              <a:gd name="connsiteX120" fmla="*/ 411749 w 8586367"/>
              <a:gd name="connsiteY120" fmla="*/ 76438 h 2924512"/>
              <a:gd name="connsiteX121" fmla="*/ 346874 w 8586367"/>
              <a:gd name="connsiteY121" fmla="*/ 107928 h 2924512"/>
              <a:gd name="connsiteX122" fmla="*/ 331243 w 8586367"/>
              <a:gd name="connsiteY122" fmla="*/ 139189 h 2924512"/>
              <a:gd name="connsiteX123" fmla="*/ 307797 w 8586367"/>
              <a:gd name="connsiteY123" fmla="*/ 123558 h 2924512"/>
              <a:gd name="connsiteX124" fmla="*/ 299982 w 8586367"/>
              <a:gd name="connsiteY124" fmla="*/ 92297 h 2924512"/>
              <a:gd name="connsiteX125" fmla="*/ 292166 w 8586367"/>
              <a:gd name="connsiteY125" fmla="*/ 68851 h 2924512"/>
              <a:gd name="connsiteX126" fmla="*/ 253089 w 8586367"/>
              <a:gd name="connsiteY126" fmla="*/ 61035 h 2924512"/>
              <a:gd name="connsiteX127" fmla="*/ 196707 w 8586367"/>
              <a:gd name="connsiteY127" fmla="*/ 71828 h 2924512"/>
              <a:gd name="connsiteX128" fmla="*/ 156327 w 8586367"/>
              <a:gd name="connsiteY128" fmla="*/ 102718 h 2924512"/>
              <a:gd name="connsiteX129" fmla="*/ 96782 w 8586367"/>
              <a:gd name="connsiteY129" fmla="*/ 53220 h 2924512"/>
              <a:gd name="connsiteX130" fmla="*/ 0 w 8586367"/>
              <a:gd name="connsiteY130" fmla="*/ 54419 h 2924512"/>
              <a:gd name="connsiteX131" fmla="*/ 30974 w 8586367"/>
              <a:gd name="connsiteY131" fmla="*/ 10211 h 2924512"/>
              <a:gd name="connsiteX132" fmla="*/ 151585 w 8586367"/>
              <a:gd name="connsiteY132" fmla="*/ 21430 h 2924512"/>
              <a:gd name="connsiteX133" fmla="*/ 279748 w 8586367"/>
              <a:gd name="connsiteY133" fmla="*/ 34186 h 2924512"/>
              <a:gd name="connsiteX134" fmla="*/ 413040 w 8586367"/>
              <a:gd name="connsiteY134" fmla="*/ 17709 h 2924512"/>
              <a:gd name="connsiteX135" fmla="*/ 487551 w 8586367"/>
              <a:gd name="connsiteY135" fmla="*/ 61035 h 2924512"/>
              <a:gd name="connsiteX136" fmla="*/ 671212 w 8586367"/>
              <a:gd name="connsiteY136" fmla="*/ 35357 h 2924512"/>
              <a:gd name="connsiteX137" fmla="*/ 919630 w 8586367"/>
              <a:gd name="connsiteY137" fmla="*/ 30890 h 2924512"/>
              <a:gd name="connsiteX138" fmla="*/ 1081520 w 8586367"/>
              <a:gd name="connsiteY138" fmla="*/ 68851 h 2924512"/>
              <a:gd name="connsiteX139" fmla="*/ 1120597 w 8586367"/>
              <a:gd name="connsiteY139" fmla="*/ 61035 h 2924512"/>
              <a:gd name="connsiteX140" fmla="*/ 1174015 w 8586367"/>
              <a:gd name="connsiteY140" fmla="*/ 20896 h 2924512"/>
              <a:gd name="connsiteX141" fmla="*/ 1252624 w 8586367"/>
              <a:gd name="connsiteY141" fmla="*/ 21731 h 2924512"/>
              <a:gd name="connsiteX142" fmla="*/ 1362874 w 8586367"/>
              <a:gd name="connsiteY142" fmla="*/ 53220 h 2924512"/>
              <a:gd name="connsiteX143" fmla="*/ 1374705 w 8586367"/>
              <a:gd name="connsiteY143" fmla="*/ 51741 h 2924512"/>
              <a:gd name="connsiteX144" fmla="*/ 1421897 w 8586367"/>
              <a:gd name="connsiteY144" fmla="*/ 36779 h 2924512"/>
              <a:gd name="connsiteX145" fmla="*/ 1446212 w 8586367"/>
              <a:gd name="connsiteY145" fmla="*/ 28204 h 2924512"/>
              <a:gd name="connsiteX146" fmla="*/ 1441569 w 8586367"/>
              <a:gd name="connsiteY146" fmla="*/ 11643 h 2924512"/>
              <a:gd name="connsiteX147" fmla="*/ 1523275 w 8586367"/>
              <a:gd name="connsiteY147" fmla="*/ 60849 h 2924512"/>
              <a:gd name="connsiteX148" fmla="*/ 1609059 w 8586367"/>
              <a:gd name="connsiteY148"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703435 w 8586367"/>
              <a:gd name="connsiteY8" fmla="*/ 56723 h 2924512"/>
              <a:gd name="connsiteX9" fmla="*/ 2921113 w 8586367"/>
              <a:gd name="connsiteY9" fmla="*/ 45962 h 2924512"/>
              <a:gd name="connsiteX10" fmla="*/ 3061454 w 8586367"/>
              <a:gd name="connsiteY10" fmla="*/ 20437 h 2924512"/>
              <a:gd name="connsiteX11" fmla="*/ 3170275 w 8586367"/>
              <a:gd name="connsiteY11" fmla="*/ 55638 h 2924512"/>
              <a:gd name="connsiteX12" fmla="*/ 3252558 w 8586367"/>
              <a:gd name="connsiteY12" fmla="*/ 37370 h 2924512"/>
              <a:gd name="connsiteX13" fmla="*/ 3395246 w 8586367"/>
              <a:gd name="connsiteY13" fmla="*/ 62895 h 2924512"/>
              <a:gd name="connsiteX14" fmla="*/ 3537970 w 8586367"/>
              <a:gd name="connsiteY14" fmla="*/ 21771 h 2924512"/>
              <a:gd name="connsiteX15" fmla="*/ 3668599 w 8586367"/>
              <a:gd name="connsiteY15" fmla="*/ 65314 h 2924512"/>
              <a:gd name="connsiteX16" fmla="*/ 3787132 w 8586367"/>
              <a:gd name="connsiteY16" fmla="*/ 19352 h 2924512"/>
              <a:gd name="connsiteX17" fmla="*/ 3925018 w 8586367"/>
              <a:gd name="connsiteY17" fmla="*/ 62895 h 2924512"/>
              <a:gd name="connsiteX18" fmla="*/ 4101608 w 8586367"/>
              <a:gd name="connsiteY18" fmla="*/ 12095 h 2924512"/>
              <a:gd name="connsiteX19" fmla="*/ 4166922 w 8586367"/>
              <a:gd name="connsiteY19" fmla="*/ 74990 h 2924512"/>
              <a:gd name="connsiteX20" fmla="*/ 4350771 w 8586367"/>
              <a:gd name="connsiteY20" fmla="*/ 12095 h 2924512"/>
              <a:gd name="connsiteX21" fmla="*/ 4486237 w 8586367"/>
              <a:gd name="connsiteY21" fmla="*/ 62895 h 2924512"/>
              <a:gd name="connsiteX22" fmla="*/ 4604769 w 8586367"/>
              <a:gd name="connsiteY22" fmla="*/ 16933 h 2924512"/>
              <a:gd name="connsiteX23" fmla="*/ 4740237 w 8586367"/>
              <a:gd name="connsiteY23" fmla="*/ 62895 h 2924512"/>
              <a:gd name="connsiteX24" fmla="*/ 4911989 w 8586367"/>
              <a:gd name="connsiteY24" fmla="*/ 0 h 2924512"/>
              <a:gd name="connsiteX25" fmla="*/ 5028102 w 8586367"/>
              <a:gd name="connsiteY25" fmla="*/ 36286 h 2924512"/>
              <a:gd name="connsiteX26" fmla="*/ 5158732 w 8586367"/>
              <a:gd name="connsiteY26" fmla="*/ 9676 h 2924512"/>
              <a:gd name="connsiteX27" fmla="*/ 5308713 w 8586367"/>
              <a:gd name="connsiteY27" fmla="*/ 50800 h 2924512"/>
              <a:gd name="connsiteX28" fmla="*/ 5381284 w 8586367"/>
              <a:gd name="connsiteY28" fmla="*/ 19352 h 2924512"/>
              <a:gd name="connsiteX29" fmla="*/ 5567551 w 8586367"/>
              <a:gd name="connsiteY29" fmla="*/ 60476 h 2924512"/>
              <a:gd name="connsiteX30" fmla="*/ 5678827 w 8586367"/>
              <a:gd name="connsiteY30" fmla="*/ 12095 h 2924512"/>
              <a:gd name="connsiteX31" fmla="*/ 5831228 w 8586367"/>
              <a:gd name="connsiteY31" fmla="*/ 53219 h 2924512"/>
              <a:gd name="connsiteX32" fmla="*/ 5937665 w 8586367"/>
              <a:gd name="connsiteY32" fmla="*/ 24191 h 2924512"/>
              <a:gd name="connsiteX33" fmla="*/ 6102160 w 8586367"/>
              <a:gd name="connsiteY33" fmla="*/ 55638 h 2924512"/>
              <a:gd name="connsiteX34" fmla="*/ 6203760 w 8586367"/>
              <a:gd name="connsiteY34" fmla="*/ 29028 h 2924512"/>
              <a:gd name="connsiteX35" fmla="*/ 6315037 w 8586367"/>
              <a:gd name="connsiteY35" fmla="*/ 55638 h 2924512"/>
              <a:gd name="connsiteX36" fmla="*/ 6443246 w 8586367"/>
              <a:gd name="connsiteY36" fmla="*/ 31448 h 2924512"/>
              <a:gd name="connsiteX37" fmla="*/ 6559361 w 8586367"/>
              <a:gd name="connsiteY37" fmla="*/ 74990 h 2924512"/>
              <a:gd name="connsiteX38" fmla="*/ 6692408 w 8586367"/>
              <a:gd name="connsiteY38" fmla="*/ 29029 h 2924512"/>
              <a:gd name="connsiteX39" fmla="*/ 6917380 w 8586367"/>
              <a:gd name="connsiteY39" fmla="*/ 65314 h 2924512"/>
              <a:gd name="connsiteX40" fmla="*/ 8583562 w 8586367"/>
              <a:gd name="connsiteY40" fmla="*/ 22264 h 2924512"/>
              <a:gd name="connsiteX41" fmla="*/ 8586367 w 8586367"/>
              <a:gd name="connsiteY41" fmla="*/ 2876446 h 2924512"/>
              <a:gd name="connsiteX42" fmla="*/ 8428870 w 8586367"/>
              <a:gd name="connsiteY42" fmla="*/ 2787070 h 2924512"/>
              <a:gd name="connsiteX43" fmla="*/ 8339111 w 8586367"/>
              <a:gd name="connsiteY43" fmla="*/ 2916096 h 2924512"/>
              <a:gd name="connsiteX44" fmla="*/ 8288623 w 8586367"/>
              <a:gd name="connsiteY44" fmla="*/ 2756217 h 2924512"/>
              <a:gd name="connsiteX45" fmla="*/ 8187648 w 8586367"/>
              <a:gd name="connsiteY45" fmla="*/ 2837559 h 2924512"/>
              <a:gd name="connsiteX46" fmla="*/ 8055817 w 8586367"/>
              <a:gd name="connsiteY46" fmla="*/ 2924512 h 2924512"/>
              <a:gd name="connsiteX47" fmla="*/ 8013744 w 8586367"/>
              <a:gd name="connsiteY47" fmla="*/ 2831950 h 2924512"/>
              <a:gd name="connsiteX48" fmla="*/ 7923985 w 8586367"/>
              <a:gd name="connsiteY48" fmla="*/ 2874024 h 2924512"/>
              <a:gd name="connsiteX49" fmla="*/ 7834229 w 8586367"/>
              <a:gd name="connsiteY49" fmla="*/ 2801096 h 2924512"/>
              <a:gd name="connsiteX50" fmla="*/ 7733253 w 8586367"/>
              <a:gd name="connsiteY50" fmla="*/ 2871219 h 2924512"/>
              <a:gd name="connsiteX51" fmla="*/ 7584592 w 8586367"/>
              <a:gd name="connsiteY51" fmla="*/ 2806705 h 2924512"/>
              <a:gd name="connsiteX52" fmla="*/ 7385444 w 8586367"/>
              <a:gd name="connsiteY52" fmla="*/ 2893658 h 2924512"/>
              <a:gd name="connsiteX53" fmla="*/ 7245199 w 8586367"/>
              <a:gd name="connsiteY53" fmla="*/ 2770242 h 2924512"/>
              <a:gd name="connsiteX54" fmla="*/ 7169466 w 8586367"/>
              <a:gd name="connsiteY54" fmla="*/ 2916097 h 2924512"/>
              <a:gd name="connsiteX55" fmla="*/ 7110562 w 8586367"/>
              <a:gd name="connsiteY55" fmla="*/ 2764632 h 2924512"/>
              <a:gd name="connsiteX56" fmla="*/ 6945074 w 8586367"/>
              <a:gd name="connsiteY56" fmla="*/ 2899268 h 2924512"/>
              <a:gd name="connsiteX57" fmla="*/ 6855316 w 8586367"/>
              <a:gd name="connsiteY57" fmla="*/ 2826340 h 2924512"/>
              <a:gd name="connsiteX58" fmla="*/ 6768364 w 8586367"/>
              <a:gd name="connsiteY58" fmla="*/ 2910487 h 2924512"/>
              <a:gd name="connsiteX59" fmla="*/ 6672997 w 8586367"/>
              <a:gd name="connsiteY59" fmla="*/ 2806705 h 2924512"/>
              <a:gd name="connsiteX60" fmla="*/ 6563606 w 8586367"/>
              <a:gd name="connsiteY60" fmla="*/ 2876828 h 2924512"/>
              <a:gd name="connsiteX61" fmla="*/ 6293601 w 8586367"/>
              <a:gd name="connsiteY61" fmla="*/ 2812833 h 2924512"/>
              <a:gd name="connsiteX62" fmla="*/ 6300635 w 8586367"/>
              <a:gd name="connsiteY62" fmla="*/ 1982840 h 2924512"/>
              <a:gd name="connsiteX63" fmla="*/ 6133462 w 8586367"/>
              <a:gd name="connsiteY63" fmla="*/ 1864688 h 2924512"/>
              <a:gd name="connsiteX64" fmla="*/ 5946525 w 8586367"/>
              <a:gd name="connsiteY64" fmla="*/ 1740839 h 2924512"/>
              <a:gd name="connsiteX65" fmla="*/ 5811889 w 8586367"/>
              <a:gd name="connsiteY65" fmla="*/ 1749255 h 2924512"/>
              <a:gd name="connsiteX66" fmla="*/ 5321031 w 8586367"/>
              <a:gd name="connsiteY66" fmla="*/ 1547301 h 2924512"/>
              <a:gd name="connsiteX67" fmla="*/ 5301397 w 8586367"/>
              <a:gd name="connsiteY67" fmla="*/ 1508032 h 2924512"/>
              <a:gd name="connsiteX68" fmla="*/ 5147127 w 8586367"/>
              <a:gd name="connsiteY68" fmla="*/ 1508032 h 2924512"/>
              <a:gd name="connsiteX69" fmla="*/ 4992857 w 8586367"/>
              <a:gd name="connsiteY69" fmla="*/ 1440715 h 2924512"/>
              <a:gd name="connsiteX70" fmla="*/ 4976027 w 8586367"/>
              <a:gd name="connsiteY70" fmla="*/ 1404250 h 2924512"/>
              <a:gd name="connsiteX71" fmla="*/ 4908709 w 8586367"/>
              <a:gd name="connsiteY71" fmla="*/ 1418275 h 2924512"/>
              <a:gd name="connsiteX72" fmla="*/ 4824562 w 8586367"/>
              <a:gd name="connsiteY72" fmla="*/ 1336933 h 2924512"/>
              <a:gd name="connsiteX73" fmla="*/ 4734804 w 8586367"/>
              <a:gd name="connsiteY73" fmla="*/ 1322908 h 2924512"/>
              <a:gd name="connsiteX74" fmla="*/ 4647853 w 8586367"/>
              <a:gd name="connsiteY74" fmla="*/ 1342543 h 2924512"/>
              <a:gd name="connsiteX75" fmla="*/ 4462729 w 8586367"/>
              <a:gd name="connsiteY75" fmla="*/ 1227541 h 2924512"/>
              <a:gd name="connsiteX76" fmla="*/ 4145774 w 8586367"/>
              <a:gd name="connsiteY76" fmla="*/ 1084490 h 2924512"/>
              <a:gd name="connsiteX77" fmla="*/ 3938211 w 8586367"/>
              <a:gd name="connsiteY77" fmla="*/ 1053637 h 2924512"/>
              <a:gd name="connsiteX78" fmla="*/ 3699794 w 8586367"/>
              <a:gd name="connsiteY78" fmla="*/ 916197 h 2924512"/>
              <a:gd name="connsiteX79" fmla="*/ 3598817 w 8586367"/>
              <a:gd name="connsiteY79" fmla="*/ 876928 h 2924512"/>
              <a:gd name="connsiteX80" fmla="*/ 3475401 w 8586367"/>
              <a:gd name="connsiteY80" fmla="*/ 874123 h 2924512"/>
              <a:gd name="connsiteX81" fmla="*/ 3225764 w 8586367"/>
              <a:gd name="connsiteY81" fmla="*/ 750707 h 2924512"/>
              <a:gd name="connsiteX82" fmla="*/ 3029421 w 8586367"/>
              <a:gd name="connsiteY82" fmla="*/ 697414 h 2924512"/>
              <a:gd name="connsiteX83" fmla="*/ 2964907 w 8586367"/>
              <a:gd name="connsiteY83" fmla="*/ 646926 h 2924512"/>
              <a:gd name="connsiteX84" fmla="*/ 2858321 w 8586367"/>
              <a:gd name="connsiteY84" fmla="*/ 635706 h 2924512"/>
              <a:gd name="connsiteX85" fmla="*/ 2496488 w 8586367"/>
              <a:gd name="connsiteY85" fmla="*/ 470217 h 2924512"/>
              <a:gd name="connsiteX86" fmla="*/ 2347613 w 8586367"/>
              <a:gd name="connsiteY86" fmla="*/ 449461 h 2924512"/>
              <a:gd name="connsiteX87" fmla="*/ 2204778 w 8586367"/>
              <a:gd name="connsiteY87" fmla="*/ 372045 h 2924512"/>
              <a:gd name="connsiteX88" fmla="*/ 2036803 w 8586367"/>
              <a:gd name="connsiteY88" fmla="*/ 322466 h 2924512"/>
              <a:gd name="connsiteX89" fmla="*/ 1950830 w 8586367"/>
              <a:gd name="connsiteY89" fmla="*/ 277480 h 2924512"/>
              <a:gd name="connsiteX90" fmla="*/ 1913487 w 8586367"/>
              <a:gd name="connsiteY90" fmla="*/ 244139 h 2924512"/>
              <a:gd name="connsiteX91" fmla="*/ 1875154 w 8586367"/>
              <a:gd name="connsiteY91" fmla="*/ 267026 h 2924512"/>
              <a:gd name="connsiteX92" fmla="*/ 1831797 w 8586367"/>
              <a:gd name="connsiteY92" fmla="*/ 287682 h 2924512"/>
              <a:gd name="connsiteX93" fmla="*/ 1769274 w 8586367"/>
              <a:gd name="connsiteY93" fmla="*/ 232974 h 2924512"/>
              <a:gd name="connsiteX94" fmla="*/ 1722382 w 8586367"/>
              <a:gd name="connsiteY94" fmla="*/ 225158 h 2924512"/>
              <a:gd name="connsiteX95" fmla="*/ 1698936 w 8586367"/>
              <a:gd name="connsiteY95" fmla="*/ 232974 h 2924512"/>
              <a:gd name="connsiteX96" fmla="*/ 1667674 w 8586367"/>
              <a:gd name="connsiteY96" fmla="*/ 240789 h 2924512"/>
              <a:gd name="connsiteX97" fmla="*/ 1636413 w 8586367"/>
              <a:gd name="connsiteY97" fmla="*/ 264235 h 2924512"/>
              <a:gd name="connsiteX98" fmla="*/ 1605151 w 8586367"/>
              <a:gd name="connsiteY98" fmla="*/ 279866 h 2924512"/>
              <a:gd name="connsiteX99" fmla="*/ 1436399 w 8586367"/>
              <a:gd name="connsiteY99" fmla="*/ 297622 h 2924512"/>
              <a:gd name="connsiteX100" fmla="*/ 1386320 w 8586367"/>
              <a:gd name="connsiteY100" fmla="*/ 264235 h 2924512"/>
              <a:gd name="connsiteX101" fmla="*/ 1362874 w 8586367"/>
              <a:gd name="connsiteY101" fmla="*/ 256420 h 2924512"/>
              <a:gd name="connsiteX102" fmla="*/ 1331613 w 8586367"/>
              <a:gd name="connsiteY102" fmla="*/ 248605 h 2924512"/>
              <a:gd name="connsiteX103" fmla="*/ 1300351 w 8586367"/>
              <a:gd name="connsiteY103" fmla="*/ 225158 h 2924512"/>
              <a:gd name="connsiteX104" fmla="*/ 1245643 w 8586367"/>
              <a:gd name="connsiteY104" fmla="*/ 186082 h 2924512"/>
              <a:gd name="connsiteX105" fmla="*/ 1214382 w 8586367"/>
              <a:gd name="connsiteY105" fmla="*/ 178266 h 2924512"/>
              <a:gd name="connsiteX106" fmla="*/ 1167489 w 8586367"/>
              <a:gd name="connsiteY106" fmla="*/ 193897 h 2924512"/>
              <a:gd name="connsiteX107" fmla="*/ 1120597 w 8586367"/>
              <a:gd name="connsiteY107" fmla="*/ 232974 h 2924512"/>
              <a:gd name="connsiteX108" fmla="*/ 1065889 w 8586367"/>
              <a:gd name="connsiteY108" fmla="*/ 272051 h 2924512"/>
              <a:gd name="connsiteX109" fmla="*/ 1042443 w 8586367"/>
              <a:gd name="connsiteY109" fmla="*/ 264235 h 2924512"/>
              <a:gd name="connsiteX110" fmla="*/ 972105 w 8586367"/>
              <a:gd name="connsiteY110" fmla="*/ 240789 h 2924512"/>
              <a:gd name="connsiteX111" fmla="*/ 957404 w 8586367"/>
              <a:gd name="connsiteY111" fmla="*/ 207109 h 2924512"/>
              <a:gd name="connsiteX112" fmla="*/ 896370 w 8586367"/>
              <a:gd name="connsiteY112" fmla="*/ 178824 h 2924512"/>
              <a:gd name="connsiteX113" fmla="*/ 870505 w 8586367"/>
              <a:gd name="connsiteY113" fmla="*/ 154820 h 2924512"/>
              <a:gd name="connsiteX114" fmla="*/ 824916 w 8586367"/>
              <a:gd name="connsiteY114" fmla="*/ 127652 h 2924512"/>
              <a:gd name="connsiteX115" fmla="*/ 706382 w 8586367"/>
              <a:gd name="connsiteY115" fmla="*/ 170451 h 2924512"/>
              <a:gd name="connsiteX116" fmla="*/ 654279 w 8586367"/>
              <a:gd name="connsiteY116" fmla="*/ 110160 h 2924512"/>
              <a:gd name="connsiteX117" fmla="*/ 581336 w 8586367"/>
              <a:gd name="connsiteY117" fmla="*/ 147005 h 2924512"/>
              <a:gd name="connsiteX118" fmla="*/ 550074 w 8586367"/>
              <a:gd name="connsiteY118" fmla="*/ 139189 h 2924512"/>
              <a:gd name="connsiteX119" fmla="*/ 503182 w 8586367"/>
              <a:gd name="connsiteY119" fmla="*/ 100112 h 2924512"/>
              <a:gd name="connsiteX120" fmla="*/ 420220 w 8586367"/>
              <a:gd name="connsiteY120" fmla="*/ 50032 h 2924512"/>
              <a:gd name="connsiteX121" fmla="*/ 411749 w 8586367"/>
              <a:gd name="connsiteY121" fmla="*/ 76438 h 2924512"/>
              <a:gd name="connsiteX122" fmla="*/ 346874 w 8586367"/>
              <a:gd name="connsiteY122" fmla="*/ 107928 h 2924512"/>
              <a:gd name="connsiteX123" fmla="*/ 331243 w 8586367"/>
              <a:gd name="connsiteY123" fmla="*/ 139189 h 2924512"/>
              <a:gd name="connsiteX124" fmla="*/ 307797 w 8586367"/>
              <a:gd name="connsiteY124" fmla="*/ 123558 h 2924512"/>
              <a:gd name="connsiteX125" fmla="*/ 299982 w 8586367"/>
              <a:gd name="connsiteY125" fmla="*/ 92297 h 2924512"/>
              <a:gd name="connsiteX126" fmla="*/ 292166 w 8586367"/>
              <a:gd name="connsiteY126" fmla="*/ 68851 h 2924512"/>
              <a:gd name="connsiteX127" fmla="*/ 253089 w 8586367"/>
              <a:gd name="connsiteY127" fmla="*/ 61035 h 2924512"/>
              <a:gd name="connsiteX128" fmla="*/ 196707 w 8586367"/>
              <a:gd name="connsiteY128" fmla="*/ 71828 h 2924512"/>
              <a:gd name="connsiteX129" fmla="*/ 156327 w 8586367"/>
              <a:gd name="connsiteY129" fmla="*/ 102718 h 2924512"/>
              <a:gd name="connsiteX130" fmla="*/ 96782 w 8586367"/>
              <a:gd name="connsiteY130" fmla="*/ 53220 h 2924512"/>
              <a:gd name="connsiteX131" fmla="*/ 0 w 8586367"/>
              <a:gd name="connsiteY131" fmla="*/ 54419 h 2924512"/>
              <a:gd name="connsiteX132" fmla="*/ 30974 w 8586367"/>
              <a:gd name="connsiteY132" fmla="*/ 10211 h 2924512"/>
              <a:gd name="connsiteX133" fmla="*/ 151585 w 8586367"/>
              <a:gd name="connsiteY133" fmla="*/ 21430 h 2924512"/>
              <a:gd name="connsiteX134" fmla="*/ 279748 w 8586367"/>
              <a:gd name="connsiteY134" fmla="*/ 34186 h 2924512"/>
              <a:gd name="connsiteX135" fmla="*/ 413040 w 8586367"/>
              <a:gd name="connsiteY135" fmla="*/ 17709 h 2924512"/>
              <a:gd name="connsiteX136" fmla="*/ 487551 w 8586367"/>
              <a:gd name="connsiteY136" fmla="*/ 61035 h 2924512"/>
              <a:gd name="connsiteX137" fmla="*/ 671212 w 8586367"/>
              <a:gd name="connsiteY137" fmla="*/ 35357 h 2924512"/>
              <a:gd name="connsiteX138" fmla="*/ 919630 w 8586367"/>
              <a:gd name="connsiteY138" fmla="*/ 30890 h 2924512"/>
              <a:gd name="connsiteX139" fmla="*/ 1081520 w 8586367"/>
              <a:gd name="connsiteY139" fmla="*/ 68851 h 2924512"/>
              <a:gd name="connsiteX140" fmla="*/ 1120597 w 8586367"/>
              <a:gd name="connsiteY140" fmla="*/ 61035 h 2924512"/>
              <a:gd name="connsiteX141" fmla="*/ 1174015 w 8586367"/>
              <a:gd name="connsiteY141" fmla="*/ 20896 h 2924512"/>
              <a:gd name="connsiteX142" fmla="*/ 1252624 w 8586367"/>
              <a:gd name="connsiteY142" fmla="*/ 21731 h 2924512"/>
              <a:gd name="connsiteX143" fmla="*/ 1362874 w 8586367"/>
              <a:gd name="connsiteY143" fmla="*/ 53220 h 2924512"/>
              <a:gd name="connsiteX144" fmla="*/ 1374705 w 8586367"/>
              <a:gd name="connsiteY144" fmla="*/ 51741 h 2924512"/>
              <a:gd name="connsiteX145" fmla="*/ 1421897 w 8586367"/>
              <a:gd name="connsiteY145" fmla="*/ 36779 h 2924512"/>
              <a:gd name="connsiteX146" fmla="*/ 1446212 w 8586367"/>
              <a:gd name="connsiteY146" fmla="*/ 28204 h 2924512"/>
              <a:gd name="connsiteX147" fmla="*/ 1441569 w 8586367"/>
              <a:gd name="connsiteY147" fmla="*/ 11643 h 2924512"/>
              <a:gd name="connsiteX148" fmla="*/ 1523275 w 8586367"/>
              <a:gd name="connsiteY148" fmla="*/ 60849 h 2924512"/>
              <a:gd name="connsiteX149" fmla="*/ 1609059 w 8586367"/>
              <a:gd name="connsiteY149"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650216 w 8586367"/>
              <a:gd name="connsiteY8" fmla="*/ 59142 h 2924512"/>
              <a:gd name="connsiteX9" fmla="*/ 2703435 w 8586367"/>
              <a:gd name="connsiteY9" fmla="*/ 56723 h 2924512"/>
              <a:gd name="connsiteX10" fmla="*/ 2921113 w 8586367"/>
              <a:gd name="connsiteY10" fmla="*/ 45962 h 2924512"/>
              <a:gd name="connsiteX11" fmla="*/ 3061454 w 8586367"/>
              <a:gd name="connsiteY11" fmla="*/ 20437 h 2924512"/>
              <a:gd name="connsiteX12" fmla="*/ 3170275 w 8586367"/>
              <a:gd name="connsiteY12" fmla="*/ 55638 h 2924512"/>
              <a:gd name="connsiteX13" fmla="*/ 3252558 w 8586367"/>
              <a:gd name="connsiteY13" fmla="*/ 37370 h 2924512"/>
              <a:gd name="connsiteX14" fmla="*/ 3395246 w 8586367"/>
              <a:gd name="connsiteY14" fmla="*/ 62895 h 2924512"/>
              <a:gd name="connsiteX15" fmla="*/ 3537970 w 8586367"/>
              <a:gd name="connsiteY15" fmla="*/ 21771 h 2924512"/>
              <a:gd name="connsiteX16" fmla="*/ 3668599 w 8586367"/>
              <a:gd name="connsiteY16" fmla="*/ 65314 h 2924512"/>
              <a:gd name="connsiteX17" fmla="*/ 3787132 w 8586367"/>
              <a:gd name="connsiteY17" fmla="*/ 19352 h 2924512"/>
              <a:gd name="connsiteX18" fmla="*/ 3925018 w 8586367"/>
              <a:gd name="connsiteY18" fmla="*/ 62895 h 2924512"/>
              <a:gd name="connsiteX19" fmla="*/ 4101608 w 8586367"/>
              <a:gd name="connsiteY19" fmla="*/ 12095 h 2924512"/>
              <a:gd name="connsiteX20" fmla="*/ 4166922 w 8586367"/>
              <a:gd name="connsiteY20" fmla="*/ 74990 h 2924512"/>
              <a:gd name="connsiteX21" fmla="*/ 4350771 w 8586367"/>
              <a:gd name="connsiteY21" fmla="*/ 12095 h 2924512"/>
              <a:gd name="connsiteX22" fmla="*/ 4486237 w 8586367"/>
              <a:gd name="connsiteY22" fmla="*/ 62895 h 2924512"/>
              <a:gd name="connsiteX23" fmla="*/ 4604769 w 8586367"/>
              <a:gd name="connsiteY23" fmla="*/ 16933 h 2924512"/>
              <a:gd name="connsiteX24" fmla="*/ 4740237 w 8586367"/>
              <a:gd name="connsiteY24" fmla="*/ 62895 h 2924512"/>
              <a:gd name="connsiteX25" fmla="*/ 4911989 w 8586367"/>
              <a:gd name="connsiteY25" fmla="*/ 0 h 2924512"/>
              <a:gd name="connsiteX26" fmla="*/ 5028102 w 8586367"/>
              <a:gd name="connsiteY26" fmla="*/ 36286 h 2924512"/>
              <a:gd name="connsiteX27" fmla="*/ 5158732 w 8586367"/>
              <a:gd name="connsiteY27" fmla="*/ 9676 h 2924512"/>
              <a:gd name="connsiteX28" fmla="*/ 5308713 w 8586367"/>
              <a:gd name="connsiteY28" fmla="*/ 50800 h 2924512"/>
              <a:gd name="connsiteX29" fmla="*/ 5381284 w 8586367"/>
              <a:gd name="connsiteY29" fmla="*/ 19352 h 2924512"/>
              <a:gd name="connsiteX30" fmla="*/ 5567551 w 8586367"/>
              <a:gd name="connsiteY30" fmla="*/ 60476 h 2924512"/>
              <a:gd name="connsiteX31" fmla="*/ 5678827 w 8586367"/>
              <a:gd name="connsiteY31" fmla="*/ 12095 h 2924512"/>
              <a:gd name="connsiteX32" fmla="*/ 5831228 w 8586367"/>
              <a:gd name="connsiteY32" fmla="*/ 53219 h 2924512"/>
              <a:gd name="connsiteX33" fmla="*/ 5937665 w 8586367"/>
              <a:gd name="connsiteY33" fmla="*/ 24191 h 2924512"/>
              <a:gd name="connsiteX34" fmla="*/ 6102160 w 8586367"/>
              <a:gd name="connsiteY34" fmla="*/ 55638 h 2924512"/>
              <a:gd name="connsiteX35" fmla="*/ 6203760 w 8586367"/>
              <a:gd name="connsiteY35" fmla="*/ 29028 h 2924512"/>
              <a:gd name="connsiteX36" fmla="*/ 6315037 w 8586367"/>
              <a:gd name="connsiteY36" fmla="*/ 55638 h 2924512"/>
              <a:gd name="connsiteX37" fmla="*/ 6443246 w 8586367"/>
              <a:gd name="connsiteY37" fmla="*/ 31448 h 2924512"/>
              <a:gd name="connsiteX38" fmla="*/ 6559361 w 8586367"/>
              <a:gd name="connsiteY38" fmla="*/ 74990 h 2924512"/>
              <a:gd name="connsiteX39" fmla="*/ 6692408 w 8586367"/>
              <a:gd name="connsiteY39" fmla="*/ 29029 h 2924512"/>
              <a:gd name="connsiteX40" fmla="*/ 6917380 w 8586367"/>
              <a:gd name="connsiteY40" fmla="*/ 65314 h 2924512"/>
              <a:gd name="connsiteX41" fmla="*/ 8583562 w 8586367"/>
              <a:gd name="connsiteY41" fmla="*/ 22264 h 2924512"/>
              <a:gd name="connsiteX42" fmla="*/ 8586367 w 8586367"/>
              <a:gd name="connsiteY42" fmla="*/ 2876446 h 2924512"/>
              <a:gd name="connsiteX43" fmla="*/ 8428870 w 8586367"/>
              <a:gd name="connsiteY43" fmla="*/ 2787070 h 2924512"/>
              <a:gd name="connsiteX44" fmla="*/ 8339111 w 8586367"/>
              <a:gd name="connsiteY44" fmla="*/ 2916096 h 2924512"/>
              <a:gd name="connsiteX45" fmla="*/ 8288623 w 8586367"/>
              <a:gd name="connsiteY45" fmla="*/ 2756217 h 2924512"/>
              <a:gd name="connsiteX46" fmla="*/ 8187648 w 8586367"/>
              <a:gd name="connsiteY46" fmla="*/ 2837559 h 2924512"/>
              <a:gd name="connsiteX47" fmla="*/ 8055817 w 8586367"/>
              <a:gd name="connsiteY47" fmla="*/ 2924512 h 2924512"/>
              <a:gd name="connsiteX48" fmla="*/ 8013744 w 8586367"/>
              <a:gd name="connsiteY48" fmla="*/ 2831950 h 2924512"/>
              <a:gd name="connsiteX49" fmla="*/ 7923985 w 8586367"/>
              <a:gd name="connsiteY49" fmla="*/ 2874024 h 2924512"/>
              <a:gd name="connsiteX50" fmla="*/ 7834229 w 8586367"/>
              <a:gd name="connsiteY50" fmla="*/ 2801096 h 2924512"/>
              <a:gd name="connsiteX51" fmla="*/ 7733253 w 8586367"/>
              <a:gd name="connsiteY51" fmla="*/ 2871219 h 2924512"/>
              <a:gd name="connsiteX52" fmla="*/ 7584592 w 8586367"/>
              <a:gd name="connsiteY52" fmla="*/ 2806705 h 2924512"/>
              <a:gd name="connsiteX53" fmla="*/ 7385444 w 8586367"/>
              <a:gd name="connsiteY53" fmla="*/ 2893658 h 2924512"/>
              <a:gd name="connsiteX54" fmla="*/ 7245199 w 8586367"/>
              <a:gd name="connsiteY54" fmla="*/ 2770242 h 2924512"/>
              <a:gd name="connsiteX55" fmla="*/ 7169466 w 8586367"/>
              <a:gd name="connsiteY55" fmla="*/ 2916097 h 2924512"/>
              <a:gd name="connsiteX56" fmla="*/ 7110562 w 8586367"/>
              <a:gd name="connsiteY56" fmla="*/ 2764632 h 2924512"/>
              <a:gd name="connsiteX57" fmla="*/ 6945074 w 8586367"/>
              <a:gd name="connsiteY57" fmla="*/ 2899268 h 2924512"/>
              <a:gd name="connsiteX58" fmla="*/ 6855316 w 8586367"/>
              <a:gd name="connsiteY58" fmla="*/ 2826340 h 2924512"/>
              <a:gd name="connsiteX59" fmla="*/ 6768364 w 8586367"/>
              <a:gd name="connsiteY59" fmla="*/ 2910487 h 2924512"/>
              <a:gd name="connsiteX60" fmla="*/ 6672997 w 8586367"/>
              <a:gd name="connsiteY60" fmla="*/ 2806705 h 2924512"/>
              <a:gd name="connsiteX61" fmla="*/ 6563606 w 8586367"/>
              <a:gd name="connsiteY61" fmla="*/ 2876828 h 2924512"/>
              <a:gd name="connsiteX62" fmla="*/ 6293601 w 8586367"/>
              <a:gd name="connsiteY62" fmla="*/ 2812833 h 2924512"/>
              <a:gd name="connsiteX63" fmla="*/ 6300635 w 8586367"/>
              <a:gd name="connsiteY63" fmla="*/ 1982840 h 2924512"/>
              <a:gd name="connsiteX64" fmla="*/ 6133462 w 8586367"/>
              <a:gd name="connsiteY64" fmla="*/ 1864688 h 2924512"/>
              <a:gd name="connsiteX65" fmla="*/ 5946525 w 8586367"/>
              <a:gd name="connsiteY65" fmla="*/ 1740839 h 2924512"/>
              <a:gd name="connsiteX66" fmla="*/ 5811889 w 8586367"/>
              <a:gd name="connsiteY66" fmla="*/ 1749255 h 2924512"/>
              <a:gd name="connsiteX67" fmla="*/ 5321031 w 8586367"/>
              <a:gd name="connsiteY67" fmla="*/ 1547301 h 2924512"/>
              <a:gd name="connsiteX68" fmla="*/ 5301397 w 8586367"/>
              <a:gd name="connsiteY68" fmla="*/ 1508032 h 2924512"/>
              <a:gd name="connsiteX69" fmla="*/ 5147127 w 8586367"/>
              <a:gd name="connsiteY69" fmla="*/ 1508032 h 2924512"/>
              <a:gd name="connsiteX70" fmla="*/ 4992857 w 8586367"/>
              <a:gd name="connsiteY70" fmla="*/ 1440715 h 2924512"/>
              <a:gd name="connsiteX71" fmla="*/ 4976027 w 8586367"/>
              <a:gd name="connsiteY71" fmla="*/ 1404250 h 2924512"/>
              <a:gd name="connsiteX72" fmla="*/ 4908709 w 8586367"/>
              <a:gd name="connsiteY72" fmla="*/ 1418275 h 2924512"/>
              <a:gd name="connsiteX73" fmla="*/ 4824562 w 8586367"/>
              <a:gd name="connsiteY73" fmla="*/ 1336933 h 2924512"/>
              <a:gd name="connsiteX74" fmla="*/ 4734804 w 8586367"/>
              <a:gd name="connsiteY74" fmla="*/ 1322908 h 2924512"/>
              <a:gd name="connsiteX75" fmla="*/ 4647853 w 8586367"/>
              <a:gd name="connsiteY75" fmla="*/ 1342543 h 2924512"/>
              <a:gd name="connsiteX76" fmla="*/ 4462729 w 8586367"/>
              <a:gd name="connsiteY76" fmla="*/ 1227541 h 2924512"/>
              <a:gd name="connsiteX77" fmla="*/ 4145774 w 8586367"/>
              <a:gd name="connsiteY77" fmla="*/ 1084490 h 2924512"/>
              <a:gd name="connsiteX78" fmla="*/ 3938211 w 8586367"/>
              <a:gd name="connsiteY78" fmla="*/ 1053637 h 2924512"/>
              <a:gd name="connsiteX79" fmla="*/ 3699794 w 8586367"/>
              <a:gd name="connsiteY79" fmla="*/ 916197 h 2924512"/>
              <a:gd name="connsiteX80" fmla="*/ 3598817 w 8586367"/>
              <a:gd name="connsiteY80" fmla="*/ 876928 h 2924512"/>
              <a:gd name="connsiteX81" fmla="*/ 3475401 w 8586367"/>
              <a:gd name="connsiteY81" fmla="*/ 874123 h 2924512"/>
              <a:gd name="connsiteX82" fmla="*/ 3225764 w 8586367"/>
              <a:gd name="connsiteY82" fmla="*/ 750707 h 2924512"/>
              <a:gd name="connsiteX83" fmla="*/ 3029421 w 8586367"/>
              <a:gd name="connsiteY83" fmla="*/ 697414 h 2924512"/>
              <a:gd name="connsiteX84" fmla="*/ 2964907 w 8586367"/>
              <a:gd name="connsiteY84" fmla="*/ 646926 h 2924512"/>
              <a:gd name="connsiteX85" fmla="*/ 2858321 w 8586367"/>
              <a:gd name="connsiteY85" fmla="*/ 635706 h 2924512"/>
              <a:gd name="connsiteX86" fmla="*/ 2496488 w 8586367"/>
              <a:gd name="connsiteY86" fmla="*/ 470217 h 2924512"/>
              <a:gd name="connsiteX87" fmla="*/ 2347613 w 8586367"/>
              <a:gd name="connsiteY87" fmla="*/ 449461 h 2924512"/>
              <a:gd name="connsiteX88" fmla="*/ 2204778 w 8586367"/>
              <a:gd name="connsiteY88" fmla="*/ 372045 h 2924512"/>
              <a:gd name="connsiteX89" fmla="*/ 2036803 w 8586367"/>
              <a:gd name="connsiteY89" fmla="*/ 322466 h 2924512"/>
              <a:gd name="connsiteX90" fmla="*/ 1950830 w 8586367"/>
              <a:gd name="connsiteY90" fmla="*/ 277480 h 2924512"/>
              <a:gd name="connsiteX91" fmla="*/ 1913487 w 8586367"/>
              <a:gd name="connsiteY91" fmla="*/ 244139 h 2924512"/>
              <a:gd name="connsiteX92" fmla="*/ 1875154 w 8586367"/>
              <a:gd name="connsiteY92" fmla="*/ 267026 h 2924512"/>
              <a:gd name="connsiteX93" fmla="*/ 1831797 w 8586367"/>
              <a:gd name="connsiteY93" fmla="*/ 287682 h 2924512"/>
              <a:gd name="connsiteX94" fmla="*/ 1769274 w 8586367"/>
              <a:gd name="connsiteY94" fmla="*/ 232974 h 2924512"/>
              <a:gd name="connsiteX95" fmla="*/ 1722382 w 8586367"/>
              <a:gd name="connsiteY95" fmla="*/ 225158 h 2924512"/>
              <a:gd name="connsiteX96" fmla="*/ 1698936 w 8586367"/>
              <a:gd name="connsiteY96" fmla="*/ 232974 h 2924512"/>
              <a:gd name="connsiteX97" fmla="*/ 1667674 w 8586367"/>
              <a:gd name="connsiteY97" fmla="*/ 240789 h 2924512"/>
              <a:gd name="connsiteX98" fmla="*/ 1636413 w 8586367"/>
              <a:gd name="connsiteY98" fmla="*/ 264235 h 2924512"/>
              <a:gd name="connsiteX99" fmla="*/ 1605151 w 8586367"/>
              <a:gd name="connsiteY99" fmla="*/ 279866 h 2924512"/>
              <a:gd name="connsiteX100" fmla="*/ 1436399 w 8586367"/>
              <a:gd name="connsiteY100" fmla="*/ 297622 h 2924512"/>
              <a:gd name="connsiteX101" fmla="*/ 1386320 w 8586367"/>
              <a:gd name="connsiteY101" fmla="*/ 264235 h 2924512"/>
              <a:gd name="connsiteX102" fmla="*/ 1362874 w 8586367"/>
              <a:gd name="connsiteY102" fmla="*/ 256420 h 2924512"/>
              <a:gd name="connsiteX103" fmla="*/ 1331613 w 8586367"/>
              <a:gd name="connsiteY103" fmla="*/ 248605 h 2924512"/>
              <a:gd name="connsiteX104" fmla="*/ 1300351 w 8586367"/>
              <a:gd name="connsiteY104" fmla="*/ 225158 h 2924512"/>
              <a:gd name="connsiteX105" fmla="*/ 1245643 w 8586367"/>
              <a:gd name="connsiteY105" fmla="*/ 186082 h 2924512"/>
              <a:gd name="connsiteX106" fmla="*/ 1214382 w 8586367"/>
              <a:gd name="connsiteY106" fmla="*/ 178266 h 2924512"/>
              <a:gd name="connsiteX107" fmla="*/ 1167489 w 8586367"/>
              <a:gd name="connsiteY107" fmla="*/ 193897 h 2924512"/>
              <a:gd name="connsiteX108" fmla="*/ 1120597 w 8586367"/>
              <a:gd name="connsiteY108" fmla="*/ 232974 h 2924512"/>
              <a:gd name="connsiteX109" fmla="*/ 1065889 w 8586367"/>
              <a:gd name="connsiteY109" fmla="*/ 272051 h 2924512"/>
              <a:gd name="connsiteX110" fmla="*/ 1042443 w 8586367"/>
              <a:gd name="connsiteY110" fmla="*/ 264235 h 2924512"/>
              <a:gd name="connsiteX111" fmla="*/ 972105 w 8586367"/>
              <a:gd name="connsiteY111" fmla="*/ 240789 h 2924512"/>
              <a:gd name="connsiteX112" fmla="*/ 957404 w 8586367"/>
              <a:gd name="connsiteY112" fmla="*/ 207109 h 2924512"/>
              <a:gd name="connsiteX113" fmla="*/ 896370 w 8586367"/>
              <a:gd name="connsiteY113" fmla="*/ 178824 h 2924512"/>
              <a:gd name="connsiteX114" fmla="*/ 870505 w 8586367"/>
              <a:gd name="connsiteY114" fmla="*/ 154820 h 2924512"/>
              <a:gd name="connsiteX115" fmla="*/ 824916 w 8586367"/>
              <a:gd name="connsiteY115" fmla="*/ 127652 h 2924512"/>
              <a:gd name="connsiteX116" fmla="*/ 706382 w 8586367"/>
              <a:gd name="connsiteY116" fmla="*/ 170451 h 2924512"/>
              <a:gd name="connsiteX117" fmla="*/ 654279 w 8586367"/>
              <a:gd name="connsiteY117" fmla="*/ 110160 h 2924512"/>
              <a:gd name="connsiteX118" fmla="*/ 581336 w 8586367"/>
              <a:gd name="connsiteY118" fmla="*/ 147005 h 2924512"/>
              <a:gd name="connsiteX119" fmla="*/ 550074 w 8586367"/>
              <a:gd name="connsiteY119" fmla="*/ 139189 h 2924512"/>
              <a:gd name="connsiteX120" fmla="*/ 503182 w 8586367"/>
              <a:gd name="connsiteY120" fmla="*/ 100112 h 2924512"/>
              <a:gd name="connsiteX121" fmla="*/ 420220 w 8586367"/>
              <a:gd name="connsiteY121" fmla="*/ 50032 h 2924512"/>
              <a:gd name="connsiteX122" fmla="*/ 411749 w 8586367"/>
              <a:gd name="connsiteY122" fmla="*/ 76438 h 2924512"/>
              <a:gd name="connsiteX123" fmla="*/ 346874 w 8586367"/>
              <a:gd name="connsiteY123" fmla="*/ 107928 h 2924512"/>
              <a:gd name="connsiteX124" fmla="*/ 331243 w 8586367"/>
              <a:gd name="connsiteY124" fmla="*/ 139189 h 2924512"/>
              <a:gd name="connsiteX125" fmla="*/ 307797 w 8586367"/>
              <a:gd name="connsiteY125" fmla="*/ 123558 h 2924512"/>
              <a:gd name="connsiteX126" fmla="*/ 299982 w 8586367"/>
              <a:gd name="connsiteY126" fmla="*/ 92297 h 2924512"/>
              <a:gd name="connsiteX127" fmla="*/ 292166 w 8586367"/>
              <a:gd name="connsiteY127" fmla="*/ 68851 h 2924512"/>
              <a:gd name="connsiteX128" fmla="*/ 253089 w 8586367"/>
              <a:gd name="connsiteY128" fmla="*/ 61035 h 2924512"/>
              <a:gd name="connsiteX129" fmla="*/ 196707 w 8586367"/>
              <a:gd name="connsiteY129" fmla="*/ 71828 h 2924512"/>
              <a:gd name="connsiteX130" fmla="*/ 156327 w 8586367"/>
              <a:gd name="connsiteY130" fmla="*/ 102718 h 2924512"/>
              <a:gd name="connsiteX131" fmla="*/ 96782 w 8586367"/>
              <a:gd name="connsiteY131" fmla="*/ 53220 h 2924512"/>
              <a:gd name="connsiteX132" fmla="*/ 0 w 8586367"/>
              <a:gd name="connsiteY132" fmla="*/ 54419 h 2924512"/>
              <a:gd name="connsiteX133" fmla="*/ 30974 w 8586367"/>
              <a:gd name="connsiteY133" fmla="*/ 10211 h 2924512"/>
              <a:gd name="connsiteX134" fmla="*/ 151585 w 8586367"/>
              <a:gd name="connsiteY134" fmla="*/ 21430 h 2924512"/>
              <a:gd name="connsiteX135" fmla="*/ 279748 w 8586367"/>
              <a:gd name="connsiteY135" fmla="*/ 34186 h 2924512"/>
              <a:gd name="connsiteX136" fmla="*/ 413040 w 8586367"/>
              <a:gd name="connsiteY136" fmla="*/ 17709 h 2924512"/>
              <a:gd name="connsiteX137" fmla="*/ 487551 w 8586367"/>
              <a:gd name="connsiteY137" fmla="*/ 61035 h 2924512"/>
              <a:gd name="connsiteX138" fmla="*/ 671212 w 8586367"/>
              <a:gd name="connsiteY138" fmla="*/ 35357 h 2924512"/>
              <a:gd name="connsiteX139" fmla="*/ 919630 w 8586367"/>
              <a:gd name="connsiteY139" fmla="*/ 30890 h 2924512"/>
              <a:gd name="connsiteX140" fmla="*/ 1081520 w 8586367"/>
              <a:gd name="connsiteY140" fmla="*/ 68851 h 2924512"/>
              <a:gd name="connsiteX141" fmla="*/ 1120597 w 8586367"/>
              <a:gd name="connsiteY141" fmla="*/ 61035 h 2924512"/>
              <a:gd name="connsiteX142" fmla="*/ 1174015 w 8586367"/>
              <a:gd name="connsiteY142" fmla="*/ 20896 h 2924512"/>
              <a:gd name="connsiteX143" fmla="*/ 1252624 w 8586367"/>
              <a:gd name="connsiteY143" fmla="*/ 21731 h 2924512"/>
              <a:gd name="connsiteX144" fmla="*/ 1362874 w 8586367"/>
              <a:gd name="connsiteY144" fmla="*/ 53220 h 2924512"/>
              <a:gd name="connsiteX145" fmla="*/ 1374705 w 8586367"/>
              <a:gd name="connsiteY145" fmla="*/ 51741 h 2924512"/>
              <a:gd name="connsiteX146" fmla="*/ 1421897 w 8586367"/>
              <a:gd name="connsiteY146" fmla="*/ 36779 h 2924512"/>
              <a:gd name="connsiteX147" fmla="*/ 1446212 w 8586367"/>
              <a:gd name="connsiteY147" fmla="*/ 28204 h 2924512"/>
              <a:gd name="connsiteX148" fmla="*/ 1441569 w 8586367"/>
              <a:gd name="connsiteY148" fmla="*/ 11643 h 2924512"/>
              <a:gd name="connsiteX149" fmla="*/ 1523275 w 8586367"/>
              <a:gd name="connsiteY149" fmla="*/ 60849 h 2924512"/>
              <a:gd name="connsiteX150" fmla="*/ 1609059 w 8586367"/>
              <a:gd name="connsiteY150"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650216 w 8586367"/>
              <a:gd name="connsiteY8" fmla="*/ 59142 h 2924512"/>
              <a:gd name="connsiteX9" fmla="*/ 2780844 w 8586367"/>
              <a:gd name="connsiteY9" fmla="*/ 13180 h 2924512"/>
              <a:gd name="connsiteX10" fmla="*/ 2921113 w 8586367"/>
              <a:gd name="connsiteY10" fmla="*/ 45962 h 2924512"/>
              <a:gd name="connsiteX11" fmla="*/ 3061454 w 8586367"/>
              <a:gd name="connsiteY11" fmla="*/ 20437 h 2924512"/>
              <a:gd name="connsiteX12" fmla="*/ 3170275 w 8586367"/>
              <a:gd name="connsiteY12" fmla="*/ 55638 h 2924512"/>
              <a:gd name="connsiteX13" fmla="*/ 3252558 w 8586367"/>
              <a:gd name="connsiteY13" fmla="*/ 37370 h 2924512"/>
              <a:gd name="connsiteX14" fmla="*/ 3395246 w 8586367"/>
              <a:gd name="connsiteY14" fmla="*/ 62895 h 2924512"/>
              <a:gd name="connsiteX15" fmla="*/ 3537970 w 8586367"/>
              <a:gd name="connsiteY15" fmla="*/ 21771 h 2924512"/>
              <a:gd name="connsiteX16" fmla="*/ 3668599 w 8586367"/>
              <a:gd name="connsiteY16" fmla="*/ 65314 h 2924512"/>
              <a:gd name="connsiteX17" fmla="*/ 3787132 w 8586367"/>
              <a:gd name="connsiteY17" fmla="*/ 19352 h 2924512"/>
              <a:gd name="connsiteX18" fmla="*/ 3925018 w 8586367"/>
              <a:gd name="connsiteY18" fmla="*/ 62895 h 2924512"/>
              <a:gd name="connsiteX19" fmla="*/ 4101608 w 8586367"/>
              <a:gd name="connsiteY19" fmla="*/ 12095 h 2924512"/>
              <a:gd name="connsiteX20" fmla="*/ 4166922 w 8586367"/>
              <a:gd name="connsiteY20" fmla="*/ 74990 h 2924512"/>
              <a:gd name="connsiteX21" fmla="*/ 4350771 w 8586367"/>
              <a:gd name="connsiteY21" fmla="*/ 12095 h 2924512"/>
              <a:gd name="connsiteX22" fmla="*/ 4486237 w 8586367"/>
              <a:gd name="connsiteY22" fmla="*/ 62895 h 2924512"/>
              <a:gd name="connsiteX23" fmla="*/ 4604769 w 8586367"/>
              <a:gd name="connsiteY23" fmla="*/ 16933 h 2924512"/>
              <a:gd name="connsiteX24" fmla="*/ 4740237 w 8586367"/>
              <a:gd name="connsiteY24" fmla="*/ 62895 h 2924512"/>
              <a:gd name="connsiteX25" fmla="*/ 4911989 w 8586367"/>
              <a:gd name="connsiteY25" fmla="*/ 0 h 2924512"/>
              <a:gd name="connsiteX26" fmla="*/ 5028102 w 8586367"/>
              <a:gd name="connsiteY26" fmla="*/ 36286 h 2924512"/>
              <a:gd name="connsiteX27" fmla="*/ 5158732 w 8586367"/>
              <a:gd name="connsiteY27" fmla="*/ 9676 h 2924512"/>
              <a:gd name="connsiteX28" fmla="*/ 5308713 w 8586367"/>
              <a:gd name="connsiteY28" fmla="*/ 50800 h 2924512"/>
              <a:gd name="connsiteX29" fmla="*/ 5381284 w 8586367"/>
              <a:gd name="connsiteY29" fmla="*/ 19352 h 2924512"/>
              <a:gd name="connsiteX30" fmla="*/ 5567551 w 8586367"/>
              <a:gd name="connsiteY30" fmla="*/ 60476 h 2924512"/>
              <a:gd name="connsiteX31" fmla="*/ 5678827 w 8586367"/>
              <a:gd name="connsiteY31" fmla="*/ 12095 h 2924512"/>
              <a:gd name="connsiteX32" fmla="*/ 5831228 w 8586367"/>
              <a:gd name="connsiteY32" fmla="*/ 53219 h 2924512"/>
              <a:gd name="connsiteX33" fmla="*/ 5937665 w 8586367"/>
              <a:gd name="connsiteY33" fmla="*/ 24191 h 2924512"/>
              <a:gd name="connsiteX34" fmla="*/ 6102160 w 8586367"/>
              <a:gd name="connsiteY34" fmla="*/ 55638 h 2924512"/>
              <a:gd name="connsiteX35" fmla="*/ 6203760 w 8586367"/>
              <a:gd name="connsiteY35" fmla="*/ 29028 h 2924512"/>
              <a:gd name="connsiteX36" fmla="*/ 6315037 w 8586367"/>
              <a:gd name="connsiteY36" fmla="*/ 55638 h 2924512"/>
              <a:gd name="connsiteX37" fmla="*/ 6443246 w 8586367"/>
              <a:gd name="connsiteY37" fmla="*/ 31448 h 2924512"/>
              <a:gd name="connsiteX38" fmla="*/ 6559361 w 8586367"/>
              <a:gd name="connsiteY38" fmla="*/ 74990 h 2924512"/>
              <a:gd name="connsiteX39" fmla="*/ 6692408 w 8586367"/>
              <a:gd name="connsiteY39" fmla="*/ 29029 h 2924512"/>
              <a:gd name="connsiteX40" fmla="*/ 6917380 w 8586367"/>
              <a:gd name="connsiteY40" fmla="*/ 65314 h 2924512"/>
              <a:gd name="connsiteX41" fmla="*/ 8583562 w 8586367"/>
              <a:gd name="connsiteY41" fmla="*/ 22264 h 2924512"/>
              <a:gd name="connsiteX42" fmla="*/ 8586367 w 8586367"/>
              <a:gd name="connsiteY42" fmla="*/ 2876446 h 2924512"/>
              <a:gd name="connsiteX43" fmla="*/ 8428870 w 8586367"/>
              <a:gd name="connsiteY43" fmla="*/ 2787070 h 2924512"/>
              <a:gd name="connsiteX44" fmla="*/ 8339111 w 8586367"/>
              <a:gd name="connsiteY44" fmla="*/ 2916096 h 2924512"/>
              <a:gd name="connsiteX45" fmla="*/ 8288623 w 8586367"/>
              <a:gd name="connsiteY45" fmla="*/ 2756217 h 2924512"/>
              <a:gd name="connsiteX46" fmla="*/ 8187648 w 8586367"/>
              <a:gd name="connsiteY46" fmla="*/ 2837559 h 2924512"/>
              <a:gd name="connsiteX47" fmla="*/ 8055817 w 8586367"/>
              <a:gd name="connsiteY47" fmla="*/ 2924512 h 2924512"/>
              <a:gd name="connsiteX48" fmla="*/ 8013744 w 8586367"/>
              <a:gd name="connsiteY48" fmla="*/ 2831950 h 2924512"/>
              <a:gd name="connsiteX49" fmla="*/ 7923985 w 8586367"/>
              <a:gd name="connsiteY49" fmla="*/ 2874024 h 2924512"/>
              <a:gd name="connsiteX50" fmla="*/ 7834229 w 8586367"/>
              <a:gd name="connsiteY50" fmla="*/ 2801096 h 2924512"/>
              <a:gd name="connsiteX51" fmla="*/ 7733253 w 8586367"/>
              <a:gd name="connsiteY51" fmla="*/ 2871219 h 2924512"/>
              <a:gd name="connsiteX52" fmla="*/ 7584592 w 8586367"/>
              <a:gd name="connsiteY52" fmla="*/ 2806705 h 2924512"/>
              <a:gd name="connsiteX53" fmla="*/ 7385444 w 8586367"/>
              <a:gd name="connsiteY53" fmla="*/ 2893658 h 2924512"/>
              <a:gd name="connsiteX54" fmla="*/ 7245199 w 8586367"/>
              <a:gd name="connsiteY54" fmla="*/ 2770242 h 2924512"/>
              <a:gd name="connsiteX55" fmla="*/ 7169466 w 8586367"/>
              <a:gd name="connsiteY55" fmla="*/ 2916097 h 2924512"/>
              <a:gd name="connsiteX56" fmla="*/ 7110562 w 8586367"/>
              <a:gd name="connsiteY56" fmla="*/ 2764632 h 2924512"/>
              <a:gd name="connsiteX57" fmla="*/ 6945074 w 8586367"/>
              <a:gd name="connsiteY57" fmla="*/ 2899268 h 2924512"/>
              <a:gd name="connsiteX58" fmla="*/ 6855316 w 8586367"/>
              <a:gd name="connsiteY58" fmla="*/ 2826340 h 2924512"/>
              <a:gd name="connsiteX59" fmla="*/ 6768364 w 8586367"/>
              <a:gd name="connsiteY59" fmla="*/ 2910487 h 2924512"/>
              <a:gd name="connsiteX60" fmla="*/ 6672997 w 8586367"/>
              <a:gd name="connsiteY60" fmla="*/ 2806705 h 2924512"/>
              <a:gd name="connsiteX61" fmla="*/ 6563606 w 8586367"/>
              <a:gd name="connsiteY61" fmla="*/ 2876828 h 2924512"/>
              <a:gd name="connsiteX62" fmla="*/ 6293601 w 8586367"/>
              <a:gd name="connsiteY62" fmla="*/ 2812833 h 2924512"/>
              <a:gd name="connsiteX63" fmla="*/ 6300635 w 8586367"/>
              <a:gd name="connsiteY63" fmla="*/ 1982840 h 2924512"/>
              <a:gd name="connsiteX64" fmla="*/ 6133462 w 8586367"/>
              <a:gd name="connsiteY64" fmla="*/ 1864688 h 2924512"/>
              <a:gd name="connsiteX65" fmla="*/ 5946525 w 8586367"/>
              <a:gd name="connsiteY65" fmla="*/ 1740839 h 2924512"/>
              <a:gd name="connsiteX66" fmla="*/ 5811889 w 8586367"/>
              <a:gd name="connsiteY66" fmla="*/ 1749255 h 2924512"/>
              <a:gd name="connsiteX67" fmla="*/ 5321031 w 8586367"/>
              <a:gd name="connsiteY67" fmla="*/ 1547301 h 2924512"/>
              <a:gd name="connsiteX68" fmla="*/ 5301397 w 8586367"/>
              <a:gd name="connsiteY68" fmla="*/ 1508032 h 2924512"/>
              <a:gd name="connsiteX69" fmla="*/ 5147127 w 8586367"/>
              <a:gd name="connsiteY69" fmla="*/ 1508032 h 2924512"/>
              <a:gd name="connsiteX70" fmla="*/ 4992857 w 8586367"/>
              <a:gd name="connsiteY70" fmla="*/ 1440715 h 2924512"/>
              <a:gd name="connsiteX71" fmla="*/ 4976027 w 8586367"/>
              <a:gd name="connsiteY71" fmla="*/ 1404250 h 2924512"/>
              <a:gd name="connsiteX72" fmla="*/ 4908709 w 8586367"/>
              <a:gd name="connsiteY72" fmla="*/ 1418275 h 2924512"/>
              <a:gd name="connsiteX73" fmla="*/ 4824562 w 8586367"/>
              <a:gd name="connsiteY73" fmla="*/ 1336933 h 2924512"/>
              <a:gd name="connsiteX74" fmla="*/ 4734804 w 8586367"/>
              <a:gd name="connsiteY74" fmla="*/ 1322908 h 2924512"/>
              <a:gd name="connsiteX75" fmla="*/ 4647853 w 8586367"/>
              <a:gd name="connsiteY75" fmla="*/ 1342543 h 2924512"/>
              <a:gd name="connsiteX76" fmla="*/ 4462729 w 8586367"/>
              <a:gd name="connsiteY76" fmla="*/ 1227541 h 2924512"/>
              <a:gd name="connsiteX77" fmla="*/ 4145774 w 8586367"/>
              <a:gd name="connsiteY77" fmla="*/ 1084490 h 2924512"/>
              <a:gd name="connsiteX78" fmla="*/ 3938211 w 8586367"/>
              <a:gd name="connsiteY78" fmla="*/ 1053637 h 2924512"/>
              <a:gd name="connsiteX79" fmla="*/ 3699794 w 8586367"/>
              <a:gd name="connsiteY79" fmla="*/ 916197 h 2924512"/>
              <a:gd name="connsiteX80" fmla="*/ 3598817 w 8586367"/>
              <a:gd name="connsiteY80" fmla="*/ 876928 h 2924512"/>
              <a:gd name="connsiteX81" fmla="*/ 3475401 w 8586367"/>
              <a:gd name="connsiteY81" fmla="*/ 874123 h 2924512"/>
              <a:gd name="connsiteX82" fmla="*/ 3225764 w 8586367"/>
              <a:gd name="connsiteY82" fmla="*/ 750707 h 2924512"/>
              <a:gd name="connsiteX83" fmla="*/ 3029421 w 8586367"/>
              <a:gd name="connsiteY83" fmla="*/ 697414 h 2924512"/>
              <a:gd name="connsiteX84" fmla="*/ 2964907 w 8586367"/>
              <a:gd name="connsiteY84" fmla="*/ 646926 h 2924512"/>
              <a:gd name="connsiteX85" fmla="*/ 2858321 w 8586367"/>
              <a:gd name="connsiteY85" fmla="*/ 635706 h 2924512"/>
              <a:gd name="connsiteX86" fmla="*/ 2496488 w 8586367"/>
              <a:gd name="connsiteY86" fmla="*/ 470217 h 2924512"/>
              <a:gd name="connsiteX87" fmla="*/ 2347613 w 8586367"/>
              <a:gd name="connsiteY87" fmla="*/ 449461 h 2924512"/>
              <a:gd name="connsiteX88" fmla="*/ 2204778 w 8586367"/>
              <a:gd name="connsiteY88" fmla="*/ 372045 h 2924512"/>
              <a:gd name="connsiteX89" fmla="*/ 2036803 w 8586367"/>
              <a:gd name="connsiteY89" fmla="*/ 322466 h 2924512"/>
              <a:gd name="connsiteX90" fmla="*/ 1950830 w 8586367"/>
              <a:gd name="connsiteY90" fmla="*/ 277480 h 2924512"/>
              <a:gd name="connsiteX91" fmla="*/ 1913487 w 8586367"/>
              <a:gd name="connsiteY91" fmla="*/ 244139 h 2924512"/>
              <a:gd name="connsiteX92" fmla="*/ 1875154 w 8586367"/>
              <a:gd name="connsiteY92" fmla="*/ 267026 h 2924512"/>
              <a:gd name="connsiteX93" fmla="*/ 1831797 w 8586367"/>
              <a:gd name="connsiteY93" fmla="*/ 287682 h 2924512"/>
              <a:gd name="connsiteX94" fmla="*/ 1769274 w 8586367"/>
              <a:gd name="connsiteY94" fmla="*/ 232974 h 2924512"/>
              <a:gd name="connsiteX95" fmla="*/ 1722382 w 8586367"/>
              <a:gd name="connsiteY95" fmla="*/ 225158 h 2924512"/>
              <a:gd name="connsiteX96" fmla="*/ 1698936 w 8586367"/>
              <a:gd name="connsiteY96" fmla="*/ 232974 h 2924512"/>
              <a:gd name="connsiteX97" fmla="*/ 1667674 w 8586367"/>
              <a:gd name="connsiteY97" fmla="*/ 240789 h 2924512"/>
              <a:gd name="connsiteX98" fmla="*/ 1636413 w 8586367"/>
              <a:gd name="connsiteY98" fmla="*/ 264235 h 2924512"/>
              <a:gd name="connsiteX99" fmla="*/ 1605151 w 8586367"/>
              <a:gd name="connsiteY99" fmla="*/ 279866 h 2924512"/>
              <a:gd name="connsiteX100" fmla="*/ 1436399 w 8586367"/>
              <a:gd name="connsiteY100" fmla="*/ 297622 h 2924512"/>
              <a:gd name="connsiteX101" fmla="*/ 1386320 w 8586367"/>
              <a:gd name="connsiteY101" fmla="*/ 264235 h 2924512"/>
              <a:gd name="connsiteX102" fmla="*/ 1362874 w 8586367"/>
              <a:gd name="connsiteY102" fmla="*/ 256420 h 2924512"/>
              <a:gd name="connsiteX103" fmla="*/ 1331613 w 8586367"/>
              <a:gd name="connsiteY103" fmla="*/ 248605 h 2924512"/>
              <a:gd name="connsiteX104" fmla="*/ 1300351 w 8586367"/>
              <a:gd name="connsiteY104" fmla="*/ 225158 h 2924512"/>
              <a:gd name="connsiteX105" fmla="*/ 1245643 w 8586367"/>
              <a:gd name="connsiteY105" fmla="*/ 186082 h 2924512"/>
              <a:gd name="connsiteX106" fmla="*/ 1214382 w 8586367"/>
              <a:gd name="connsiteY106" fmla="*/ 178266 h 2924512"/>
              <a:gd name="connsiteX107" fmla="*/ 1167489 w 8586367"/>
              <a:gd name="connsiteY107" fmla="*/ 193897 h 2924512"/>
              <a:gd name="connsiteX108" fmla="*/ 1120597 w 8586367"/>
              <a:gd name="connsiteY108" fmla="*/ 232974 h 2924512"/>
              <a:gd name="connsiteX109" fmla="*/ 1065889 w 8586367"/>
              <a:gd name="connsiteY109" fmla="*/ 272051 h 2924512"/>
              <a:gd name="connsiteX110" fmla="*/ 1042443 w 8586367"/>
              <a:gd name="connsiteY110" fmla="*/ 264235 h 2924512"/>
              <a:gd name="connsiteX111" fmla="*/ 972105 w 8586367"/>
              <a:gd name="connsiteY111" fmla="*/ 240789 h 2924512"/>
              <a:gd name="connsiteX112" fmla="*/ 957404 w 8586367"/>
              <a:gd name="connsiteY112" fmla="*/ 207109 h 2924512"/>
              <a:gd name="connsiteX113" fmla="*/ 896370 w 8586367"/>
              <a:gd name="connsiteY113" fmla="*/ 178824 h 2924512"/>
              <a:gd name="connsiteX114" fmla="*/ 870505 w 8586367"/>
              <a:gd name="connsiteY114" fmla="*/ 154820 h 2924512"/>
              <a:gd name="connsiteX115" fmla="*/ 824916 w 8586367"/>
              <a:gd name="connsiteY115" fmla="*/ 127652 h 2924512"/>
              <a:gd name="connsiteX116" fmla="*/ 706382 w 8586367"/>
              <a:gd name="connsiteY116" fmla="*/ 170451 h 2924512"/>
              <a:gd name="connsiteX117" fmla="*/ 654279 w 8586367"/>
              <a:gd name="connsiteY117" fmla="*/ 110160 h 2924512"/>
              <a:gd name="connsiteX118" fmla="*/ 581336 w 8586367"/>
              <a:gd name="connsiteY118" fmla="*/ 147005 h 2924512"/>
              <a:gd name="connsiteX119" fmla="*/ 550074 w 8586367"/>
              <a:gd name="connsiteY119" fmla="*/ 139189 h 2924512"/>
              <a:gd name="connsiteX120" fmla="*/ 503182 w 8586367"/>
              <a:gd name="connsiteY120" fmla="*/ 100112 h 2924512"/>
              <a:gd name="connsiteX121" fmla="*/ 420220 w 8586367"/>
              <a:gd name="connsiteY121" fmla="*/ 50032 h 2924512"/>
              <a:gd name="connsiteX122" fmla="*/ 411749 w 8586367"/>
              <a:gd name="connsiteY122" fmla="*/ 76438 h 2924512"/>
              <a:gd name="connsiteX123" fmla="*/ 346874 w 8586367"/>
              <a:gd name="connsiteY123" fmla="*/ 107928 h 2924512"/>
              <a:gd name="connsiteX124" fmla="*/ 331243 w 8586367"/>
              <a:gd name="connsiteY124" fmla="*/ 139189 h 2924512"/>
              <a:gd name="connsiteX125" fmla="*/ 307797 w 8586367"/>
              <a:gd name="connsiteY125" fmla="*/ 123558 h 2924512"/>
              <a:gd name="connsiteX126" fmla="*/ 299982 w 8586367"/>
              <a:gd name="connsiteY126" fmla="*/ 92297 h 2924512"/>
              <a:gd name="connsiteX127" fmla="*/ 292166 w 8586367"/>
              <a:gd name="connsiteY127" fmla="*/ 68851 h 2924512"/>
              <a:gd name="connsiteX128" fmla="*/ 253089 w 8586367"/>
              <a:gd name="connsiteY128" fmla="*/ 61035 h 2924512"/>
              <a:gd name="connsiteX129" fmla="*/ 196707 w 8586367"/>
              <a:gd name="connsiteY129" fmla="*/ 71828 h 2924512"/>
              <a:gd name="connsiteX130" fmla="*/ 156327 w 8586367"/>
              <a:gd name="connsiteY130" fmla="*/ 102718 h 2924512"/>
              <a:gd name="connsiteX131" fmla="*/ 96782 w 8586367"/>
              <a:gd name="connsiteY131" fmla="*/ 53220 h 2924512"/>
              <a:gd name="connsiteX132" fmla="*/ 0 w 8586367"/>
              <a:gd name="connsiteY132" fmla="*/ 54419 h 2924512"/>
              <a:gd name="connsiteX133" fmla="*/ 30974 w 8586367"/>
              <a:gd name="connsiteY133" fmla="*/ 10211 h 2924512"/>
              <a:gd name="connsiteX134" fmla="*/ 151585 w 8586367"/>
              <a:gd name="connsiteY134" fmla="*/ 21430 h 2924512"/>
              <a:gd name="connsiteX135" fmla="*/ 279748 w 8586367"/>
              <a:gd name="connsiteY135" fmla="*/ 34186 h 2924512"/>
              <a:gd name="connsiteX136" fmla="*/ 413040 w 8586367"/>
              <a:gd name="connsiteY136" fmla="*/ 17709 h 2924512"/>
              <a:gd name="connsiteX137" fmla="*/ 487551 w 8586367"/>
              <a:gd name="connsiteY137" fmla="*/ 61035 h 2924512"/>
              <a:gd name="connsiteX138" fmla="*/ 671212 w 8586367"/>
              <a:gd name="connsiteY138" fmla="*/ 35357 h 2924512"/>
              <a:gd name="connsiteX139" fmla="*/ 919630 w 8586367"/>
              <a:gd name="connsiteY139" fmla="*/ 30890 h 2924512"/>
              <a:gd name="connsiteX140" fmla="*/ 1081520 w 8586367"/>
              <a:gd name="connsiteY140" fmla="*/ 68851 h 2924512"/>
              <a:gd name="connsiteX141" fmla="*/ 1120597 w 8586367"/>
              <a:gd name="connsiteY141" fmla="*/ 61035 h 2924512"/>
              <a:gd name="connsiteX142" fmla="*/ 1174015 w 8586367"/>
              <a:gd name="connsiteY142" fmla="*/ 20896 h 2924512"/>
              <a:gd name="connsiteX143" fmla="*/ 1252624 w 8586367"/>
              <a:gd name="connsiteY143" fmla="*/ 21731 h 2924512"/>
              <a:gd name="connsiteX144" fmla="*/ 1362874 w 8586367"/>
              <a:gd name="connsiteY144" fmla="*/ 53220 h 2924512"/>
              <a:gd name="connsiteX145" fmla="*/ 1374705 w 8586367"/>
              <a:gd name="connsiteY145" fmla="*/ 51741 h 2924512"/>
              <a:gd name="connsiteX146" fmla="*/ 1421897 w 8586367"/>
              <a:gd name="connsiteY146" fmla="*/ 36779 h 2924512"/>
              <a:gd name="connsiteX147" fmla="*/ 1446212 w 8586367"/>
              <a:gd name="connsiteY147" fmla="*/ 28204 h 2924512"/>
              <a:gd name="connsiteX148" fmla="*/ 1441569 w 8586367"/>
              <a:gd name="connsiteY148" fmla="*/ 11643 h 2924512"/>
              <a:gd name="connsiteX149" fmla="*/ 1523275 w 8586367"/>
              <a:gd name="connsiteY149" fmla="*/ 60849 h 2924512"/>
              <a:gd name="connsiteX150" fmla="*/ 1609059 w 8586367"/>
              <a:gd name="connsiteY150"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56656 w 8586367"/>
              <a:gd name="connsiteY7" fmla="*/ 62895 h 2924512"/>
              <a:gd name="connsiteX8" fmla="*/ 2577644 w 8586367"/>
              <a:gd name="connsiteY8" fmla="*/ 80913 h 2924512"/>
              <a:gd name="connsiteX9" fmla="*/ 2780844 w 8586367"/>
              <a:gd name="connsiteY9" fmla="*/ 13180 h 2924512"/>
              <a:gd name="connsiteX10" fmla="*/ 2921113 w 8586367"/>
              <a:gd name="connsiteY10" fmla="*/ 45962 h 2924512"/>
              <a:gd name="connsiteX11" fmla="*/ 3061454 w 8586367"/>
              <a:gd name="connsiteY11" fmla="*/ 20437 h 2924512"/>
              <a:gd name="connsiteX12" fmla="*/ 3170275 w 8586367"/>
              <a:gd name="connsiteY12" fmla="*/ 55638 h 2924512"/>
              <a:gd name="connsiteX13" fmla="*/ 3252558 w 8586367"/>
              <a:gd name="connsiteY13" fmla="*/ 37370 h 2924512"/>
              <a:gd name="connsiteX14" fmla="*/ 3395246 w 8586367"/>
              <a:gd name="connsiteY14" fmla="*/ 62895 h 2924512"/>
              <a:gd name="connsiteX15" fmla="*/ 3537970 w 8586367"/>
              <a:gd name="connsiteY15" fmla="*/ 21771 h 2924512"/>
              <a:gd name="connsiteX16" fmla="*/ 3668599 w 8586367"/>
              <a:gd name="connsiteY16" fmla="*/ 65314 h 2924512"/>
              <a:gd name="connsiteX17" fmla="*/ 3787132 w 8586367"/>
              <a:gd name="connsiteY17" fmla="*/ 19352 h 2924512"/>
              <a:gd name="connsiteX18" fmla="*/ 3925018 w 8586367"/>
              <a:gd name="connsiteY18" fmla="*/ 62895 h 2924512"/>
              <a:gd name="connsiteX19" fmla="*/ 4101608 w 8586367"/>
              <a:gd name="connsiteY19" fmla="*/ 12095 h 2924512"/>
              <a:gd name="connsiteX20" fmla="*/ 4166922 w 8586367"/>
              <a:gd name="connsiteY20" fmla="*/ 74990 h 2924512"/>
              <a:gd name="connsiteX21" fmla="*/ 4350771 w 8586367"/>
              <a:gd name="connsiteY21" fmla="*/ 12095 h 2924512"/>
              <a:gd name="connsiteX22" fmla="*/ 4486237 w 8586367"/>
              <a:gd name="connsiteY22" fmla="*/ 62895 h 2924512"/>
              <a:gd name="connsiteX23" fmla="*/ 4604769 w 8586367"/>
              <a:gd name="connsiteY23" fmla="*/ 16933 h 2924512"/>
              <a:gd name="connsiteX24" fmla="*/ 4740237 w 8586367"/>
              <a:gd name="connsiteY24" fmla="*/ 62895 h 2924512"/>
              <a:gd name="connsiteX25" fmla="*/ 4911989 w 8586367"/>
              <a:gd name="connsiteY25" fmla="*/ 0 h 2924512"/>
              <a:gd name="connsiteX26" fmla="*/ 5028102 w 8586367"/>
              <a:gd name="connsiteY26" fmla="*/ 36286 h 2924512"/>
              <a:gd name="connsiteX27" fmla="*/ 5158732 w 8586367"/>
              <a:gd name="connsiteY27" fmla="*/ 9676 h 2924512"/>
              <a:gd name="connsiteX28" fmla="*/ 5308713 w 8586367"/>
              <a:gd name="connsiteY28" fmla="*/ 50800 h 2924512"/>
              <a:gd name="connsiteX29" fmla="*/ 5381284 w 8586367"/>
              <a:gd name="connsiteY29" fmla="*/ 19352 h 2924512"/>
              <a:gd name="connsiteX30" fmla="*/ 5567551 w 8586367"/>
              <a:gd name="connsiteY30" fmla="*/ 60476 h 2924512"/>
              <a:gd name="connsiteX31" fmla="*/ 5678827 w 8586367"/>
              <a:gd name="connsiteY31" fmla="*/ 12095 h 2924512"/>
              <a:gd name="connsiteX32" fmla="*/ 5831228 w 8586367"/>
              <a:gd name="connsiteY32" fmla="*/ 53219 h 2924512"/>
              <a:gd name="connsiteX33" fmla="*/ 5937665 w 8586367"/>
              <a:gd name="connsiteY33" fmla="*/ 24191 h 2924512"/>
              <a:gd name="connsiteX34" fmla="*/ 6102160 w 8586367"/>
              <a:gd name="connsiteY34" fmla="*/ 55638 h 2924512"/>
              <a:gd name="connsiteX35" fmla="*/ 6203760 w 8586367"/>
              <a:gd name="connsiteY35" fmla="*/ 29028 h 2924512"/>
              <a:gd name="connsiteX36" fmla="*/ 6315037 w 8586367"/>
              <a:gd name="connsiteY36" fmla="*/ 55638 h 2924512"/>
              <a:gd name="connsiteX37" fmla="*/ 6443246 w 8586367"/>
              <a:gd name="connsiteY37" fmla="*/ 31448 h 2924512"/>
              <a:gd name="connsiteX38" fmla="*/ 6559361 w 8586367"/>
              <a:gd name="connsiteY38" fmla="*/ 74990 h 2924512"/>
              <a:gd name="connsiteX39" fmla="*/ 6692408 w 8586367"/>
              <a:gd name="connsiteY39" fmla="*/ 29029 h 2924512"/>
              <a:gd name="connsiteX40" fmla="*/ 6917380 w 8586367"/>
              <a:gd name="connsiteY40" fmla="*/ 65314 h 2924512"/>
              <a:gd name="connsiteX41" fmla="*/ 8583562 w 8586367"/>
              <a:gd name="connsiteY41" fmla="*/ 22264 h 2924512"/>
              <a:gd name="connsiteX42" fmla="*/ 8586367 w 8586367"/>
              <a:gd name="connsiteY42" fmla="*/ 2876446 h 2924512"/>
              <a:gd name="connsiteX43" fmla="*/ 8428870 w 8586367"/>
              <a:gd name="connsiteY43" fmla="*/ 2787070 h 2924512"/>
              <a:gd name="connsiteX44" fmla="*/ 8339111 w 8586367"/>
              <a:gd name="connsiteY44" fmla="*/ 2916096 h 2924512"/>
              <a:gd name="connsiteX45" fmla="*/ 8288623 w 8586367"/>
              <a:gd name="connsiteY45" fmla="*/ 2756217 h 2924512"/>
              <a:gd name="connsiteX46" fmla="*/ 8187648 w 8586367"/>
              <a:gd name="connsiteY46" fmla="*/ 2837559 h 2924512"/>
              <a:gd name="connsiteX47" fmla="*/ 8055817 w 8586367"/>
              <a:gd name="connsiteY47" fmla="*/ 2924512 h 2924512"/>
              <a:gd name="connsiteX48" fmla="*/ 8013744 w 8586367"/>
              <a:gd name="connsiteY48" fmla="*/ 2831950 h 2924512"/>
              <a:gd name="connsiteX49" fmla="*/ 7923985 w 8586367"/>
              <a:gd name="connsiteY49" fmla="*/ 2874024 h 2924512"/>
              <a:gd name="connsiteX50" fmla="*/ 7834229 w 8586367"/>
              <a:gd name="connsiteY50" fmla="*/ 2801096 h 2924512"/>
              <a:gd name="connsiteX51" fmla="*/ 7733253 w 8586367"/>
              <a:gd name="connsiteY51" fmla="*/ 2871219 h 2924512"/>
              <a:gd name="connsiteX52" fmla="*/ 7584592 w 8586367"/>
              <a:gd name="connsiteY52" fmla="*/ 2806705 h 2924512"/>
              <a:gd name="connsiteX53" fmla="*/ 7385444 w 8586367"/>
              <a:gd name="connsiteY53" fmla="*/ 2893658 h 2924512"/>
              <a:gd name="connsiteX54" fmla="*/ 7245199 w 8586367"/>
              <a:gd name="connsiteY54" fmla="*/ 2770242 h 2924512"/>
              <a:gd name="connsiteX55" fmla="*/ 7169466 w 8586367"/>
              <a:gd name="connsiteY55" fmla="*/ 2916097 h 2924512"/>
              <a:gd name="connsiteX56" fmla="*/ 7110562 w 8586367"/>
              <a:gd name="connsiteY56" fmla="*/ 2764632 h 2924512"/>
              <a:gd name="connsiteX57" fmla="*/ 6945074 w 8586367"/>
              <a:gd name="connsiteY57" fmla="*/ 2899268 h 2924512"/>
              <a:gd name="connsiteX58" fmla="*/ 6855316 w 8586367"/>
              <a:gd name="connsiteY58" fmla="*/ 2826340 h 2924512"/>
              <a:gd name="connsiteX59" fmla="*/ 6768364 w 8586367"/>
              <a:gd name="connsiteY59" fmla="*/ 2910487 h 2924512"/>
              <a:gd name="connsiteX60" fmla="*/ 6672997 w 8586367"/>
              <a:gd name="connsiteY60" fmla="*/ 2806705 h 2924512"/>
              <a:gd name="connsiteX61" fmla="*/ 6563606 w 8586367"/>
              <a:gd name="connsiteY61" fmla="*/ 2876828 h 2924512"/>
              <a:gd name="connsiteX62" fmla="*/ 6293601 w 8586367"/>
              <a:gd name="connsiteY62" fmla="*/ 2812833 h 2924512"/>
              <a:gd name="connsiteX63" fmla="*/ 6300635 w 8586367"/>
              <a:gd name="connsiteY63" fmla="*/ 1982840 h 2924512"/>
              <a:gd name="connsiteX64" fmla="*/ 6133462 w 8586367"/>
              <a:gd name="connsiteY64" fmla="*/ 1864688 h 2924512"/>
              <a:gd name="connsiteX65" fmla="*/ 5946525 w 8586367"/>
              <a:gd name="connsiteY65" fmla="*/ 1740839 h 2924512"/>
              <a:gd name="connsiteX66" fmla="*/ 5811889 w 8586367"/>
              <a:gd name="connsiteY66" fmla="*/ 1749255 h 2924512"/>
              <a:gd name="connsiteX67" fmla="*/ 5321031 w 8586367"/>
              <a:gd name="connsiteY67" fmla="*/ 1547301 h 2924512"/>
              <a:gd name="connsiteX68" fmla="*/ 5301397 w 8586367"/>
              <a:gd name="connsiteY68" fmla="*/ 1508032 h 2924512"/>
              <a:gd name="connsiteX69" fmla="*/ 5147127 w 8586367"/>
              <a:gd name="connsiteY69" fmla="*/ 1508032 h 2924512"/>
              <a:gd name="connsiteX70" fmla="*/ 4992857 w 8586367"/>
              <a:gd name="connsiteY70" fmla="*/ 1440715 h 2924512"/>
              <a:gd name="connsiteX71" fmla="*/ 4976027 w 8586367"/>
              <a:gd name="connsiteY71" fmla="*/ 1404250 h 2924512"/>
              <a:gd name="connsiteX72" fmla="*/ 4908709 w 8586367"/>
              <a:gd name="connsiteY72" fmla="*/ 1418275 h 2924512"/>
              <a:gd name="connsiteX73" fmla="*/ 4824562 w 8586367"/>
              <a:gd name="connsiteY73" fmla="*/ 1336933 h 2924512"/>
              <a:gd name="connsiteX74" fmla="*/ 4734804 w 8586367"/>
              <a:gd name="connsiteY74" fmla="*/ 1322908 h 2924512"/>
              <a:gd name="connsiteX75" fmla="*/ 4647853 w 8586367"/>
              <a:gd name="connsiteY75" fmla="*/ 1342543 h 2924512"/>
              <a:gd name="connsiteX76" fmla="*/ 4462729 w 8586367"/>
              <a:gd name="connsiteY76" fmla="*/ 1227541 h 2924512"/>
              <a:gd name="connsiteX77" fmla="*/ 4145774 w 8586367"/>
              <a:gd name="connsiteY77" fmla="*/ 1084490 h 2924512"/>
              <a:gd name="connsiteX78" fmla="*/ 3938211 w 8586367"/>
              <a:gd name="connsiteY78" fmla="*/ 1053637 h 2924512"/>
              <a:gd name="connsiteX79" fmla="*/ 3699794 w 8586367"/>
              <a:gd name="connsiteY79" fmla="*/ 916197 h 2924512"/>
              <a:gd name="connsiteX80" fmla="*/ 3598817 w 8586367"/>
              <a:gd name="connsiteY80" fmla="*/ 876928 h 2924512"/>
              <a:gd name="connsiteX81" fmla="*/ 3475401 w 8586367"/>
              <a:gd name="connsiteY81" fmla="*/ 874123 h 2924512"/>
              <a:gd name="connsiteX82" fmla="*/ 3225764 w 8586367"/>
              <a:gd name="connsiteY82" fmla="*/ 750707 h 2924512"/>
              <a:gd name="connsiteX83" fmla="*/ 3029421 w 8586367"/>
              <a:gd name="connsiteY83" fmla="*/ 697414 h 2924512"/>
              <a:gd name="connsiteX84" fmla="*/ 2964907 w 8586367"/>
              <a:gd name="connsiteY84" fmla="*/ 646926 h 2924512"/>
              <a:gd name="connsiteX85" fmla="*/ 2858321 w 8586367"/>
              <a:gd name="connsiteY85" fmla="*/ 635706 h 2924512"/>
              <a:gd name="connsiteX86" fmla="*/ 2496488 w 8586367"/>
              <a:gd name="connsiteY86" fmla="*/ 470217 h 2924512"/>
              <a:gd name="connsiteX87" fmla="*/ 2347613 w 8586367"/>
              <a:gd name="connsiteY87" fmla="*/ 449461 h 2924512"/>
              <a:gd name="connsiteX88" fmla="*/ 2204778 w 8586367"/>
              <a:gd name="connsiteY88" fmla="*/ 372045 h 2924512"/>
              <a:gd name="connsiteX89" fmla="*/ 2036803 w 8586367"/>
              <a:gd name="connsiteY89" fmla="*/ 322466 h 2924512"/>
              <a:gd name="connsiteX90" fmla="*/ 1950830 w 8586367"/>
              <a:gd name="connsiteY90" fmla="*/ 277480 h 2924512"/>
              <a:gd name="connsiteX91" fmla="*/ 1913487 w 8586367"/>
              <a:gd name="connsiteY91" fmla="*/ 244139 h 2924512"/>
              <a:gd name="connsiteX92" fmla="*/ 1875154 w 8586367"/>
              <a:gd name="connsiteY92" fmla="*/ 267026 h 2924512"/>
              <a:gd name="connsiteX93" fmla="*/ 1831797 w 8586367"/>
              <a:gd name="connsiteY93" fmla="*/ 287682 h 2924512"/>
              <a:gd name="connsiteX94" fmla="*/ 1769274 w 8586367"/>
              <a:gd name="connsiteY94" fmla="*/ 232974 h 2924512"/>
              <a:gd name="connsiteX95" fmla="*/ 1722382 w 8586367"/>
              <a:gd name="connsiteY95" fmla="*/ 225158 h 2924512"/>
              <a:gd name="connsiteX96" fmla="*/ 1698936 w 8586367"/>
              <a:gd name="connsiteY96" fmla="*/ 232974 h 2924512"/>
              <a:gd name="connsiteX97" fmla="*/ 1667674 w 8586367"/>
              <a:gd name="connsiteY97" fmla="*/ 240789 h 2924512"/>
              <a:gd name="connsiteX98" fmla="*/ 1636413 w 8586367"/>
              <a:gd name="connsiteY98" fmla="*/ 264235 h 2924512"/>
              <a:gd name="connsiteX99" fmla="*/ 1605151 w 8586367"/>
              <a:gd name="connsiteY99" fmla="*/ 279866 h 2924512"/>
              <a:gd name="connsiteX100" fmla="*/ 1436399 w 8586367"/>
              <a:gd name="connsiteY100" fmla="*/ 297622 h 2924512"/>
              <a:gd name="connsiteX101" fmla="*/ 1386320 w 8586367"/>
              <a:gd name="connsiteY101" fmla="*/ 264235 h 2924512"/>
              <a:gd name="connsiteX102" fmla="*/ 1362874 w 8586367"/>
              <a:gd name="connsiteY102" fmla="*/ 256420 h 2924512"/>
              <a:gd name="connsiteX103" fmla="*/ 1331613 w 8586367"/>
              <a:gd name="connsiteY103" fmla="*/ 248605 h 2924512"/>
              <a:gd name="connsiteX104" fmla="*/ 1300351 w 8586367"/>
              <a:gd name="connsiteY104" fmla="*/ 225158 h 2924512"/>
              <a:gd name="connsiteX105" fmla="*/ 1245643 w 8586367"/>
              <a:gd name="connsiteY105" fmla="*/ 186082 h 2924512"/>
              <a:gd name="connsiteX106" fmla="*/ 1214382 w 8586367"/>
              <a:gd name="connsiteY106" fmla="*/ 178266 h 2924512"/>
              <a:gd name="connsiteX107" fmla="*/ 1167489 w 8586367"/>
              <a:gd name="connsiteY107" fmla="*/ 193897 h 2924512"/>
              <a:gd name="connsiteX108" fmla="*/ 1120597 w 8586367"/>
              <a:gd name="connsiteY108" fmla="*/ 232974 h 2924512"/>
              <a:gd name="connsiteX109" fmla="*/ 1065889 w 8586367"/>
              <a:gd name="connsiteY109" fmla="*/ 272051 h 2924512"/>
              <a:gd name="connsiteX110" fmla="*/ 1042443 w 8586367"/>
              <a:gd name="connsiteY110" fmla="*/ 264235 h 2924512"/>
              <a:gd name="connsiteX111" fmla="*/ 972105 w 8586367"/>
              <a:gd name="connsiteY111" fmla="*/ 240789 h 2924512"/>
              <a:gd name="connsiteX112" fmla="*/ 957404 w 8586367"/>
              <a:gd name="connsiteY112" fmla="*/ 207109 h 2924512"/>
              <a:gd name="connsiteX113" fmla="*/ 896370 w 8586367"/>
              <a:gd name="connsiteY113" fmla="*/ 178824 h 2924512"/>
              <a:gd name="connsiteX114" fmla="*/ 870505 w 8586367"/>
              <a:gd name="connsiteY114" fmla="*/ 154820 h 2924512"/>
              <a:gd name="connsiteX115" fmla="*/ 824916 w 8586367"/>
              <a:gd name="connsiteY115" fmla="*/ 127652 h 2924512"/>
              <a:gd name="connsiteX116" fmla="*/ 706382 w 8586367"/>
              <a:gd name="connsiteY116" fmla="*/ 170451 h 2924512"/>
              <a:gd name="connsiteX117" fmla="*/ 654279 w 8586367"/>
              <a:gd name="connsiteY117" fmla="*/ 110160 h 2924512"/>
              <a:gd name="connsiteX118" fmla="*/ 581336 w 8586367"/>
              <a:gd name="connsiteY118" fmla="*/ 147005 h 2924512"/>
              <a:gd name="connsiteX119" fmla="*/ 550074 w 8586367"/>
              <a:gd name="connsiteY119" fmla="*/ 139189 h 2924512"/>
              <a:gd name="connsiteX120" fmla="*/ 503182 w 8586367"/>
              <a:gd name="connsiteY120" fmla="*/ 100112 h 2924512"/>
              <a:gd name="connsiteX121" fmla="*/ 420220 w 8586367"/>
              <a:gd name="connsiteY121" fmla="*/ 50032 h 2924512"/>
              <a:gd name="connsiteX122" fmla="*/ 411749 w 8586367"/>
              <a:gd name="connsiteY122" fmla="*/ 76438 h 2924512"/>
              <a:gd name="connsiteX123" fmla="*/ 346874 w 8586367"/>
              <a:gd name="connsiteY123" fmla="*/ 107928 h 2924512"/>
              <a:gd name="connsiteX124" fmla="*/ 331243 w 8586367"/>
              <a:gd name="connsiteY124" fmla="*/ 139189 h 2924512"/>
              <a:gd name="connsiteX125" fmla="*/ 307797 w 8586367"/>
              <a:gd name="connsiteY125" fmla="*/ 123558 h 2924512"/>
              <a:gd name="connsiteX126" fmla="*/ 299982 w 8586367"/>
              <a:gd name="connsiteY126" fmla="*/ 92297 h 2924512"/>
              <a:gd name="connsiteX127" fmla="*/ 292166 w 8586367"/>
              <a:gd name="connsiteY127" fmla="*/ 68851 h 2924512"/>
              <a:gd name="connsiteX128" fmla="*/ 253089 w 8586367"/>
              <a:gd name="connsiteY128" fmla="*/ 61035 h 2924512"/>
              <a:gd name="connsiteX129" fmla="*/ 196707 w 8586367"/>
              <a:gd name="connsiteY129" fmla="*/ 71828 h 2924512"/>
              <a:gd name="connsiteX130" fmla="*/ 156327 w 8586367"/>
              <a:gd name="connsiteY130" fmla="*/ 102718 h 2924512"/>
              <a:gd name="connsiteX131" fmla="*/ 96782 w 8586367"/>
              <a:gd name="connsiteY131" fmla="*/ 53220 h 2924512"/>
              <a:gd name="connsiteX132" fmla="*/ 0 w 8586367"/>
              <a:gd name="connsiteY132" fmla="*/ 54419 h 2924512"/>
              <a:gd name="connsiteX133" fmla="*/ 30974 w 8586367"/>
              <a:gd name="connsiteY133" fmla="*/ 10211 h 2924512"/>
              <a:gd name="connsiteX134" fmla="*/ 151585 w 8586367"/>
              <a:gd name="connsiteY134" fmla="*/ 21430 h 2924512"/>
              <a:gd name="connsiteX135" fmla="*/ 279748 w 8586367"/>
              <a:gd name="connsiteY135" fmla="*/ 34186 h 2924512"/>
              <a:gd name="connsiteX136" fmla="*/ 413040 w 8586367"/>
              <a:gd name="connsiteY136" fmla="*/ 17709 h 2924512"/>
              <a:gd name="connsiteX137" fmla="*/ 487551 w 8586367"/>
              <a:gd name="connsiteY137" fmla="*/ 61035 h 2924512"/>
              <a:gd name="connsiteX138" fmla="*/ 671212 w 8586367"/>
              <a:gd name="connsiteY138" fmla="*/ 35357 h 2924512"/>
              <a:gd name="connsiteX139" fmla="*/ 919630 w 8586367"/>
              <a:gd name="connsiteY139" fmla="*/ 30890 h 2924512"/>
              <a:gd name="connsiteX140" fmla="*/ 1081520 w 8586367"/>
              <a:gd name="connsiteY140" fmla="*/ 68851 h 2924512"/>
              <a:gd name="connsiteX141" fmla="*/ 1120597 w 8586367"/>
              <a:gd name="connsiteY141" fmla="*/ 61035 h 2924512"/>
              <a:gd name="connsiteX142" fmla="*/ 1174015 w 8586367"/>
              <a:gd name="connsiteY142" fmla="*/ 20896 h 2924512"/>
              <a:gd name="connsiteX143" fmla="*/ 1252624 w 8586367"/>
              <a:gd name="connsiteY143" fmla="*/ 21731 h 2924512"/>
              <a:gd name="connsiteX144" fmla="*/ 1362874 w 8586367"/>
              <a:gd name="connsiteY144" fmla="*/ 53220 h 2924512"/>
              <a:gd name="connsiteX145" fmla="*/ 1374705 w 8586367"/>
              <a:gd name="connsiteY145" fmla="*/ 51741 h 2924512"/>
              <a:gd name="connsiteX146" fmla="*/ 1421897 w 8586367"/>
              <a:gd name="connsiteY146" fmla="*/ 36779 h 2924512"/>
              <a:gd name="connsiteX147" fmla="*/ 1446212 w 8586367"/>
              <a:gd name="connsiteY147" fmla="*/ 28204 h 2924512"/>
              <a:gd name="connsiteX148" fmla="*/ 1441569 w 8586367"/>
              <a:gd name="connsiteY148" fmla="*/ 11643 h 2924512"/>
              <a:gd name="connsiteX149" fmla="*/ 1523275 w 8586367"/>
              <a:gd name="connsiteY149" fmla="*/ 60849 h 2924512"/>
              <a:gd name="connsiteX150" fmla="*/ 1609059 w 8586367"/>
              <a:gd name="connsiteY150" fmla="*/ 51918 h 2924512"/>
              <a:gd name="connsiteX0" fmla="*/ 1609059 w 8586367"/>
              <a:gd name="connsiteY0" fmla="*/ 51918 h 2924512"/>
              <a:gd name="connsiteX1" fmla="*/ 1700424 w 8586367"/>
              <a:gd name="connsiteY1" fmla="*/ 14887 h 2924512"/>
              <a:gd name="connsiteX2" fmla="*/ 1844618 w 8586367"/>
              <a:gd name="connsiteY2" fmla="*/ 57351 h 2924512"/>
              <a:gd name="connsiteX3" fmla="*/ 1997751 w 8586367"/>
              <a:gd name="connsiteY3" fmla="*/ 6655 h 2924512"/>
              <a:gd name="connsiteX4" fmla="*/ 2103801 w 8586367"/>
              <a:gd name="connsiteY4" fmla="*/ 55090 h 2924512"/>
              <a:gd name="connsiteX5" fmla="*/ 2173925 w 8586367"/>
              <a:gd name="connsiteY5" fmla="*/ 27041 h 2924512"/>
              <a:gd name="connsiteX6" fmla="*/ 2326027 w 8586367"/>
              <a:gd name="connsiteY6" fmla="*/ 67733 h 2924512"/>
              <a:gd name="connsiteX7" fmla="*/ 2473589 w 8586367"/>
              <a:gd name="connsiteY7" fmla="*/ 16933 h 2924512"/>
              <a:gd name="connsiteX8" fmla="*/ 2577644 w 8586367"/>
              <a:gd name="connsiteY8" fmla="*/ 80913 h 2924512"/>
              <a:gd name="connsiteX9" fmla="*/ 2780844 w 8586367"/>
              <a:gd name="connsiteY9" fmla="*/ 13180 h 2924512"/>
              <a:gd name="connsiteX10" fmla="*/ 2921113 w 8586367"/>
              <a:gd name="connsiteY10" fmla="*/ 45962 h 2924512"/>
              <a:gd name="connsiteX11" fmla="*/ 3061454 w 8586367"/>
              <a:gd name="connsiteY11" fmla="*/ 20437 h 2924512"/>
              <a:gd name="connsiteX12" fmla="*/ 3170275 w 8586367"/>
              <a:gd name="connsiteY12" fmla="*/ 55638 h 2924512"/>
              <a:gd name="connsiteX13" fmla="*/ 3252558 w 8586367"/>
              <a:gd name="connsiteY13" fmla="*/ 37370 h 2924512"/>
              <a:gd name="connsiteX14" fmla="*/ 3395246 w 8586367"/>
              <a:gd name="connsiteY14" fmla="*/ 62895 h 2924512"/>
              <a:gd name="connsiteX15" fmla="*/ 3537970 w 8586367"/>
              <a:gd name="connsiteY15" fmla="*/ 21771 h 2924512"/>
              <a:gd name="connsiteX16" fmla="*/ 3668599 w 8586367"/>
              <a:gd name="connsiteY16" fmla="*/ 65314 h 2924512"/>
              <a:gd name="connsiteX17" fmla="*/ 3787132 w 8586367"/>
              <a:gd name="connsiteY17" fmla="*/ 19352 h 2924512"/>
              <a:gd name="connsiteX18" fmla="*/ 3925018 w 8586367"/>
              <a:gd name="connsiteY18" fmla="*/ 62895 h 2924512"/>
              <a:gd name="connsiteX19" fmla="*/ 4101608 w 8586367"/>
              <a:gd name="connsiteY19" fmla="*/ 12095 h 2924512"/>
              <a:gd name="connsiteX20" fmla="*/ 4166922 w 8586367"/>
              <a:gd name="connsiteY20" fmla="*/ 74990 h 2924512"/>
              <a:gd name="connsiteX21" fmla="*/ 4350771 w 8586367"/>
              <a:gd name="connsiteY21" fmla="*/ 12095 h 2924512"/>
              <a:gd name="connsiteX22" fmla="*/ 4486237 w 8586367"/>
              <a:gd name="connsiteY22" fmla="*/ 62895 h 2924512"/>
              <a:gd name="connsiteX23" fmla="*/ 4604769 w 8586367"/>
              <a:gd name="connsiteY23" fmla="*/ 16933 h 2924512"/>
              <a:gd name="connsiteX24" fmla="*/ 4740237 w 8586367"/>
              <a:gd name="connsiteY24" fmla="*/ 62895 h 2924512"/>
              <a:gd name="connsiteX25" fmla="*/ 4911989 w 8586367"/>
              <a:gd name="connsiteY25" fmla="*/ 0 h 2924512"/>
              <a:gd name="connsiteX26" fmla="*/ 5028102 w 8586367"/>
              <a:gd name="connsiteY26" fmla="*/ 36286 h 2924512"/>
              <a:gd name="connsiteX27" fmla="*/ 5158732 w 8586367"/>
              <a:gd name="connsiteY27" fmla="*/ 9676 h 2924512"/>
              <a:gd name="connsiteX28" fmla="*/ 5308713 w 8586367"/>
              <a:gd name="connsiteY28" fmla="*/ 50800 h 2924512"/>
              <a:gd name="connsiteX29" fmla="*/ 5381284 w 8586367"/>
              <a:gd name="connsiteY29" fmla="*/ 19352 h 2924512"/>
              <a:gd name="connsiteX30" fmla="*/ 5567551 w 8586367"/>
              <a:gd name="connsiteY30" fmla="*/ 60476 h 2924512"/>
              <a:gd name="connsiteX31" fmla="*/ 5678827 w 8586367"/>
              <a:gd name="connsiteY31" fmla="*/ 12095 h 2924512"/>
              <a:gd name="connsiteX32" fmla="*/ 5831228 w 8586367"/>
              <a:gd name="connsiteY32" fmla="*/ 53219 h 2924512"/>
              <a:gd name="connsiteX33" fmla="*/ 5937665 w 8586367"/>
              <a:gd name="connsiteY33" fmla="*/ 24191 h 2924512"/>
              <a:gd name="connsiteX34" fmla="*/ 6102160 w 8586367"/>
              <a:gd name="connsiteY34" fmla="*/ 55638 h 2924512"/>
              <a:gd name="connsiteX35" fmla="*/ 6203760 w 8586367"/>
              <a:gd name="connsiteY35" fmla="*/ 29028 h 2924512"/>
              <a:gd name="connsiteX36" fmla="*/ 6315037 w 8586367"/>
              <a:gd name="connsiteY36" fmla="*/ 55638 h 2924512"/>
              <a:gd name="connsiteX37" fmla="*/ 6443246 w 8586367"/>
              <a:gd name="connsiteY37" fmla="*/ 31448 h 2924512"/>
              <a:gd name="connsiteX38" fmla="*/ 6559361 w 8586367"/>
              <a:gd name="connsiteY38" fmla="*/ 74990 h 2924512"/>
              <a:gd name="connsiteX39" fmla="*/ 6692408 w 8586367"/>
              <a:gd name="connsiteY39" fmla="*/ 29029 h 2924512"/>
              <a:gd name="connsiteX40" fmla="*/ 6917380 w 8586367"/>
              <a:gd name="connsiteY40" fmla="*/ 65314 h 2924512"/>
              <a:gd name="connsiteX41" fmla="*/ 8583562 w 8586367"/>
              <a:gd name="connsiteY41" fmla="*/ 22264 h 2924512"/>
              <a:gd name="connsiteX42" fmla="*/ 8586367 w 8586367"/>
              <a:gd name="connsiteY42" fmla="*/ 2876446 h 2924512"/>
              <a:gd name="connsiteX43" fmla="*/ 8428870 w 8586367"/>
              <a:gd name="connsiteY43" fmla="*/ 2787070 h 2924512"/>
              <a:gd name="connsiteX44" fmla="*/ 8339111 w 8586367"/>
              <a:gd name="connsiteY44" fmla="*/ 2916096 h 2924512"/>
              <a:gd name="connsiteX45" fmla="*/ 8288623 w 8586367"/>
              <a:gd name="connsiteY45" fmla="*/ 2756217 h 2924512"/>
              <a:gd name="connsiteX46" fmla="*/ 8187648 w 8586367"/>
              <a:gd name="connsiteY46" fmla="*/ 2837559 h 2924512"/>
              <a:gd name="connsiteX47" fmla="*/ 8055817 w 8586367"/>
              <a:gd name="connsiteY47" fmla="*/ 2924512 h 2924512"/>
              <a:gd name="connsiteX48" fmla="*/ 8013744 w 8586367"/>
              <a:gd name="connsiteY48" fmla="*/ 2831950 h 2924512"/>
              <a:gd name="connsiteX49" fmla="*/ 7923985 w 8586367"/>
              <a:gd name="connsiteY49" fmla="*/ 2874024 h 2924512"/>
              <a:gd name="connsiteX50" fmla="*/ 7834229 w 8586367"/>
              <a:gd name="connsiteY50" fmla="*/ 2801096 h 2924512"/>
              <a:gd name="connsiteX51" fmla="*/ 7733253 w 8586367"/>
              <a:gd name="connsiteY51" fmla="*/ 2871219 h 2924512"/>
              <a:gd name="connsiteX52" fmla="*/ 7584592 w 8586367"/>
              <a:gd name="connsiteY52" fmla="*/ 2806705 h 2924512"/>
              <a:gd name="connsiteX53" fmla="*/ 7385444 w 8586367"/>
              <a:gd name="connsiteY53" fmla="*/ 2893658 h 2924512"/>
              <a:gd name="connsiteX54" fmla="*/ 7245199 w 8586367"/>
              <a:gd name="connsiteY54" fmla="*/ 2770242 h 2924512"/>
              <a:gd name="connsiteX55" fmla="*/ 7169466 w 8586367"/>
              <a:gd name="connsiteY55" fmla="*/ 2916097 h 2924512"/>
              <a:gd name="connsiteX56" fmla="*/ 7110562 w 8586367"/>
              <a:gd name="connsiteY56" fmla="*/ 2764632 h 2924512"/>
              <a:gd name="connsiteX57" fmla="*/ 6945074 w 8586367"/>
              <a:gd name="connsiteY57" fmla="*/ 2899268 h 2924512"/>
              <a:gd name="connsiteX58" fmla="*/ 6855316 w 8586367"/>
              <a:gd name="connsiteY58" fmla="*/ 2826340 h 2924512"/>
              <a:gd name="connsiteX59" fmla="*/ 6768364 w 8586367"/>
              <a:gd name="connsiteY59" fmla="*/ 2910487 h 2924512"/>
              <a:gd name="connsiteX60" fmla="*/ 6672997 w 8586367"/>
              <a:gd name="connsiteY60" fmla="*/ 2806705 h 2924512"/>
              <a:gd name="connsiteX61" fmla="*/ 6563606 w 8586367"/>
              <a:gd name="connsiteY61" fmla="*/ 2876828 h 2924512"/>
              <a:gd name="connsiteX62" fmla="*/ 6293601 w 8586367"/>
              <a:gd name="connsiteY62" fmla="*/ 2812833 h 2924512"/>
              <a:gd name="connsiteX63" fmla="*/ 6300635 w 8586367"/>
              <a:gd name="connsiteY63" fmla="*/ 1982840 h 2924512"/>
              <a:gd name="connsiteX64" fmla="*/ 6133462 w 8586367"/>
              <a:gd name="connsiteY64" fmla="*/ 1864688 h 2924512"/>
              <a:gd name="connsiteX65" fmla="*/ 5946525 w 8586367"/>
              <a:gd name="connsiteY65" fmla="*/ 1740839 h 2924512"/>
              <a:gd name="connsiteX66" fmla="*/ 5811889 w 8586367"/>
              <a:gd name="connsiteY66" fmla="*/ 1749255 h 2924512"/>
              <a:gd name="connsiteX67" fmla="*/ 5321031 w 8586367"/>
              <a:gd name="connsiteY67" fmla="*/ 1547301 h 2924512"/>
              <a:gd name="connsiteX68" fmla="*/ 5301397 w 8586367"/>
              <a:gd name="connsiteY68" fmla="*/ 1508032 h 2924512"/>
              <a:gd name="connsiteX69" fmla="*/ 5147127 w 8586367"/>
              <a:gd name="connsiteY69" fmla="*/ 1508032 h 2924512"/>
              <a:gd name="connsiteX70" fmla="*/ 4992857 w 8586367"/>
              <a:gd name="connsiteY70" fmla="*/ 1440715 h 2924512"/>
              <a:gd name="connsiteX71" fmla="*/ 4976027 w 8586367"/>
              <a:gd name="connsiteY71" fmla="*/ 1404250 h 2924512"/>
              <a:gd name="connsiteX72" fmla="*/ 4908709 w 8586367"/>
              <a:gd name="connsiteY72" fmla="*/ 1418275 h 2924512"/>
              <a:gd name="connsiteX73" fmla="*/ 4824562 w 8586367"/>
              <a:gd name="connsiteY73" fmla="*/ 1336933 h 2924512"/>
              <a:gd name="connsiteX74" fmla="*/ 4734804 w 8586367"/>
              <a:gd name="connsiteY74" fmla="*/ 1322908 h 2924512"/>
              <a:gd name="connsiteX75" fmla="*/ 4647853 w 8586367"/>
              <a:gd name="connsiteY75" fmla="*/ 1342543 h 2924512"/>
              <a:gd name="connsiteX76" fmla="*/ 4462729 w 8586367"/>
              <a:gd name="connsiteY76" fmla="*/ 1227541 h 2924512"/>
              <a:gd name="connsiteX77" fmla="*/ 4145774 w 8586367"/>
              <a:gd name="connsiteY77" fmla="*/ 1084490 h 2924512"/>
              <a:gd name="connsiteX78" fmla="*/ 3938211 w 8586367"/>
              <a:gd name="connsiteY78" fmla="*/ 1053637 h 2924512"/>
              <a:gd name="connsiteX79" fmla="*/ 3699794 w 8586367"/>
              <a:gd name="connsiteY79" fmla="*/ 916197 h 2924512"/>
              <a:gd name="connsiteX80" fmla="*/ 3598817 w 8586367"/>
              <a:gd name="connsiteY80" fmla="*/ 876928 h 2924512"/>
              <a:gd name="connsiteX81" fmla="*/ 3475401 w 8586367"/>
              <a:gd name="connsiteY81" fmla="*/ 874123 h 2924512"/>
              <a:gd name="connsiteX82" fmla="*/ 3225764 w 8586367"/>
              <a:gd name="connsiteY82" fmla="*/ 750707 h 2924512"/>
              <a:gd name="connsiteX83" fmla="*/ 3029421 w 8586367"/>
              <a:gd name="connsiteY83" fmla="*/ 697414 h 2924512"/>
              <a:gd name="connsiteX84" fmla="*/ 2964907 w 8586367"/>
              <a:gd name="connsiteY84" fmla="*/ 646926 h 2924512"/>
              <a:gd name="connsiteX85" fmla="*/ 2858321 w 8586367"/>
              <a:gd name="connsiteY85" fmla="*/ 635706 h 2924512"/>
              <a:gd name="connsiteX86" fmla="*/ 2496488 w 8586367"/>
              <a:gd name="connsiteY86" fmla="*/ 470217 h 2924512"/>
              <a:gd name="connsiteX87" fmla="*/ 2347613 w 8586367"/>
              <a:gd name="connsiteY87" fmla="*/ 449461 h 2924512"/>
              <a:gd name="connsiteX88" fmla="*/ 2204778 w 8586367"/>
              <a:gd name="connsiteY88" fmla="*/ 372045 h 2924512"/>
              <a:gd name="connsiteX89" fmla="*/ 2036803 w 8586367"/>
              <a:gd name="connsiteY89" fmla="*/ 322466 h 2924512"/>
              <a:gd name="connsiteX90" fmla="*/ 1950830 w 8586367"/>
              <a:gd name="connsiteY90" fmla="*/ 277480 h 2924512"/>
              <a:gd name="connsiteX91" fmla="*/ 1913487 w 8586367"/>
              <a:gd name="connsiteY91" fmla="*/ 244139 h 2924512"/>
              <a:gd name="connsiteX92" fmla="*/ 1875154 w 8586367"/>
              <a:gd name="connsiteY92" fmla="*/ 267026 h 2924512"/>
              <a:gd name="connsiteX93" fmla="*/ 1831797 w 8586367"/>
              <a:gd name="connsiteY93" fmla="*/ 287682 h 2924512"/>
              <a:gd name="connsiteX94" fmla="*/ 1769274 w 8586367"/>
              <a:gd name="connsiteY94" fmla="*/ 232974 h 2924512"/>
              <a:gd name="connsiteX95" fmla="*/ 1722382 w 8586367"/>
              <a:gd name="connsiteY95" fmla="*/ 225158 h 2924512"/>
              <a:gd name="connsiteX96" fmla="*/ 1698936 w 8586367"/>
              <a:gd name="connsiteY96" fmla="*/ 232974 h 2924512"/>
              <a:gd name="connsiteX97" fmla="*/ 1667674 w 8586367"/>
              <a:gd name="connsiteY97" fmla="*/ 240789 h 2924512"/>
              <a:gd name="connsiteX98" fmla="*/ 1636413 w 8586367"/>
              <a:gd name="connsiteY98" fmla="*/ 264235 h 2924512"/>
              <a:gd name="connsiteX99" fmla="*/ 1605151 w 8586367"/>
              <a:gd name="connsiteY99" fmla="*/ 279866 h 2924512"/>
              <a:gd name="connsiteX100" fmla="*/ 1436399 w 8586367"/>
              <a:gd name="connsiteY100" fmla="*/ 297622 h 2924512"/>
              <a:gd name="connsiteX101" fmla="*/ 1386320 w 8586367"/>
              <a:gd name="connsiteY101" fmla="*/ 264235 h 2924512"/>
              <a:gd name="connsiteX102" fmla="*/ 1362874 w 8586367"/>
              <a:gd name="connsiteY102" fmla="*/ 256420 h 2924512"/>
              <a:gd name="connsiteX103" fmla="*/ 1331613 w 8586367"/>
              <a:gd name="connsiteY103" fmla="*/ 248605 h 2924512"/>
              <a:gd name="connsiteX104" fmla="*/ 1300351 w 8586367"/>
              <a:gd name="connsiteY104" fmla="*/ 225158 h 2924512"/>
              <a:gd name="connsiteX105" fmla="*/ 1245643 w 8586367"/>
              <a:gd name="connsiteY105" fmla="*/ 186082 h 2924512"/>
              <a:gd name="connsiteX106" fmla="*/ 1214382 w 8586367"/>
              <a:gd name="connsiteY106" fmla="*/ 178266 h 2924512"/>
              <a:gd name="connsiteX107" fmla="*/ 1167489 w 8586367"/>
              <a:gd name="connsiteY107" fmla="*/ 193897 h 2924512"/>
              <a:gd name="connsiteX108" fmla="*/ 1120597 w 8586367"/>
              <a:gd name="connsiteY108" fmla="*/ 232974 h 2924512"/>
              <a:gd name="connsiteX109" fmla="*/ 1065889 w 8586367"/>
              <a:gd name="connsiteY109" fmla="*/ 272051 h 2924512"/>
              <a:gd name="connsiteX110" fmla="*/ 1042443 w 8586367"/>
              <a:gd name="connsiteY110" fmla="*/ 264235 h 2924512"/>
              <a:gd name="connsiteX111" fmla="*/ 972105 w 8586367"/>
              <a:gd name="connsiteY111" fmla="*/ 240789 h 2924512"/>
              <a:gd name="connsiteX112" fmla="*/ 957404 w 8586367"/>
              <a:gd name="connsiteY112" fmla="*/ 207109 h 2924512"/>
              <a:gd name="connsiteX113" fmla="*/ 896370 w 8586367"/>
              <a:gd name="connsiteY113" fmla="*/ 178824 h 2924512"/>
              <a:gd name="connsiteX114" fmla="*/ 870505 w 8586367"/>
              <a:gd name="connsiteY114" fmla="*/ 154820 h 2924512"/>
              <a:gd name="connsiteX115" fmla="*/ 824916 w 8586367"/>
              <a:gd name="connsiteY115" fmla="*/ 127652 h 2924512"/>
              <a:gd name="connsiteX116" fmla="*/ 706382 w 8586367"/>
              <a:gd name="connsiteY116" fmla="*/ 170451 h 2924512"/>
              <a:gd name="connsiteX117" fmla="*/ 654279 w 8586367"/>
              <a:gd name="connsiteY117" fmla="*/ 110160 h 2924512"/>
              <a:gd name="connsiteX118" fmla="*/ 581336 w 8586367"/>
              <a:gd name="connsiteY118" fmla="*/ 147005 h 2924512"/>
              <a:gd name="connsiteX119" fmla="*/ 550074 w 8586367"/>
              <a:gd name="connsiteY119" fmla="*/ 139189 h 2924512"/>
              <a:gd name="connsiteX120" fmla="*/ 503182 w 8586367"/>
              <a:gd name="connsiteY120" fmla="*/ 100112 h 2924512"/>
              <a:gd name="connsiteX121" fmla="*/ 420220 w 8586367"/>
              <a:gd name="connsiteY121" fmla="*/ 50032 h 2924512"/>
              <a:gd name="connsiteX122" fmla="*/ 411749 w 8586367"/>
              <a:gd name="connsiteY122" fmla="*/ 76438 h 2924512"/>
              <a:gd name="connsiteX123" fmla="*/ 346874 w 8586367"/>
              <a:gd name="connsiteY123" fmla="*/ 107928 h 2924512"/>
              <a:gd name="connsiteX124" fmla="*/ 331243 w 8586367"/>
              <a:gd name="connsiteY124" fmla="*/ 139189 h 2924512"/>
              <a:gd name="connsiteX125" fmla="*/ 307797 w 8586367"/>
              <a:gd name="connsiteY125" fmla="*/ 123558 h 2924512"/>
              <a:gd name="connsiteX126" fmla="*/ 299982 w 8586367"/>
              <a:gd name="connsiteY126" fmla="*/ 92297 h 2924512"/>
              <a:gd name="connsiteX127" fmla="*/ 292166 w 8586367"/>
              <a:gd name="connsiteY127" fmla="*/ 68851 h 2924512"/>
              <a:gd name="connsiteX128" fmla="*/ 253089 w 8586367"/>
              <a:gd name="connsiteY128" fmla="*/ 61035 h 2924512"/>
              <a:gd name="connsiteX129" fmla="*/ 196707 w 8586367"/>
              <a:gd name="connsiteY129" fmla="*/ 71828 h 2924512"/>
              <a:gd name="connsiteX130" fmla="*/ 156327 w 8586367"/>
              <a:gd name="connsiteY130" fmla="*/ 102718 h 2924512"/>
              <a:gd name="connsiteX131" fmla="*/ 96782 w 8586367"/>
              <a:gd name="connsiteY131" fmla="*/ 53220 h 2924512"/>
              <a:gd name="connsiteX132" fmla="*/ 0 w 8586367"/>
              <a:gd name="connsiteY132" fmla="*/ 54419 h 2924512"/>
              <a:gd name="connsiteX133" fmla="*/ 30974 w 8586367"/>
              <a:gd name="connsiteY133" fmla="*/ 10211 h 2924512"/>
              <a:gd name="connsiteX134" fmla="*/ 151585 w 8586367"/>
              <a:gd name="connsiteY134" fmla="*/ 21430 h 2924512"/>
              <a:gd name="connsiteX135" fmla="*/ 279748 w 8586367"/>
              <a:gd name="connsiteY135" fmla="*/ 34186 h 2924512"/>
              <a:gd name="connsiteX136" fmla="*/ 413040 w 8586367"/>
              <a:gd name="connsiteY136" fmla="*/ 17709 h 2924512"/>
              <a:gd name="connsiteX137" fmla="*/ 487551 w 8586367"/>
              <a:gd name="connsiteY137" fmla="*/ 61035 h 2924512"/>
              <a:gd name="connsiteX138" fmla="*/ 671212 w 8586367"/>
              <a:gd name="connsiteY138" fmla="*/ 35357 h 2924512"/>
              <a:gd name="connsiteX139" fmla="*/ 919630 w 8586367"/>
              <a:gd name="connsiteY139" fmla="*/ 30890 h 2924512"/>
              <a:gd name="connsiteX140" fmla="*/ 1081520 w 8586367"/>
              <a:gd name="connsiteY140" fmla="*/ 68851 h 2924512"/>
              <a:gd name="connsiteX141" fmla="*/ 1120597 w 8586367"/>
              <a:gd name="connsiteY141" fmla="*/ 61035 h 2924512"/>
              <a:gd name="connsiteX142" fmla="*/ 1174015 w 8586367"/>
              <a:gd name="connsiteY142" fmla="*/ 20896 h 2924512"/>
              <a:gd name="connsiteX143" fmla="*/ 1252624 w 8586367"/>
              <a:gd name="connsiteY143" fmla="*/ 21731 h 2924512"/>
              <a:gd name="connsiteX144" fmla="*/ 1362874 w 8586367"/>
              <a:gd name="connsiteY144" fmla="*/ 53220 h 2924512"/>
              <a:gd name="connsiteX145" fmla="*/ 1374705 w 8586367"/>
              <a:gd name="connsiteY145" fmla="*/ 51741 h 2924512"/>
              <a:gd name="connsiteX146" fmla="*/ 1421897 w 8586367"/>
              <a:gd name="connsiteY146" fmla="*/ 36779 h 2924512"/>
              <a:gd name="connsiteX147" fmla="*/ 1446212 w 8586367"/>
              <a:gd name="connsiteY147" fmla="*/ 28204 h 2924512"/>
              <a:gd name="connsiteX148" fmla="*/ 1441569 w 8586367"/>
              <a:gd name="connsiteY148" fmla="*/ 11643 h 2924512"/>
              <a:gd name="connsiteX149" fmla="*/ 1523275 w 8586367"/>
              <a:gd name="connsiteY149" fmla="*/ 60849 h 2924512"/>
              <a:gd name="connsiteX150" fmla="*/ 1609059 w 8586367"/>
              <a:gd name="connsiteY150" fmla="*/ 51918 h 29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586367" h="2924512">
                <a:moveTo>
                  <a:pt x="1609059" y="51918"/>
                </a:moveTo>
                <a:cubicBezTo>
                  <a:pt x="1640320" y="59733"/>
                  <a:pt x="1661164" y="13982"/>
                  <a:pt x="1700424" y="14887"/>
                </a:cubicBezTo>
                <a:cubicBezTo>
                  <a:pt x="1739684" y="15792"/>
                  <a:pt x="1803354" y="41949"/>
                  <a:pt x="1844618" y="57351"/>
                </a:cubicBezTo>
                <a:lnTo>
                  <a:pt x="1997751" y="6655"/>
                </a:lnTo>
                <a:lnTo>
                  <a:pt x="2103801" y="55090"/>
                </a:lnTo>
                <a:lnTo>
                  <a:pt x="2173925" y="27041"/>
                </a:lnTo>
                <a:lnTo>
                  <a:pt x="2326027" y="67733"/>
                </a:lnTo>
                <a:lnTo>
                  <a:pt x="2473589" y="16933"/>
                </a:lnTo>
                <a:lnTo>
                  <a:pt x="2577644" y="80913"/>
                </a:lnTo>
                <a:lnTo>
                  <a:pt x="2780844" y="13180"/>
                </a:lnTo>
                <a:lnTo>
                  <a:pt x="2921113" y="45962"/>
                </a:lnTo>
                <a:lnTo>
                  <a:pt x="3061454" y="20437"/>
                </a:lnTo>
                <a:lnTo>
                  <a:pt x="3170275" y="55638"/>
                </a:lnTo>
                <a:lnTo>
                  <a:pt x="3252558" y="37370"/>
                </a:lnTo>
                <a:lnTo>
                  <a:pt x="3395246" y="62895"/>
                </a:lnTo>
                <a:lnTo>
                  <a:pt x="3537970" y="21771"/>
                </a:lnTo>
                <a:lnTo>
                  <a:pt x="3668599" y="65314"/>
                </a:lnTo>
                <a:lnTo>
                  <a:pt x="3787132" y="19352"/>
                </a:lnTo>
                <a:lnTo>
                  <a:pt x="3925018" y="62895"/>
                </a:lnTo>
                <a:lnTo>
                  <a:pt x="4101608" y="12095"/>
                </a:lnTo>
                <a:lnTo>
                  <a:pt x="4166922" y="74990"/>
                </a:lnTo>
                <a:lnTo>
                  <a:pt x="4350771" y="12095"/>
                </a:lnTo>
                <a:lnTo>
                  <a:pt x="4486237" y="62895"/>
                </a:lnTo>
                <a:lnTo>
                  <a:pt x="4604769" y="16933"/>
                </a:lnTo>
                <a:lnTo>
                  <a:pt x="4740237" y="62895"/>
                </a:lnTo>
                <a:lnTo>
                  <a:pt x="4911989" y="0"/>
                </a:lnTo>
                <a:lnTo>
                  <a:pt x="5028102" y="36286"/>
                </a:lnTo>
                <a:lnTo>
                  <a:pt x="5158732" y="9676"/>
                </a:lnTo>
                <a:lnTo>
                  <a:pt x="5308713" y="50800"/>
                </a:lnTo>
                <a:lnTo>
                  <a:pt x="5381284" y="19352"/>
                </a:lnTo>
                <a:lnTo>
                  <a:pt x="5567551" y="60476"/>
                </a:lnTo>
                <a:lnTo>
                  <a:pt x="5678827" y="12095"/>
                </a:lnTo>
                <a:lnTo>
                  <a:pt x="5831228" y="53219"/>
                </a:lnTo>
                <a:lnTo>
                  <a:pt x="5937665" y="24191"/>
                </a:lnTo>
                <a:lnTo>
                  <a:pt x="6102160" y="55638"/>
                </a:lnTo>
                <a:lnTo>
                  <a:pt x="6203760" y="29028"/>
                </a:lnTo>
                <a:lnTo>
                  <a:pt x="6315037" y="55638"/>
                </a:lnTo>
                <a:lnTo>
                  <a:pt x="6443246" y="31448"/>
                </a:lnTo>
                <a:lnTo>
                  <a:pt x="6559361" y="74990"/>
                </a:lnTo>
                <a:lnTo>
                  <a:pt x="6692408" y="29029"/>
                </a:lnTo>
                <a:lnTo>
                  <a:pt x="6917380" y="65314"/>
                </a:lnTo>
                <a:lnTo>
                  <a:pt x="8583562" y="22264"/>
                </a:lnTo>
                <a:lnTo>
                  <a:pt x="8586367" y="2876446"/>
                </a:lnTo>
                <a:cubicBezTo>
                  <a:pt x="8533868" y="2863484"/>
                  <a:pt x="8481369" y="2816862"/>
                  <a:pt x="8428870" y="2787070"/>
                </a:cubicBezTo>
                <a:lnTo>
                  <a:pt x="8339111" y="2916096"/>
                </a:lnTo>
                <a:lnTo>
                  <a:pt x="8288623" y="2756217"/>
                </a:lnTo>
                <a:lnTo>
                  <a:pt x="8187648" y="2837559"/>
                </a:lnTo>
                <a:lnTo>
                  <a:pt x="8055817" y="2924512"/>
                </a:lnTo>
                <a:lnTo>
                  <a:pt x="8013744" y="2831950"/>
                </a:lnTo>
                <a:lnTo>
                  <a:pt x="7923985" y="2874024"/>
                </a:lnTo>
                <a:lnTo>
                  <a:pt x="7834229" y="2801096"/>
                </a:lnTo>
                <a:lnTo>
                  <a:pt x="7733253" y="2871219"/>
                </a:lnTo>
                <a:lnTo>
                  <a:pt x="7584592" y="2806705"/>
                </a:lnTo>
                <a:lnTo>
                  <a:pt x="7385444" y="2893658"/>
                </a:lnTo>
                <a:lnTo>
                  <a:pt x="7245199" y="2770242"/>
                </a:lnTo>
                <a:lnTo>
                  <a:pt x="7169466" y="2916097"/>
                </a:lnTo>
                <a:lnTo>
                  <a:pt x="7110562" y="2764632"/>
                </a:lnTo>
                <a:lnTo>
                  <a:pt x="6945074" y="2899268"/>
                </a:lnTo>
                <a:lnTo>
                  <a:pt x="6855316" y="2826340"/>
                </a:lnTo>
                <a:lnTo>
                  <a:pt x="6768364" y="2910487"/>
                </a:lnTo>
                <a:lnTo>
                  <a:pt x="6672997" y="2806705"/>
                </a:lnTo>
                <a:lnTo>
                  <a:pt x="6563606" y="2876828"/>
                </a:lnTo>
                <a:lnTo>
                  <a:pt x="6293601" y="2812833"/>
                </a:lnTo>
                <a:cubicBezTo>
                  <a:pt x="6295946" y="2536169"/>
                  <a:pt x="6298290" y="2259504"/>
                  <a:pt x="6300635" y="1982840"/>
                </a:cubicBezTo>
                <a:cubicBezTo>
                  <a:pt x="6244911" y="1943456"/>
                  <a:pt x="6225650" y="1892853"/>
                  <a:pt x="6133462" y="1864688"/>
                </a:cubicBezTo>
                <a:lnTo>
                  <a:pt x="5946525" y="1740839"/>
                </a:lnTo>
                <a:lnTo>
                  <a:pt x="5811889" y="1749255"/>
                </a:lnTo>
                <a:lnTo>
                  <a:pt x="5321031" y="1547301"/>
                </a:lnTo>
                <a:lnTo>
                  <a:pt x="5301397" y="1508032"/>
                </a:lnTo>
                <a:lnTo>
                  <a:pt x="5147127" y="1508032"/>
                </a:lnTo>
                <a:lnTo>
                  <a:pt x="4992857" y="1440715"/>
                </a:lnTo>
                <a:lnTo>
                  <a:pt x="4976027" y="1404250"/>
                </a:lnTo>
                <a:lnTo>
                  <a:pt x="4908709" y="1418275"/>
                </a:lnTo>
                <a:cubicBezTo>
                  <a:pt x="4880660" y="1391161"/>
                  <a:pt x="4844196" y="1400511"/>
                  <a:pt x="4824562" y="1336933"/>
                </a:cubicBezTo>
                <a:lnTo>
                  <a:pt x="4734804" y="1322908"/>
                </a:lnTo>
                <a:lnTo>
                  <a:pt x="4647853" y="1342543"/>
                </a:lnTo>
                <a:lnTo>
                  <a:pt x="4462729" y="1227541"/>
                </a:lnTo>
                <a:cubicBezTo>
                  <a:pt x="4357077" y="1179857"/>
                  <a:pt x="4206547" y="1132174"/>
                  <a:pt x="4145774" y="1084490"/>
                </a:cubicBezTo>
                <a:cubicBezTo>
                  <a:pt x="4104635" y="1093840"/>
                  <a:pt x="4102766" y="1103190"/>
                  <a:pt x="3938211" y="1053637"/>
                </a:cubicBezTo>
                <a:lnTo>
                  <a:pt x="3699794" y="916197"/>
                </a:lnTo>
                <a:lnTo>
                  <a:pt x="3598817" y="876928"/>
                </a:lnTo>
                <a:lnTo>
                  <a:pt x="3475401" y="874123"/>
                </a:lnTo>
                <a:lnTo>
                  <a:pt x="3225764" y="750707"/>
                </a:lnTo>
                <a:lnTo>
                  <a:pt x="3029421" y="697414"/>
                </a:lnTo>
                <a:lnTo>
                  <a:pt x="2964907" y="646926"/>
                </a:lnTo>
                <a:lnTo>
                  <a:pt x="2858321" y="635706"/>
                </a:lnTo>
                <a:cubicBezTo>
                  <a:pt x="2737710" y="580543"/>
                  <a:pt x="2538561" y="533794"/>
                  <a:pt x="2496488" y="470217"/>
                </a:cubicBezTo>
                <a:lnTo>
                  <a:pt x="2347613" y="449461"/>
                </a:lnTo>
                <a:cubicBezTo>
                  <a:pt x="2300001" y="423656"/>
                  <a:pt x="2243976" y="423094"/>
                  <a:pt x="2204778" y="372045"/>
                </a:cubicBezTo>
                <a:cubicBezTo>
                  <a:pt x="2163819" y="365336"/>
                  <a:pt x="2105680" y="347407"/>
                  <a:pt x="2036803" y="322466"/>
                </a:cubicBezTo>
                <a:lnTo>
                  <a:pt x="1950830" y="277480"/>
                </a:lnTo>
                <a:lnTo>
                  <a:pt x="1913487" y="244139"/>
                </a:lnTo>
                <a:cubicBezTo>
                  <a:pt x="1893930" y="253028"/>
                  <a:pt x="1895995" y="261816"/>
                  <a:pt x="1875154" y="267026"/>
                </a:cubicBezTo>
                <a:cubicBezTo>
                  <a:pt x="1864733" y="261816"/>
                  <a:pt x="1849444" y="293357"/>
                  <a:pt x="1831797" y="287682"/>
                </a:cubicBezTo>
                <a:cubicBezTo>
                  <a:pt x="1814150" y="282007"/>
                  <a:pt x="1794831" y="243197"/>
                  <a:pt x="1769274" y="232974"/>
                </a:cubicBezTo>
                <a:cubicBezTo>
                  <a:pt x="1754561" y="227089"/>
                  <a:pt x="1738013" y="227763"/>
                  <a:pt x="1722382" y="225158"/>
                </a:cubicBezTo>
                <a:cubicBezTo>
                  <a:pt x="1714567" y="227763"/>
                  <a:pt x="1706857" y="230711"/>
                  <a:pt x="1698936" y="232974"/>
                </a:cubicBezTo>
                <a:cubicBezTo>
                  <a:pt x="1688608" y="235925"/>
                  <a:pt x="1677281" y="235985"/>
                  <a:pt x="1667674" y="240789"/>
                </a:cubicBezTo>
                <a:cubicBezTo>
                  <a:pt x="1656024" y="246614"/>
                  <a:pt x="1647459" y="257332"/>
                  <a:pt x="1636413" y="264235"/>
                </a:cubicBezTo>
                <a:cubicBezTo>
                  <a:pt x="1626533" y="270410"/>
                  <a:pt x="1615572" y="274656"/>
                  <a:pt x="1605151" y="279866"/>
                </a:cubicBezTo>
                <a:cubicBezTo>
                  <a:pt x="1591664" y="280508"/>
                  <a:pt x="1489148" y="320230"/>
                  <a:pt x="1436399" y="297622"/>
                </a:cubicBezTo>
                <a:cubicBezTo>
                  <a:pt x="1427766" y="293922"/>
                  <a:pt x="1394135" y="269445"/>
                  <a:pt x="1386320" y="264235"/>
                </a:cubicBezTo>
                <a:cubicBezTo>
                  <a:pt x="1378505" y="261630"/>
                  <a:pt x="1370795" y="258683"/>
                  <a:pt x="1362874" y="256420"/>
                </a:cubicBezTo>
                <a:cubicBezTo>
                  <a:pt x="1352546" y="253469"/>
                  <a:pt x="1341220" y="253409"/>
                  <a:pt x="1331613" y="248605"/>
                </a:cubicBezTo>
                <a:cubicBezTo>
                  <a:pt x="1319962" y="242780"/>
                  <a:pt x="1310772" y="232974"/>
                  <a:pt x="1300351" y="225158"/>
                </a:cubicBezTo>
                <a:cubicBezTo>
                  <a:pt x="1236273" y="203799"/>
                  <a:pt x="1330407" y="239060"/>
                  <a:pt x="1245643" y="186082"/>
                </a:cubicBezTo>
                <a:cubicBezTo>
                  <a:pt x="1236535" y="180389"/>
                  <a:pt x="1224802" y="180871"/>
                  <a:pt x="1214382" y="178266"/>
                </a:cubicBezTo>
                <a:cubicBezTo>
                  <a:pt x="1214382" y="178266"/>
                  <a:pt x="1182545" y="187205"/>
                  <a:pt x="1167489" y="193897"/>
                </a:cubicBezTo>
                <a:cubicBezTo>
                  <a:pt x="1143573" y="204526"/>
                  <a:pt x="1140416" y="215986"/>
                  <a:pt x="1120597" y="232974"/>
                </a:cubicBezTo>
                <a:cubicBezTo>
                  <a:pt x="1103630" y="247517"/>
                  <a:pt x="1084447" y="259679"/>
                  <a:pt x="1065889" y="272051"/>
                </a:cubicBezTo>
                <a:lnTo>
                  <a:pt x="1042443" y="264235"/>
                </a:lnTo>
                <a:cubicBezTo>
                  <a:pt x="1018997" y="256420"/>
                  <a:pt x="986278" y="250310"/>
                  <a:pt x="972105" y="240789"/>
                </a:cubicBezTo>
                <a:cubicBezTo>
                  <a:pt x="957932" y="231268"/>
                  <a:pt x="970026" y="217436"/>
                  <a:pt x="957404" y="207109"/>
                </a:cubicBezTo>
                <a:cubicBezTo>
                  <a:pt x="944782" y="196782"/>
                  <a:pt x="910853" y="187539"/>
                  <a:pt x="896370" y="178824"/>
                </a:cubicBezTo>
                <a:cubicBezTo>
                  <a:pt x="881887" y="170109"/>
                  <a:pt x="878320" y="165241"/>
                  <a:pt x="870505" y="154820"/>
                </a:cubicBezTo>
                <a:cubicBezTo>
                  <a:pt x="849664" y="152215"/>
                  <a:pt x="845887" y="126487"/>
                  <a:pt x="824916" y="127652"/>
                </a:cubicBezTo>
                <a:cubicBezTo>
                  <a:pt x="783517" y="129952"/>
                  <a:pt x="741129" y="158868"/>
                  <a:pt x="706382" y="170451"/>
                </a:cubicBezTo>
                <a:cubicBezTo>
                  <a:pt x="674254" y="149032"/>
                  <a:pt x="704891" y="114053"/>
                  <a:pt x="654279" y="110160"/>
                </a:cubicBezTo>
                <a:cubicBezTo>
                  <a:pt x="641034" y="109141"/>
                  <a:pt x="594362" y="144400"/>
                  <a:pt x="581336" y="147005"/>
                </a:cubicBezTo>
                <a:cubicBezTo>
                  <a:pt x="570915" y="144400"/>
                  <a:pt x="559400" y="144518"/>
                  <a:pt x="550074" y="139189"/>
                </a:cubicBezTo>
                <a:cubicBezTo>
                  <a:pt x="479377" y="98790"/>
                  <a:pt x="524824" y="114971"/>
                  <a:pt x="503182" y="100112"/>
                </a:cubicBezTo>
                <a:cubicBezTo>
                  <a:pt x="481540" y="85253"/>
                  <a:pt x="441061" y="57847"/>
                  <a:pt x="420220" y="50032"/>
                </a:cubicBezTo>
                <a:cubicBezTo>
                  <a:pt x="352846" y="76982"/>
                  <a:pt x="423973" y="66789"/>
                  <a:pt x="411749" y="76438"/>
                </a:cubicBezTo>
                <a:cubicBezTo>
                  <a:pt x="399525" y="86087"/>
                  <a:pt x="360292" y="97470"/>
                  <a:pt x="346874" y="107928"/>
                </a:cubicBezTo>
                <a:cubicBezTo>
                  <a:pt x="333456" y="118387"/>
                  <a:pt x="336453" y="128769"/>
                  <a:pt x="331243" y="139189"/>
                </a:cubicBezTo>
                <a:cubicBezTo>
                  <a:pt x="323428" y="133979"/>
                  <a:pt x="313007" y="131373"/>
                  <a:pt x="307797" y="123558"/>
                </a:cubicBezTo>
                <a:cubicBezTo>
                  <a:pt x="301839" y="114621"/>
                  <a:pt x="302933" y="102625"/>
                  <a:pt x="299982" y="92297"/>
                </a:cubicBezTo>
                <a:cubicBezTo>
                  <a:pt x="297719" y="84376"/>
                  <a:pt x="299021" y="73421"/>
                  <a:pt x="292166" y="68851"/>
                </a:cubicBezTo>
                <a:cubicBezTo>
                  <a:pt x="281113" y="61483"/>
                  <a:pt x="266115" y="63640"/>
                  <a:pt x="253089" y="61035"/>
                </a:cubicBezTo>
                <a:cubicBezTo>
                  <a:pt x="232429" y="66200"/>
                  <a:pt x="212834" y="64881"/>
                  <a:pt x="196707" y="71828"/>
                </a:cubicBezTo>
                <a:cubicBezTo>
                  <a:pt x="180580" y="78775"/>
                  <a:pt x="164218" y="105085"/>
                  <a:pt x="156327" y="102718"/>
                </a:cubicBezTo>
                <a:lnTo>
                  <a:pt x="96782" y="53220"/>
                </a:lnTo>
                <a:lnTo>
                  <a:pt x="0" y="54419"/>
                </a:lnTo>
                <a:cubicBezTo>
                  <a:pt x="10772" y="51726"/>
                  <a:pt x="-13924" y="24124"/>
                  <a:pt x="30974" y="10211"/>
                </a:cubicBezTo>
                <a:cubicBezTo>
                  <a:pt x="106726" y="29957"/>
                  <a:pt x="115733" y="22109"/>
                  <a:pt x="151585" y="21430"/>
                </a:cubicBezTo>
                <a:cubicBezTo>
                  <a:pt x="198210" y="18058"/>
                  <a:pt x="231965" y="37611"/>
                  <a:pt x="279748" y="34186"/>
                </a:cubicBezTo>
                <a:cubicBezTo>
                  <a:pt x="290316" y="36107"/>
                  <a:pt x="402619" y="15104"/>
                  <a:pt x="413040" y="17709"/>
                </a:cubicBezTo>
                <a:cubicBezTo>
                  <a:pt x="437877" y="32151"/>
                  <a:pt x="444522" y="58094"/>
                  <a:pt x="487551" y="61035"/>
                </a:cubicBezTo>
                <a:cubicBezTo>
                  <a:pt x="530580" y="63976"/>
                  <a:pt x="599199" y="40381"/>
                  <a:pt x="671212" y="35357"/>
                </a:cubicBezTo>
                <a:cubicBezTo>
                  <a:pt x="743225" y="30333"/>
                  <a:pt x="851245" y="25308"/>
                  <a:pt x="919630" y="30890"/>
                </a:cubicBezTo>
                <a:cubicBezTo>
                  <a:pt x="988015" y="36472"/>
                  <a:pt x="1024207" y="66246"/>
                  <a:pt x="1081520" y="68851"/>
                </a:cubicBezTo>
                <a:cubicBezTo>
                  <a:pt x="1094546" y="66246"/>
                  <a:pt x="1105181" y="69027"/>
                  <a:pt x="1120597" y="61035"/>
                </a:cubicBezTo>
                <a:cubicBezTo>
                  <a:pt x="1136013" y="53043"/>
                  <a:pt x="1152011" y="27447"/>
                  <a:pt x="1174015" y="20896"/>
                </a:cubicBezTo>
                <a:cubicBezTo>
                  <a:pt x="1196020" y="14345"/>
                  <a:pt x="1221148" y="16344"/>
                  <a:pt x="1252624" y="21731"/>
                </a:cubicBezTo>
                <a:cubicBezTo>
                  <a:pt x="1284101" y="27118"/>
                  <a:pt x="1321192" y="50615"/>
                  <a:pt x="1362874" y="53220"/>
                </a:cubicBezTo>
                <a:lnTo>
                  <a:pt x="1374705" y="51741"/>
                </a:lnTo>
                <a:lnTo>
                  <a:pt x="1421897" y="36779"/>
                </a:lnTo>
                <a:lnTo>
                  <a:pt x="1446212" y="28204"/>
                </a:lnTo>
                <a:lnTo>
                  <a:pt x="1441569" y="11643"/>
                </a:lnTo>
                <a:cubicBezTo>
                  <a:pt x="1437405" y="2895"/>
                  <a:pt x="1516610" y="65134"/>
                  <a:pt x="1523275" y="60849"/>
                </a:cubicBezTo>
                <a:cubicBezTo>
                  <a:pt x="1556797" y="39300"/>
                  <a:pt x="1569982" y="59733"/>
                  <a:pt x="1609059" y="51918"/>
                </a:cubicBezTo>
                <a:close/>
              </a:path>
            </a:pathLst>
          </a:custGeom>
          <a:pattFill prst="wdUpDiag">
            <a:fgClr>
              <a:schemeClr val="bg2">
                <a:lumMod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SE"/>
          </a:p>
        </p:txBody>
      </p:sp>
      <p:grpSp>
        <p:nvGrpSpPr>
          <p:cNvPr id="213" name="Group 212">
            <a:extLst>
              <a:ext uri="{FF2B5EF4-FFF2-40B4-BE49-F238E27FC236}">
                <a16:creationId xmlns:a16="http://schemas.microsoft.com/office/drawing/2014/main" id="{E971C21B-0677-41E1-B605-3B75EB49AAC9}"/>
              </a:ext>
            </a:extLst>
          </p:cNvPr>
          <p:cNvGrpSpPr/>
          <p:nvPr/>
        </p:nvGrpSpPr>
        <p:grpSpPr>
          <a:xfrm>
            <a:off x="502570" y="1916832"/>
            <a:ext cx="11211593" cy="3816424"/>
            <a:chOff x="502570" y="1557339"/>
            <a:chExt cx="11211593" cy="4464050"/>
          </a:xfrm>
        </p:grpSpPr>
        <p:cxnSp>
          <p:nvCxnSpPr>
            <p:cNvPr id="204" name="Straight Connector 203">
              <a:extLst>
                <a:ext uri="{FF2B5EF4-FFF2-40B4-BE49-F238E27FC236}">
                  <a16:creationId xmlns:a16="http://schemas.microsoft.com/office/drawing/2014/main" id="{1A728121-7600-4949-9C55-3888DD2C6499}"/>
                </a:ext>
              </a:extLst>
            </p:cNvPr>
            <p:cNvCxnSpPr/>
            <p:nvPr/>
          </p:nvCxnSpPr>
          <p:spPr>
            <a:xfrm>
              <a:off x="502570" y="6021389"/>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4A60F38E-E521-4871-AEED-9E293BC88779}"/>
                </a:ext>
              </a:extLst>
            </p:cNvPr>
            <p:cNvCxnSpPr/>
            <p:nvPr/>
          </p:nvCxnSpPr>
          <p:spPr>
            <a:xfrm>
              <a:off x="502570" y="5463381"/>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A2C22B9-A8A3-45F6-92CD-79DE610EB57D}"/>
                </a:ext>
              </a:extLst>
            </p:cNvPr>
            <p:cNvCxnSpPr/>
            <p:nvPr/>
          </p:nvCxnSpPr>
          <p:spPr>
            <a:xfrm>
              <a:off x="502570" y="4905375"/>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AB49B50-BA6A-459E-BACA-E5E2797A5F34}"/>
                </a:ext>
              </a:extLst>
            </p:cNvPr>
            <p:cNvCxnSpPr/>
            <p:nvPr/>
          </p:nvCxnSpPr>
          <p:spPr>
            <a:xfrm>
              <a:off x="502570" y="4347369"/>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3C32C55-679A-45DA-A7C1-C113A9EEB4C0}"/>
                </a:ext>
              </a:extLst>
            </p:cNvPr>
            <p:cNvCxnSpPr/>
            <p:nvPr/>
          </p:nvCxnSpPr>
          <p:spPr>
            <a:xfrm>
              <a:off x="502570" y="3789363"/>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F8DE9A9-FBEB-4F3D-913B-689EF5CE1DA7}"/>
                </a:ext>
              </a:extLst>
            </p:cNvPr>
            <p:cNvCxnSpPr/>
            <p:nvPr/>
          </p:nvCxnSpPr>
          <p:spPr>
            <a:xfrm>
              <a:off x="502570" y="3231357"/>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A640820-F4E1-452E-AC69-5C915B2E137F}"/>
                </a:ext>
              </a:extLst>
            </p:cNvPr>
            <p:cNvCxnSpPr/>
            <p:nvPr/>
          </p:nvCxnSpPr>
          <p:spPr>
            <a:xfrm>
              <a:off x="502570" y="2673351"/>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A778205-1877-4509-8079-30B999DFB8ED}"/>
                </a:ext>
              </a:extLst>
            </p:cNvPr>
            <p:cNvCxnSpPr/>
            <p:nvPr/>
          </p:nvCxnSpPr>
          <p:spPr>
            <a:xfrm>
              <a:off x="502570" y="2115345"/>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B745513-408A-4C3A-94FA-6D77F8E618BE}"/>
                </a:ext>
              </a:extLst>
            </p:cNvPr>
            <p:cNvCxnSpPr/>
            <p:nvPr/>
          </p:nvCxnSpPr>
          <p:spPr>
            <a:xfrm>
              <a:off x="502570" y="1557339"/>
              <a:ext cx="11211593" cy="0"/>
            </a:xfrm>
            <a:prstGeom prst="line">
              <a:avLst/>
            </a:prstGeom>
            <a:ln w="6350">
              <a:gradFill flip="none" rotWithShape="1">
                <a:gsLst>
                  <a:gs pos="0">
                    <a:schemeClr val="bg2">
                      <a:alpha val="0"/>
                    </a:schemeClr>
                  </a:gs>
                  <a:gs pos="100000">
                    <a:schemeClr val="bg2">
                      <a:alpha val="0"/>
                    </a:schemeClr>
                  </a:gs>
                  <a:gs pos="75000">
                    <a:srgbClr val="D9DCDF"/>
                  </a:gs>
                  <a:gs pos="25000">
                    <a:schemeClr val="bg2">
                      <a:lumMod val="9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B58AF7DF-9364-47A2-9FB3-C53C4AC944D3}"/>
              </a:ext>
            </a:extLst>
          </p:cNvPr>
          <p:cNvSpPr>
            <a:spLocks noGrp="1"/>
          </p:cNvSpPr>
          <p:nvPr>
            <p:ph type="body" sz="quarter" idx="13"/>
          </p:nvPr>
        </p:nvSpPr>
        <p:spPr/>
        <p:txBody>
          <a:bodyPr/>
          <a:lstStyle/>
          <a:p>
            <a:r>
              <a:rPr lang="en-US" dirty="0"/>
              <a:t>With Good training, you keep knowledge over time</a:t>
            </a:r>
            <a:endParaRPr lang="fi-FI" dirty="0"/>
          </a:p>
        </p:txBody>
      </p:sp>
      <p:sp>
        <p:nvSpPr>
          <p:cNvPr id="4" name="Text Placeholder 3">
            <a:extLst>
              <a:ext uri="{FF2B5EF4-FFF2-40B4-BE49-F238E27FC236}">
                <a16:creationId xmlns:a16="http://schemas.microsoft.com/office/drawing/2014/main" id="{BFD85179-A4D1-45C5-B4E7-0216A6EA2D3C}"/>
              </a:ext>
            </a:extLst>
          </p:cNvPr>
          <p:cNvSpPr>
            <a:spLocks noGrp="1"/>
          </p:cNvSpPr>
          <p:nvPr>
            <p:ph type="body" sz="quarter" idx="14"/>
          </p:nvPr>
        </p:nvSpPr>
        <p:spPr/>
        <p:txBody>
          <a:bodyPr/>
          <a:lstStyle/>
          <a:p>
            <a:endParaRPr lang="en-SE" dirty="0"/>
          </a:p>
        </p:txBody>
      </p:sp>
      <p:sp>
        <p:nvSpPr>
          <p:cNvPr id="5" name="Title 4">
            <a:extLst>
              <a:ext uri="{FF2B5EF4-FFF2-40B4-BE49-F238E27FC236}">
                <a16:creationId xmlns:a16="http://schemas.microsoft.com/office/drawing/2014/main" id="{78FBE281-9E7B-4969-B864-E014EA1584E0}"/>
              </a:ext>
            </a:extLst>
          </p:cNvPr>
          <p:cNvSpPr>
            <a:spLocks noGrp="1"/>
          </p:cNvSpPr>
          <p:nvPr>
            <p:ph type="title"/>
          </p:nvPr>
        </p:nvSpPr>
        <p:spPr/>
        <p:txBody>
          <a:bodyPr/>
          <a:lstStyle/>
          <a:p>
            <a:r>
              <a:rPr lang="en-US" b="1" dirty="0"/>
              <a:t>Lack of training leads to performance degradation over time</a:t>
            </a:r>
            <a:endParaRPr lang="en-SE" b="1" dirty="0"/>
          </a:p>
        </p:txBody>
      </p:sp>
      <p:sp>
        <p:nvSpPr>
          <p:cNvPr id="6" name="Date Placeholder 5">
            <a:extLst>
              <a:ext uri="{FF2B5EF4-FFF2-40B4-BE49-F238E27FC236}">
                <a16:creationId xmlns:a16="http://schemas.microsoft.com/office/drawing/2014/main" id="{C2367EBE-E96F-4E89-B0A9-216A99B6BFFC}"/>
              </a:ext>
            </a:extLst>
          </p:cNvPr>
          <p:cNvSpPr>
            <a:spLocks noGrp="1"/>
          </p:cNvSpPr>
          <p:nvPr>
            <p:ph type="dt" sz="half" idx="15"/>
          </p:nvPr>
        </p:nvSpPr>
        <p:spPr/>
        <p:txBody>
          <a:bodyPr/>
          <a:lstStyle/>
          <a:p>
            <a:fld id="{A267C63F-0045-4176-B8C8-89CE71DBF2FF}" type="datetime3">
              <a:rPr lang="en-US" smtClean="0"/>
              <a:t>27 November 2023</a:t>
            </a:fld>
            <a:endParaRPr lang="en-US" dirty="0"/>
          </a:p>
        </p:txBody>
      </p:sp>
      <p:sp>
        <p:nvSpPr>
          <p:cNvPr id="7" name="Footer Placeholder 6">
            <a:extLst>
              <a:ext uri="{FF2B5EF4-FFF2-40B4-BE49-F238E27FC236}">
                <a16:creationId xmlns:a16="http://schemas.microsoft.com/office/drawing/2014/main" id="{A9E68955-B9A0-4DE8-82B3-7577C0A52620}"/>
              </a:ext>
            </a:extLst>
          </p:cNvPr>
          <p:cNvSpPr>
            <a:spLocks noGrp="1"/>
          </p:cNvSpPr>
          <p:nvPr>
            <p:ph type="ftr" sz="quarter" idx="16"/>
          </p:nvPr>
        </p:nvSpPr>
        <p:spPr/>
        <p:txBody>
          <a:bodyPr/>
          <a:lstStyle/>
          <a:p>
            <a:r>
              <a:rPr lang="en-US"/>
              <a:t>Valmet Learning Services</a:t>
            </a:r>
          </a:p>
        </p:txBody>
      </p:sp>
      <p:sp>
        <p:nvSpPr>
          <p:cNvPr id="8" name="Slide Number Placeholder 7">
            <a:extLst>
              <a:ext uri="{FF2B5EF4-FFF2-40B4-BE49-F238E27FC236}">
                <a16:creationId xmlns:a16="http://schemas.microsoft.com/office/drawing/2014/main" id="{0A58AA8F-175C-4A25-9683-17D3871DEF87}"/>
              </a:ext>
            </a:extLst>
          </p:cNvPr>
          <p:cNvSpPr>
            <a:spLocks noGrp="1"/>
          </p:cNvSpPr>
          <p:nvPr>
            <p:ph type="sldNum" sz="quarter" idx="17"/>
          </p:nvPr>
        </p:nvSpPr>
        <p:spPr/>
        <p:txBody>
          <a:bodyPr/>
          <a:lstStyle/>
          <a:p>
            <a:fld id="{82F35C78-EDC3-4BE6-A74D-429C10820A80}" type="slidenum">
              <a:rPr lang="en-US" smtClean="0"/>
              <a:pPr/>
              <a:t>17</a:t>
            </a:fld>
            <a:endParaRPr lang="en-US"/>
          </a:p>
        </p:txBody>
      </p:sp>
      <p:grpSp>
        <p:nvGrpSpPr>
          <p:cNvPr id="200" name="Group 199">
            <a:extLst>
              <a:ext uri="{FF2B5EF4-FFF2-40B4-BE49-F238E27FC236}">
                <a16:creationId xmlns:a16="http://schemas.microsoft.com/office/drawing/2014/main" id="{AF2A19F0-A7B5-4977-94E9-CD585811A4FE}"/>
              </a:ext>
            </a:extLst>
          </p:cNvPr>
          <p:cNvGrpSpPr/>
          <p:nvPr/>
        </p:nvGrpSpPr>
        <p:grpSpPr>
          <a:xfrm>
            <a:off x="481013" y="2325356"/>
            <a:ext cx="11233150" cy="3011860"/>
            <a:chOff x="2519429" y="2325356"/>
            <a:chExt cx="9194733" cy="3011860"/>
          </a:xfrm>
        </p:grpSpPr>
        <p:pic>
          <p:nvPicPr>
            <p:cNvPr id="147" name="Graphic 146">
              <a:extLst>
                <a:ext uri="{FF2B5EF4-FFF2-40B4-BE49-F238E27FC236}">
                  <a16:creationId xmlns:a16="http://schemas.microsoft.com/office/drawing/2014/main" id="{0A913500-7B0A-4202-860C-7906598BEA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19429" y="2376456"/>
              <a:ext cx="9194733" cy="2960760"/>
            </a:xfrm>
            <a:prstGeom prst="rect">
              <a:avLst/>
            </a:prstGeom>
          </p:spPr>
        </p:pic>
        <p:pic>
          <p:nvPicPr>
            <p:cNvPr id="149" name="Graphic 148">
              <a:extLst>
                <a:ext uri="{FF2B5EF4-FFF2-40B4-BE49-F238E27FC236}">
                  <a16:creationId xmlns:a16="http://schemas.microsoft.com/office/drawing/2014/main" id="{04462D67-545F-4293-A76C-384A4FA35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537075" y="2325356"/>
              <a:ext cx="2053451" cy="2987130"/>
            </a:xfrm>
            <a:prstGeom prst="rect">
              <a:avLst/>
            </a:prstGeom>
          </p:spPr>
        </p:pic>
        <p:pic>
          <p:nvPicPr>
            <p:cNvPr id="152" name="Graphic 151">
              <a:extLst>
                <a:ext uri="{FF2B5EF4-FFF2-40B4-BE49-F238E27FC236}">
                  <a16:creationId xmlns:a16="http://schemas.microsoft.com/office/drawing/2014/main" id="{804E1124-4E7B-438B-B473-E1D45658A91B}"/>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r="15815" b="-18309"/>
            <a:stretch/>
          </p:blipFill>
          <p:spPr>
            <a:xfrm>
              <a:off x="4114954" y="2359405"/>
              <a:ext cx="7198851" cy="145843"/>
            </a:xfrm>
            <a:prstGeom prst="rect">
              <a:avLst/>
            </a:prstGeom>
          </p:spPr>
        </p:pic>
      </p:grpSp>
      <p:sp>
        <p:nvSpPr>
          <p:cNvPr id="202" name="Tekstiruutu 186">
            <a:extLst>
              <a:ext uri="{FF2B5EF4-FFF2-40B4-BE49-F238E27FC236}">
                <a16:creationId xmlns:a16="http://schemas.microsoft.com/office/drawing/2014/main" id="{C9B1061D-783D-4410-B8B4-A53C7E65450F}"/>
              </a:ext>
            </a:extLst>
          </p:cNvPr>
          <p:cNvSpPr txBox="1"/>
          <p:nvPr/>
        </p:nvSpPr>
        <p:spPr>
          <a:xfrm rot="16200000">
            <a:off x="-1663608" y="3660679"/>
            <a:ext cx="4464050" cy="257369"/>
          </a:xfrm>
          <a:prstGeom prst="rect">
            <a:avLst/>
          </a:prstGeom>
          <a:noFill/>
        </p:spPr>
        <p:txBody>
          <a:bodyPr wrap="square" lIns="36000" tIns="36000" rIns="36000" bIns="36000" rtlCol="0">
            <a:spAutoFit/>
          </a:bodyPr>
          <a:lstStyle/>
          <a:p>
            <a:pPr algn="ctr"/>
            <a:r>
              <a:rPr lang="en-US" sz="1200" dirty="0">
                <a:solidFill>
                  <a:schemeClr val="tx2">
                    <a:lumMod val="50000"/>
                  </a:schemeClr>
                </a:solidFill>
              </a:rPr>
              <a:t>System profitability</a:t>
            </a:r>
          </a:p>
        </p:txBody>
      </p:sp>
      <p:sp>
        <p:nvSpPr>
          <p:cNvPr id="215" name="TextBox 214">
            <a:extLst>
              <a:ext uri="{FF2B5EF4-FFF2-40B4-BE49-F238E27FC236}">
                <a16:creationId xmlns:a16="http://schemas.microsoft.com/office/drawing/2014/main" id="{8FA460EA-9891-42E1-BC82-7ACACAB7CABE}"/>
              </a:ext>
            </a:extLst>
          </p:cNvPr>
          <p:cNvSpPr txBox="1"/>
          <p:nvPr/>
        </p:nvSpPr>
        <p:spPr>
          <a:xfrm>
            <a:off x="-727364" y="5744433"/>
            <a:ext cx="4721140" cy="246221"/>
          </a:xfrm>
          <a:prstGeom prst="rect">
            <a:avLst/>
          </a:prstGeom>
          <a:noFill/>
        </p:spPr>
        <p:txBody>
          <a:bodyPr wrap="square">
            <a:spAutoFit/>
          </a:bodyPr>
          <a:lstStyle/>
          <a:p>
            <a:pPr algn="ctr"/>
            <a:r>
              <a:rPr lang="en-US" sz="1000" dirty="0"/>
              <a:t>Commissioning and Startup after a Shutdown</a:t>
            </a:r>
          </a:p>
        </p:txBody>
      </p:sp>
      <p:sp>
        <p:nvSpPr>
          <p:cNvPr id="216" name="TextBox 215">
            <a:extLst>
              <a:ext uri="{FF2B5EF4-FFF2-40B4-BE49-F238E27FC236}">
                <a16:creationId xmlns:a16="http://schemas.microsoft.com/office/drawing/2014/main" id="{5F50B3F7-D887-435C-8A50-07EF19B54A1E}"/>
              </a:ext>
            </a:extLst>
          </p:cNvPr>
          <p:cNvSpPr txBox="1"/>
          <p:nvPr/>
        </p:nvSpPr>
        <p:spPr>
          <a:xfrm>
            <a:off x="5701543" y="5744433"/>
            <a:ext cx="792088" cy="276999"/>
          </a:xfrm>
          <a:prstGeom prst="rect">
            <a:avLst/>
          </a:prstGeom>
          <a:noFill/>
        </p:spPr>
        <p:txBody>
          <a:bodyPr wrap="square">
            <a:spAutoFit/>
          </a:bodyPr>
          <a:lstStyle/>
          <a:p>
            <a:pPr algn="ctr"/>
            <a:r>
              <a:rPr lang="en-US" sz="1200"/>
              <a:t>Time</a:t>
            </a:r>
          </a:p>
        </p:txBody>
      </p:sp>
      <p:cxnSp>
        <p:nvCxnSpPr>
          <p:cNvPr id="218" name="Straight Connector 217">
            <a:extLst>
              <a:ext uri="{FF2B5EF4-FFF2-40B4-BE49-F238E27FC236}">
                <a16:creationId xmlns:a16="http://schemas.microsoft.com/office/drawing/2014/main" id="{F5CB2D54-5420-420F-8CB9-B9DE1C01DFE7}"/>
              </a:ext>
            </a:extLst>
          </p:cNvPr>
          <p:cNvCxnSpPr>
            <a:cxnSpLocks/>
          </p:cNvCxnSpPr>
          <p:nvPr/>
        </p:nvCxnSpPr>
        <p:spPr>
          <a:xfrm>
            <a:off x="2857227" y="1916832"/>
            <a:ext cx="0" cy="588416"/>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CD55CF4-4DB9-4BE9-A965-4189D5CB7CED}"/>
              </a:ext>
            </a:extLst>
          </p:cNvPr>
          <p:cNvCxnSpPr>
            <a:cxnSpLocks/>
          </p:cNvCxnSpPr>
          <p:nvPr/>
        </p:nvCxnSpPr>
        <p:spPr>
          <a:xfrm>
            <a:off x="9409955" y="1916832"/>
            <a:ext cx="0" cy="333937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1" name="Arrow: Left-Right 220">
            <a:extLst>
              <a:ext uri="{FF2B5EF4-FFF2-40B4-BE49-F238E27FC236}">
                <a16:creationId xmlns:a16="http://schemas.microsoft.com/office/drawing/2014/main" id="{A4BECF88-31EB-461B-9158-4B6821FBE0FE}"/>
              </a:ext>
            </a:extLst>
          </p:cNvPr>
          <p:cNvSpPr/>
          <p:nvPr/>
        </p:nvSpPr>
        <p:spPr>
          <a:xfrm>
            <a:off x="2857227" y="1707129"/>
            <a:ext cx="6552728" cy="432718"/>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Degradation time</a:t>
            </a:r>
            <a:endParaRPr lang="en-SE" sz="1200"/>
          </a:p>
        </p:txBody>
      </p:sp>
      <p:sp>
        <p:nvSpPr>
          <p:cNvPr id="223" name="TextBox 222">
            <a:extLst>
              <a:ext uri="{FF2B5EF4-FFF2-40B4-BE49-F238E27FC236}">
                <a16:creationId xmlns:a16="http://schemas.microsoft.com/office/drawing/2014/main" id="{0219959C-0178-4518-944B-59512A522F61}"/>
              </a:ext>
            </a:extLst>
          </p:cNvPr>
          <p:cNvSpPr txBox="1"/>
          <p:nvPr/>
        </p:nvSpPr>
        <p:spPr>
          <a:xfrm>
            <a:off x="998182" y="2657100"/>
            <a:ext cx="1319808" cy="510778"/>
          </a:xfrm>
          <a:prstGeom prst="round2DiagRect">
            <a:avLst/>
          </a:prstGeom>
          <a:solidFill>
            <a:schemeClr val="accent1"/>
          </a:solidFill>
        </p:spPr>
        <p:txBody>
          <a:bodyPr wrap="square">
            <a:spAutoFit/>
          </a:bodyPr>
          <a:lstStyle/>
          <a:p>
            <a:pPr algn="ctr"/>
            <a:r>
              <a:rPr lang="sv-SE" sz="1200" dirty="0">
                <a:solidFill>
                  <a:schemeClr val="bg1"/>
                </a:solidFill>
              </a:rPr>
              <a:t>Start-</a:t>
            </a:r>
            <a:r>
              <a:rPr lang="sv-SE" sz="1200" dirty="0" err="1">
                <a:solidFill>
                  <a:schemeClr val="bg1"/>
                </a:solidFill>
              </a:rPr>
              <a:t>up</a:t>
            </a:r>
            <a:r>
              <a:rPr lang="sv-SE" sz="1200" dirty="0">
                <a:solidFill>
                  <a:schemeClr val="bg1"/>
                </a:solidFill>
              </a:rPr>
              <a:t> </a:t>
            </a:r>
            <a:r>
              <a:rPr lang="sv-SE" sz="1200" dirty="0" err="1">
                <a:solidFill>
                  <a:schemeClr val="bg1"/>
                </a:solidFill>
              </a:rPr>
              <a:t>training</a:t>
            </a:r>
            <a:r>
              <a:rPr lang="sv-SE" sz="1200" dirty="0">
                <a:solidFill>
                  <a:schemeClr val="bg1"/>
                </a:solidFill>
              </a:rPr>
              <a:t> </a:t>
            </a:r>
            <a:r>
              <a:rPr lang="sv-SE" sz="1200" dirty="0" err="1">
                <a:solidFill>
                  <a:schemeClr val="bg1"/>
                </a:solidFill>
              </a:rPr>
              <a:t>with</a:t>
            </a:r>
            <a:r>
              <a:rPr lang="sv-SE" sz="1200" dirty="0">
                <a:solidFill>
                  <a:schemeClr val="bg1"/>
                </a:solidFill>
              </a:rPr>
              <a:t> Valmet</a:t>
            </a:r>
          </a:p>
        </p:txBody>
      </p:sp>
      <p:sp>
        <p:nvSpPr>
          <p:cNvPr id="224" name="TextBox 223">
            <a:extLst>
              <a:ext uri="{FF2B5EF4-FFF2-40B4-BE49-F238E27FC236}">
                <a16:creationId xmlns:a16="http://schemas.microsoft.com/office/drawing/2014/main" id="{C4CFAB72-7A66-44B6-93EE-394E8A730E97}"/>
              </a:ext>
            </a:extLst>
          </p:cNvPr>
          <p:cNvSpPr txBox="1"/>
          <p:nvPr/>
        </p:nvSpPr>
        <p:spPr>
          <a:xfrm>
            <a:off x="9926798" y="2146322"/>
            <a:ext cx="1319808" cy="510778"/>
          </a:xfrm>
          <a:prstGeom prst="round2DiagRect">
            <a:avLst/>
          </a:prstGeom>
          <a:solidFill>
            <a:schemeClr val="tx2"/>
          </a:solidFill>
        </p:spPr>
        <p:txBody>
          <a:bodyPr wrap="square">
            <a:spAutoFit/>
          </a:bodyPr>
          <a:lstStyle/>
          <a:p>
            <a:pPr algn="ctr"/>
            <a:r>
              <a:rPr lang="sv-SE" sz="1200">
                <a:solidFill>
                  <a:schemeClr val="bg1"/>
                </a:solidFill>
              </a:rPr>
              <a:t>Refresher training</a:t>
            </a:r>
          </a:p>
        </p:txBody>
      </p:sp>
      <p:sp>
        <p:nvSpPr>
          <p:cNvPr id="229" name="TextBox 228">
            <a:extLst>
              <a:ext uri="{FF2B5EF4-FFF2-40B4-BE49-F238E27FC236}">
                <a16:creationId xmlns:a16="http://schemas.microsoft.com/office/drawing/2014/main" id="{03AC98DE-C51C-4E94-AC72-C3B44B414F82}"/>
              </a:ext>
            </a:extLst>
          </p:cNvPr>
          <p:cNvSpPr txBox="1"/>
          <p:nvPr/>
        </p:nvSpPr>
        <p:spPr>
          <a:xfrm>
            <a:off x="9440143" y="3367634"/>
            <a:ext cx="2113827" cy="307777"/>
          </a:xfrm>
          <a:prstGeom prst="rect">
            <a:avLst/>
          </a:prstGeom>
          <a:noFill/>
        </p:spPr>
        <p:txBody>
          <a:bodyPr wrap="square">
            <a:spAutoFit/>
          </a:bodyPr>
          <a:lstStyle/>
          <a:p>
            <a:pPr algn="ctr"/>
            <a:r>
              <a:rPr lang="sv-SE" sz="1400" b="1">
                <a:solidFill>
                  <a:schemeClr val="tx2"/>
                </a:solidFill>
              </a:rPr>
              <a:t>Lost profitability</a:t>
            </a:r>
          </a:p>
        </p:txBody>
      </p:sp>
      <p:sp>
        <p:nvSpPr>
          <p:cNvPr id="231" name="Nuoli oikealle 191">
            <a:extLst>
              <a:ext uri="{FF2B5EF4-FFF2-40B4-BE49-F238E27FC236}">
                <a16:creationId xmlns:a16="http://schemas.microsoft.com/office/drawing/2014/main" id="{D50A8594-6DE7-4E77-A8E9-B5765ABC3FD9}"/>
              </a:ext>
            </a:extLst>
          </p:cNvPr>
          <p:cNvSpPr/>
          <p:nvPr/>
        </p:nvSpPr>
        <p:spPr>
          <a:xfrm>
            <a:off x="6313611" y="5774920"/>
            <a:ext cx="360040" cy="216024"/>
          </a:xfrm>
          <a:prstGeom prst="rightArrow">
            <a:avLst>
              <a:gd name="adj1" fmla="val 50000"/>
              <a:gd name="adj2" fmla="val 77309"/>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D5EA335-77CA-438D-9548-12B124222371}"/>
              </a:ext>
            </a:extLst>
          </p:cNvPr>
          <p:cNvSpPr txBox="1"/>
          <p:nvPr/>
        </p:nvSpPr>
        <p:spPr>
          <a:xfrm>
            <a:off x="2776469" y="3117997"/>
            <a:ext cx="1732543" cy="510778"/>
          </a:xfrm>
          <a:prstGeom prst="round2DiagRect">
            <a:avLst/>
          </a:prstGeom>
          <a:solidFill>
            <a:schemeClr val="accent1"/>
          </a:solidFill>
        </p:spPr>
        <p:txBody>
          <a:bodyPr wrap="square">
            <a:spAutoFit/>
          </a:bodyPr>
          <a:lstStyle/>
          <a:p>
            <a:pPr algn="ctr"/>
            <a:r>
              <a:rPr lang="sv-SE" sz="1200" dirty="0">
                <a:solidFill>
                  <a:schemeClr val="bg1"/>
                </a:solidFill>
              </a:rPr>
              <a:t>Faster start-</a:t>
            </a:r>
            <a:r>
              <a:rPr lang="sv-SE" sz="1200" dirty="0" err="1">
                <a:solidFill>
                  <a:schemeClr val="bg1"/>
                </a:solidFill>
              </a:rPr>
              <a:t>up</a:t>
            </a:r>
            <a:r>
              <a:rPr lang="sv-SE" sz="1200" dirty="0">
                <a:solidFill>
                  <a:schemeClr val="bg1"/>
                </a:solidFill>
              </a:rPr>
              <a:t> = </a:t>
            </a:r>
            <a:r>
              <a:rPr lang="sv-SE" sz="1200" dirty="0" err="1">
                <a:solidFill>
                  <a:schemeClr val="bg1"/>
                </a:solidFill>
              </a:rPr>
              <a:t>gained</a:t>
            </a:r>
            <a:r>
              <a:rPr lang="sv-SE" sz="1200" dirty="0">
                <a:solidFill>
                  <a:schemeClr val="bg1"/>
                </a:solidFill>
              </a:rPr>
              <a:t> </a:t>
            </a:r>
            <a:r>
              <a:rPr lang="sv-SE" sz="1200" dirty="0" err="1">
                <a:solidFill>
                  <a:schemeClr val="bg1"/>
                </a:solidFill>
              </a:rPr>
              <a:t>profitability</a:t>
            </a:r>
            <a:endParaRPr lang="sv-SE" sz="1200" dirty="0">
              <a:solidFill>
                <a:schemeClr val="bg1"/>
              </a:solidFill>
            </a:endParaRPr>
          </a:p>
        </p:txBody>
      </p:sp>
      <p:cxnSp>
        <p:nvCxnSpPr>
          <p:cNvPr id="9" name="Straight Arrow Connector 8">
            <a:extLst>
              <a:ext uri="{FF2B5EF4-FFF2-40B4-BE49-F238E27FC236}">
                <a16:creationId xmlns:a16="http://schemas.microsoft.com/office/drawing/2014/main" id="{D20939E2-7895-408A-8859-F59B5E41520C}"/>
              </a:ext>
            </a:extLst>
          </p:cNvPr>
          <p:cNvCxnSpPr/>
          <p:nvPr/>
        </p:nvCxnSpPr>
        <p:spPr>
          <a:xfrm flipH="1">
            <a:off x="2050846" y="3357146"/>
            <a:ext cx="725623" cy="0"/>
          </a:xfrm>
          <a:prstGeom prst="straightConnector1">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87571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9">
            <a:extLst>
              <a:ext uri="{FF2B5EF4-FFF2-40B4-BE49-F238E27FC236}">
                <a16:creationId xmlns:a16="http://schemas.microsoft.com/office/drawing/2014/main" id="{6BBDD9B5-BCF3-CACC-8112-D7453F209610}"/>
              </a:ext>
            </a:extLst>
          </p:cNvPr>
          <p:cNvSpPr/>
          <p:nvPr/>
        </p:nvSpPr>
        <p:spPr>
          <a:xfrm>
            <a:off x="0" y="1341439"/>
            <a:ext cx="12195175" cy="4678509"/>
          </a:xfrm>
          <a:prstGeom prst="round2DiagRect">
            <a:avLst>
              <a:gd name="adj1" fmla="val 0"/>
              <a:gd name="adj2" fmla="val 0"/>
            </a:avLst>
          </a:prstGeom>
          <a:gradFill flip="none" rotWithShape="1">
            <a:gsLst>
              <a:gs pos="0">
                <a:schemeClr val="bg1"/>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endParaRPr lang="en-SE" sz="4800" b="1" dirty="0">
              <a:solidFill>
                <a:schemeClr val="accent1"/>
              </a:solidFill>
            </a:endParaRPr>
          </a:p>
        </p:txBody>
      </p:sp>
      <p:pic>
        <p:nvPicPr>
          <p:cNvPr id="16" name="Content Placeholder 15" descr="Gardening tools placed on ground">
            <a:extLst>
              <a:ext uri="{FF2B5EF4-FFF2-40B4-BE49-F238E27FC236}">
                <a16:creationId xmlns:a16="http://schemas.microsoft.com/office/drawing/2014/main" id="{ED1417CC-4D64-2E8B-6716-77880AD1BE8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408955" y="1531136"/>
            <a:ext cx="3679999" cy="4258649"/>
          </a:xfrm>
          <a:noFill/>
        </p:spPr>
      </p:pic>
      <p:pic>
        <p:nvPicPr>
          <p:cNvPr id="14" name="Content Placeholder 13" descr="Person running on a path in the woods">
            <a:extLst>
              <a:ext uri="{FF2B5EF4-FFF2-40B4-BE49-F238E27FC236}">
                <a16:creationId xmlns:a16="http://schemas.microsoft.com/office/drawing/2014/main" id="{F67C28B8-9F60-BED8-E0D3-F2D441D16642}"/>
              </a:ext>
            </a:extLst>
          </p:cNvPr>
          <p:cNvPicPr>
            <a:picLocks noGrp="1" noChangeAspect="1"/>
          </p:cNvPicPr>
          <p:nvPr>
            <p:ph sz="half" idx="15"/>
          </p:nvPr>
        </p:nvPicPr>
        <p:blipFill rotWithShape="1">
          <a:blip r:embed="rId3" cstate="print">
            <a:extLst>
              <a:ext uri="{28A0092B-C50C-407E-A947-70E740481C1C}">
                <a14:useLocalDpi xmlns:a14="http://schemas.microsoft.com/office/drawing/2010/main" val="0"/>
              </a:ext>
            </a:extLst>
          </a:blip>
          <a:srcRect/>
          <a:stretch/>
        </p:blipFill>
        <p:spPr>
          <a:xfrm>
            <a:off x="4233441" y="1520525"/>
            <a:ext cx="3703297" cy="4276746"/>
          </a:xfrm>
        </p:spPr>
      </p:pic>
      <p:pic>
        <p:nvPicPr>
          <p:cNvPr id="18" name="Content Placeholder 17" descr="A person climbing a rock wall&#10;&#10;Description automatically generated">
            <a:extLst>
              <a:ext uri="{FF2B5EF4-FFF2-40B4-BE49-F238E27FC236}">
                <a16:creationId xmlns:a16="http://schemas.microsoft.com/office/drawing/2014/main" id="{F717DC9F-3F9B-B329-A4BC-FA15ED3B4FB0}"/>
              </a:ext>
            </a:extLst>
          </p:cNvPr>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a:stretch/>
        </p:blipFill>
        <p:spPr>
          <a:xfrm>
            <a:off x="8071959" y="1531136"/>
            <a:ext cx="3703297" cy="4266135"/>
          </a:xfrm>
        </p:spPr>
      </p:pic>
      <p:sp>
        <p:nvSpPr>
          <p:cNvPr id="13" name="Text Placeholder 12">
            <a:extLst>
              <a:ext uri="{FF2B5EF4-FFF2-40B4-BE49-F238E27FC236}">
                <a16:creationId xmlns:a16="http://schemas.microsoft.com/office/drawing/2014/main" id="{9F681F43-58F3-0276-A923-3F9F7C730733}"/>
              </a:ext>
            </a:extLst>
          </p:cNvPr>
          <p:cNvSpPr>
            <a:spLocks noGrp="1"/>
          </p:cNvSpPr>
          <p:nvPr>
            <p:ph type="body" idx="1"/>
          </p:nvPr>
        </p:nvSpPr>
        <p:spPr>
          <a:xfrm>
            <a:off x="481013" y="1676368"/>
            <a:ext cx="3671887" cy="359495"/>
          </a:xfrm>
        </p:spPr>
        <p:txBody>
          <a:bodyPr>
            <a:normAutofit/>
          </a:bodyPr>
          <a:lstStyle/>
          <a:p>
            <a:pPr algn="ctr">
              <a:spcAft>
                <a:spcPts val="600"/>
              </a:spcAft>
            </a:pPr>
            <a:r>
              <a:rPr lang="en-US" sz="2000" b="1" dirty="0">
                <a:solidFill>
                  <a:srgbClr val="FFFFFF"/>
                </a:solidFill>
                <a:latin typeface="Maven Pro" pitchFamily="2" charset="0"/>
              </a:rPr>
              <a:t>Interest and collaboration</a:t>
            </a:r>
          </a:p>
        </p:txBody>
      </p:sp>
      <p:sp>
        <p:nvSpPr>
          <p:cNvPr id="8" name="Text Placeholder 7">
            <a:extLst>
              <a:ext uri="{FF2B5EF4-FFF2-40B4-BE49-F238E27FC236}">
                <a16:creationId xmlns:a16="http://schemas.microsoft.com/office/drawing/2014/main" id="{64608C2A-E62E-86C9-35B8-4FFAA83FC296}"/>
              </a:ext>
            </a:extLst>
          </p:cNvPr>
          <p:cNvSpPr>
            <a:spLocks noGrp="1"/>
          </p:cNvSpPr>
          <p:nvPr>
            <p:ph type="body" idx="14"/>
          </p:nvPr>
        </p:nvSpPr>
        <p:spPr>
          <a:xfrm>
            <a:off x="4297387" y="1676368"/>
            <a:ext cx="3600400" cy="647526"/>
          </a:xfrm>
        </p:spPr>
        <p:txBody>
          <a:bodyPr/>
          <a:lstStyle/>
          <a:p>
            <a:pPr algn="ctr"/>
            <a:r>
              <a:rPr lang="en-US" sz="2000" b="1" dirty="0">
                <a:solidFill>
                  <a:srgbClr val="FFFFFF"/>
                </a:solidFill>
                <a:latin typeface="Maven Pro" pitchFamily="2" charset="0"/>
              </a:rPr>
              <a:t>Everyday development</a:t>
            </a:r>
          </a:p>
          <a:p>
            <a:pPr algn="ctr"/>
            <a:endParaRPr lang="en-US" sz="2000" b="1" dirty="0">
              <a:solidFill>
                <a:srgbClr val="FFFFFF"/>
              </a:solidFill>
              <a:latin typeface="Maven Pro" pitchFamily="2" charset="0"/>
            </a:endParaRPr>
          </a:p>
        </p:txBody>
      </p:sp>
      <p:sp>
        <p:nvSpPr>
          <p:cNvPr id="2" name="Text Placeholder 1">
            <a:extLst>
              <a:ext uri="{FF2B5EF4-FFF2-40B4-BE49-F238E27FC236}">
                <a16:creationId xmlns:a16="http://schemas.microsoft.com/office/drawing/2014/main" id="{3F60B470-D735-392F-82DD-544A65CD5684}"/>
              </a:ext>
            </a:extLst>
          </p:cNvPr>
          <p:cNvSpPr>
            <a:spLocks noGrp="1"/>
          </p:cNvSpPr>
          <p:nvPr>
            <p:ph type="body" sz="quarter" idx="3"/>
          </p:nvPr>
        </p:nvSpPr>
        <p:spPr>
          <a:xfrm>
            <a:off x="8041803" y="1676368"/>
            <a:ext cx="3672359" cy="359495"/>
          </a:xfrm>
        </p:spPr>
        <p:txBody>
          <a:bodyPr/>
          <a:lstStyle/>
          <a:p>
            <a:pPr algn="ctr"/>
            <a:r>
              <a:rPr lang="en-US" sz="2000" b="1" dirty="0">
                <a:solidFill>
                  <a:srgbClr val="FFFFFF"/>
                </a:solidFill>
                <a:latin typeface="Maven Pro" pitchFamily="2" charset="0"/>
              </a:rPr>
              <a:t>Push yourself to new views</a:t>
            </a:r>
          </a:p>
        </p:txBody>
      </p:sp>
      <p:sp>
        <p:nvSpPr>
          <p:cNvPr id="5" name="Date Placeholder 4">
            <a:extLst>
              <a:ext uri="{FF2B5EF4-FFF2-40B4-BE49-F238E27FC236}">
                <a16:creationId xmlns:a16="http://schemas.microsoft.com/office/drawing/2014/main" id="{67FCBBA5-5C36-60CA-FFEE-F6DD4A567F83}"/>
              </a:ext>
            </a:extLst>
          </p:cNvPr>
          <p:cNvSpPr>
            <a:spLocks noGrp="1"/>
          </p:cNvSpPr>
          <p:nvPr>
            <p:ph type="dt" sz="half" idx="10"/>
          </p:nvPr>
        </p:nvSpPr>
        <p:spPr/>
        <p:txBody>
          <a:bodyPr anchor="ctr">
            <a:normAutofit/>
          </a:bodyPr>
          <a:lstStyle/>
          <a:p>
            <a:pPr>
              <a:spcAft>
                <a:spcPts val="600"/>
              </a:spcAft>
            </a:pPr>
            <a:fld id="{73648A8A-B4BB-4CA0-B5EC-E38E96125417}" type="datetime3">
              <a:rPr lang="en-US" smtClean="0"/>
              <a:t>27 November 2023</a:t>
            </a:fld>
            <a:endParaRPr lang="en-US"/>
          </a:p>
        </p:txBody>
      </p:sp>
      <p:sp>
        <p:nvSpPr>
          <p:cNvPr id="6" name="Footer Placeholder 5">
            <a:extLst>
              <a:ext uri="{FF2B5EF4-FFF2-40B4-BE49-F238E27FC236}">
                <a16:creationId xmlns:a16="http://schemas.microsoft.com/office/drawing/2014/main" id="{DEDE353D-E8C4-24BB-B59E-2D52B6A354A5}"/>
              </a:ext>
            </a:extLst>
          </p:cNvPr>
          <p:cNvSpPr>
            <a:spLocks noGrp="1"/>
          </p:cNvSpPr>
          <p:nvPr>
            <p:ph type="ftr" sz="quarter" idx="11"/>
          </p:nvPr>
        </p:nvSpPr>
        <p:spPr/>
        <p:txBody>
          <a:bodyPr anchor="ctr">
            <a:normAutofit/>
          </a:bodyPr>
          <a:lstStyle/>
          <a:p>
            <a:pPr>
              <a:spcAft>
                <a:spcPts val="600"/>
              </a:spcAft>
            </a:pPr>
            <a:r>
              <a:rPr lang="en-US" dirty="0"/>
              <a:t>Valmet Learning Services</a:t>
            </a:r>
          </a:p>
        </p:txBody>
      </p:sp>
      <p:sp>
        <p:nvSpPr>
          <p:cNvPr id="7" name="Slide Number Placeholder 6">
            <a:extLst>
              <a:ext uri="{FF2B5EF4-FFF2-40B4-BE49-F238E27FC236}">
                <a16:creationId xmlns:a16="http://schemas.microsoft.com/office/drawing/2014/main" id="{66C4C2F6-77BF-A8F2-BFCB-C02C9668DBB6}"/>
              </a:ext>
            </a:extLst>
          </p:cNvPr>
          <p:cNvSpPr>
            <a:spLocks noGrp="1"/>
          </p:cNvSpPr>
          <p:nvPr>
            <p:ph type="sldNum" sz="quarter" idx="12"/>
          </p:nvPr>
        </p:nvSpPr>
        <p:spPr/>
        <p:txBody>
          <a:bodyPr anchor="ctr">
            <a:normAutofit/>
          </a:bodyPr>
          <a:lstStyle/>
          <a:p>
            <a:pPr>
              <a:spcAft>
                <a:spcPts val="600"/>
              </a:spcAft>
            </a:pPr>
            <a:fld id="{82F35C78-EDC3-4BE6-A74D-429C10820A80}" type="slidenum">
              <a:rPr lang="en-US" smtClean="0"/>
              <a:pPr>
                <a:spcAft>
                  <a:spcPts val="600"/>
                </a:spcAft>
              </a:pPr>
              <a:t>18</a:t>
            </a:fld>
            <a:endParaRPr lang="en-US"/>
          </a:p>
        </p:txBody>
      </p:sp>
      <p:sp>
        <p:nvSpPr>
          <p:cNvPr id="11" name="Title 10">
            <a:extLst>
              <a:ext uri="{FF2B5EF4-FFF2-40B4-BE49-F238E27FC236}">
                <a16:creationId xmlns:a16="http://schemas.microsoft.com/office/drawing/2014/main" id="{BBA316AD-93FD-E91C-7C40-FAE87D88E97B}"/>
              </a:ext>
            </a:extLst>
          </p:cNvPr>
          <p:cNvSpPr>
            <a:spLocks noGrp="1"/>
          </p:cNvSpPr>
          <p:nvPr>
            <p:ph type="title"/>
          </p:nvPr>
        </p:nvSpPr>
        <p:spPr/>
        <p:txBody>
          <a:bodyPr anchor="t">
            <a:normAutofit/>
          </a:bodyPr>
          <a:lstStyle/>
          <a:p>
            <a:r>
              <a:rPr lang="en-US" b="1" dirty="0"/>
              <a:t>When do we learn the most?</a:t>
            </a:r>
          </a:p>
        </p:txBody>
      </p:sp>
      <p:sp>
        <p:nvSpPr>
          <p:cNvPr id="4" name="Text Placeholder 3">
            <a:extLst>
              <a:ext uri="{FF2B5EF4-FFF2-40B4-BE49-F238E27FC236}">
                <a16:creationId xmlns:a16="http://schemas.microsoft.com/office/drawing/2014/main" id="{735B47C5-2B2D-26E2-74C7-BF55B47E7158}"/>
              </a:ext>
            </a:extLst>
          </p:cNvPr>
          <p:cNvSpPr>
            <a:spLocks noGrp="1"/>
          </p:cNvSpPr>
          <p:nvPr>
            <p:ph type="body" sz="quarter" idx="13"/>
          </p:nvPr>
        </p:nvSpPr>
        <p:spPr/>
        <p:txBody>
          <a:bodyPr/>
          <a:lstStyle/>
          <a:p>
            <a:r>
              <a:rPr lang="en-US" dirty="0"/>
              <a:t>Find the motivator for your personnel</a:t>
            </a:r>
          </a:p>
          <a:p>
            <a:endParaRPr lang="en-US" dirty="0"/>
          </a:p>
        </p:txBody>
      </p:sp>
    </p:spTree>
    <p:extLst>
      <p:ext uri="{BB962C8B-B14F-4D97-AF65-F5344CB8AC3E}">
        <p14:creationId xmlns:p14="http://schemas.microsoft.com/office/powerpoint/2010/main" val="41287919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D9D21C5-2D32-0E4C-245B-3906FCEE7D20}"/>
              </a:ext>
            </a:extLst>
          </p:cNvPr>
          <p:cNvSpPr/>
          <p:nvPr/>
        </p:nvSpPr>
        <p:spPr>
          <a:xfrm>
            <a:off x="481012" y="1049686"/>
            <a:ext cx="10801154" cy="49685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Content Placeholder 3">
            <a:extLst>
              <a:ext uri="{FF2B5EF4-FFF2-40B4-BE49-F238E27FC236}">
                <a16:creationId xmlns:a16="http://schemas.microsoft.com/office/drawing/2014/main" id="{7D4D8C92-F3C3-9B29-B94C-0D8A828B6C4C}"/>
              </a:ext>
            </a:extLst>
          </p:cNvPr>
          <p:cNvSpPr>
            <a:spLocks noGrp="1"/>
          </p:cNvSpPr>
          <p:nvPr>
            <p:ph sz="half" idx="1"/>
          </p:nvPr>
        </p:nvSpPr>
        <p:spPr>
          <a:xfrm>
            <a:off x="624979" y="1196752"/>
            <a:ext cx="6227845" cy="4247925"/>
          </a:xfrm>
        </p:spPr>
        <p:txBody>
          <a:bodyPr>
            <a:normAutofit fontScale="25000" lnSpcReduction="20000"/>
          </a:bodyPr>
          <a:lstStyle/>
          <a:p>
            <a:pPr marL="0" indent="0">
              <a:buNone/>
            </a:pPr>
            <a:r>
              <a:rPr lang="en-US" sz="6600" b="1" dirty="0">
                <a:solidFill>
                  <a:schemeClr val="accent1"/>
                </a:solidFill>
              </a:rPr>
              <a:t>Well trained personnel can give</a:t>
            </a:r>
          </a:p>
          <a:p>
            <a:pPr lvl="0">
              <a:buFont typeface="Arial" panose="020B0604020202020204" pitchFamily="34" charset="0"/>
              <a:buChar char="•"/>
            </a:pPr>
            <a:r>
              <a:rPr lang="en-US" sz="5600" dirty="0"/>
              <a:t>Operate to minimize plugging of heating surfaces, causing unplanned stop and decreased of energy production</a:t>
            </a:r>
          </a:p>
          <a:p>
            <a:pPr lvl="0">
              <a:buFont typeface="Arial" panose="020B0604020202020204" pitchFamily="34" charset="0"/>
              <a:buChar char="•"/>
            </a:pPr>
            <a:r>
              <a:rPr lang="en-US" sz="5600" dirty="0"/>
              <a:t>Longer operation periods – calls for simulator training of shutdown and startup procedures </a:t>
            </a:r>
          </a:p>
          <a:p>
            <a:pPr>
              <a:buFont typeface="Arial" panose="020B0604020202020204" pitchFamily="34" charset="0"/>
              <a:buChar char="•"/>
            </a:pPr>
            <a:r>
              <a:rPr lang="en-US" sz="5600" dirty="0"/>
              <a:t>Shortened start-up periods after shutdown</a:t>
            </a:r>
          </a:p>
          <a:p>
            <a:pPr>
              <a:buFont typeface="Arial" panose="020B0604020202020204" pitchFamily="34" charset="0"/>
              <a:buChar char="•"/>
            </a:pPr>
            <a:r>
              <a:rPr lang="en-US" sz="5600" dirty="0"/>
              <a:t>Increase availability &amp; reduce unplanned shutdowns</a:t>
            </a:r>
          </a:p>
          <a:p>
            <a:pPr>
              <a:buFont typeface="Arial" panose="020B0604020202020204" pitchFamily="34" charset="0"/>
              <a:buChar char="•"/>
            </a:pPr>
            <a:r>
              <a:rPr lang="en-US" sz="5600" dirty="0"/>
              <a:t>Decrease maintenance &amp; service cost</a:t>
            </a:r>
          </a:p>
          <a:p>
            <a:pPr>
              <a:buFont typeface="Arial" panose="020B0604020202020204" pitchFamily="34" charset="0"/>
              <a:buChar char="•"/>
            </a:pPr>
            <a:r>
              <a:rPr lang="en-US" sz="5600" dirty="0"/>
              <a:t>Maintain production levels</a:t>
            </a:r>
          </a:p>
          <a:p>
            <a:pPr>
              <a:buFont typeface="Arial" panose="020B0604020202020204" pitchFamily="34" charset="0"/>
              <a:buChar char="•"/>
            </a:pPr>
            <a:r>
              <a:rPr lang="en-US" sz="5600" dirty="0"/>
              <a:t>Avoid safety hazards</a:t>
            </a:r>
          </a:p>
          <a:p>
            <a:pPr>
              <a:buFont typeface="Arial" panose="020B0604020202020204" pitchFamily="34" charset="0"/>
              <a:buChar char="•"/>
            </a:pPr>
            <a:r>
              <a:rPr lang="en-US" sz="5600" dirty="0"/>
              <a:t>Motivated operators </a:t>
            </a:r>
          </a:p>
          <a:p>
            <a:pPr>
              <a:buFont typeface="Arial" panose="020B0604020202020204" pitchFamily="34" charset="0"/>
              <a:buChar char="•"/>
            </a:pPr>
            <a:r>
              <a:rPr lang="en-US" sz="5600" dirty="0"/>
              <a:t>Unified operations between shifts / Common strategy of operation</a:t>
            </a:r>
          </a:p>
          <a:p>
            <a:pPr>
              <a:buFont typeface="Arial" panose="020B0604020202020204" pitchFamily="34" charset="0"/>
              <a:buChar char="•"/>
            </a:pPr>
            <a:endParaRPr lang="en-US" sz="5600" dirty="0"/>
          </a:p>
          <a:p>
            <a:pPr marL="0" indent="0">
              <a:buNone/>
            </a:pPr>
            <a:r>
              <a:rPr lang="en-US" sz="5600" b="1" dirty="0"/>
              <a:t>And</a:t>
            </a:r>
            <a:r>
              <a:rPr lang="en-US" sz="5600" dirty="0"/>
              <a:t> – A more common understanding how to operate the boiler will lead to a stable operation and only then, you will be able to fine tune and control the operations more efficiently</a:t>
            </a:r>
            <a:endParaRPr lang="sv-SE" sz="5600" dirty="0">
              <a:solidFill>
                <a:schemeClr val="tx2"/>
              </a:solidFill>
            </a:endParaRPr>
          </a:p>
          <a:p>
            <a:pPr marL="342900" indent="-342900">
              <a:buFont typeface="Calibri" panose="020F0502020204030204" pitchFamily="34" charset="0"/>
              <a:buChar char="-"/>
            </a:pPr>
            <a:endParaRPr lang="sv-SE" sz="4800" dirty="0">
              <a:solidFill>
                <a:schemeClr val="tx2"/>
              </a:solidFill>
            </a:endParaRPr>
          </a:p>
          <a:p>
            <a:pPr marL="342900" lvl="0" indent="-342900">
              <a:buFont typeface="Calibri" panose="020F0502020204030204" pitchFamily="34" charset="0"/>
              <a:buChar char="-"/>
            </a:pPr>
            <a:endParaRPr lang="en-US" dirty="0"/>
          </a:p>
        </p:txBody>
      </p:sp>
      <p:sp>
        <p:nvSpPr>
          <p:cNvPr id="45" name="Text Placeholder 1">
            <a:extLst>
              <a:ext uri="{FF2B5EF4-FFF2-40B4-BE49-F238E27FC236}">
                <a16:creationId xmlns:a16="http://schemas.microsoft.com/office/drawing/2014/main" id="{23130BFF-786C-E617-1B10-CF51883C7E97}"/>
              </a:ext>
            </a:extLst>
          </p:cNvPr>
          <p:cNvSpPr>
            <a:spLocks noGrp="1"/>
          </p:cNvSpPr>
          <p:nvPr>
            <p:ph type="body" sz="quarter" idx="16"/>
          </p:nvPr>
        </p:nvSpPr>
        <p:spPr>
          <a:xfrm flipH="1">
            <a:off x="7250112" y="1052635"/>
            <a:ext cx="4464048" cy="1224238"/>
          </a:xfrm>
          <a:prstGeom prst="round1Rect">
            <a:avLst>
              <a:gd name="adj" fmla="val 0"/>
            </a:avLst>
          </a:prstGeom>
          <a:solidFill>
            <a:schemeClr val="accent1"/>
          </a:solidFill>
        </p:spPr>
        <p:txBody>
          <a:bodyPr lIns="144000" tIns="144000" rIns="144000" bIns="144000"/>
          <a:lstStyle/>
          <a:p>
            <a:r>
              <a:rPr lang="en-US" dirty="0"/>
              <a:t>What is mostly causing an unplanned stop, </a:t>
            </a:r>
            <a:br>
              <a:rPr lang="en-US" dirty="0"/>
            </a:br>
            <a:r>
              <a:rPr lang="en-US" dirty="0"/>
              <a:t>lack of competency or failure in the systems, or a combination that leads to unstable operation?</a:t>
            </a:r>
          </a:p>
        </p:txBody>
      </p:sp>
      <p:pic>
        <p:nvPicPr>
          <p:cNvPr id="10" name="Picture Placeholder 9">
            <a:extLst>
              <a:ext uri="{FF2B5EF4-FFF2-40B4-BE49-F238E27FC236}">
                <a16:creationId xmlns:a16="http://schemas.microsoft.com/office/drawing/2014/main" id="{0A1D0EFD-2332-40DA-03D1-283B7DEC3C37}"/>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84" b="3626"/>
          <a:stretch/>
        </p:blipFill>
        <p:spPr>
          <a:xfrm>
            <a:off x="7250113" y="2276873"/>
            <a:ext cx="4464050" cy="3744516"/>
          </a:xfrm>
        </p:spPr>
      </p:pic>
      <p:sp>
        <p:nvSpPr>
          <p:cNvPr id="15" name="Date Placeholder 2">
            <a:extLst>
              <a:ext uri="{FF2B5EF4-FFF2-40B4-BE49-F238E27FC236}">
                <a16:creationId xmlns:a16="http://schemas.microsoft.com/office/drawing/2014/main" id="{CD3C54E3-7CE1-6F02-8B6B-D44DB2259ED9}"/>
              </a:ext>
            </a:extLst>
          </p:cNvPr>
          <p:cNvSpPr>
            <a:spLocks noGrp="1"/>
          </p:cNvSpPr>
          <p:nvPr>
            <p:ph type="dt" sz="half" idx="10"/>
          </p:nvPr>
        </p:nvSpPr>
        <p:spPr/>
        <p:txBody>
          <a:bodyPr anchor="ctr">
            <a:normAutofit/>
          </a:bodyPr>
          <a:lstStyle/>
          <a:p>
            <a:pPr>
              <a:spcAft>
                <a:spcPts val="600"/>
              </a:spcAft>
            </a:pPr>
            <a:fld id="{92111754-F309-4327-AFD8-2C4D1CEF344A}" type="datetime3">
              <a:rPr lang="en-US" smtClean="0"/>
              <a:t>27 November 2023</a:t>
            </a:fld>
            <a:endParaRPr lang="en-US"/>
          </a:p>
        </p:txBody>
      </p:sp>
      <p:sp>
        <p:nvSpPr>
          <p:cNvPr id="17" name="Footer Placeholder 3">
            <a:extLst>
              <a:ext uri="{FF2B5EF4-FFF2-40B4-BE49-F238E27FC236}">
                <a16:creationId xmlns:a16="http://schemas.microsoft.com/office/drawing/2014/main" id="{85E1C2B9-DCF3-61C5-E730-39F3EA6AD1BF}"/>
              </a:ext>
            </a:extLst>
          </p:cNvPr>
          <p:cNvSpPr>
            <a:spLocks noGrp="1"/>
          </p:cNvSpPr>
          <p:nvPr>
            <p:ph type="ftr" sz="quarter" idx="11"/>
          </p:nvPr>
        </p:nvSpPr>
        <p:spPr/>
        <p:txBody>
          <a:bodyPr anchor="ctr">
            <a:normAutofit/>
          </a:bodyPr>
          <a:lstStyle/>
          <a:p>
            <a:pPr>
              <a:spcAft>
                <a:spcPts val="600"/>
              </a:spcAft>
            </a:pPr>
            <a:r>
              <a:rPr lang="en-US" dirty="0"/>
              <a:t>Valmet Learning Services</a:t>
            </a:r>
          </a:p>
        </p:txBody>
      </p:sp>
      <p:sp>
        <p:nvSpPr>
          <p:cNvPr id="19" name="Slide Number Placeholder 4">
            <a:extLst>
              <a:ext uri="{FF2B5EF4-FFF2-40B4-BE49-F238E27FC236}">
                <a16:creationId xmlns:a16="http://schemas.microsoft.com/office/drawing/2014/main" id="{58DA08A5-98AF-FB05-B3EF-860EF4DB1E80}"/>
              </a:ext>
            </a:extLst>
          </p:cNvPr>
          <p:cNvSpPr>
            <a:spLocks noGrp="1"/>
          </p:cNvSpPr>
          <p:nvPr>
            <p:ph type="sldNum" sz="quarter" idx="12"/>
          </p:nvPr>
        </p:nvSpPr>
        <p:spPr/>
        <p:txBody>
          <a:bodyPr anchor="ctr">
            <a:normAutofit/>
          </a:bodyPr>
          <a:lstStyle/>
          <a:p>
            <a:pPr>
              <a:spcAft>
                <a:spcPts val="600"/>
              </a:spcAft>
            </a:pPr>
            <a:fld id="{82F35C78-EDC3-4BE6-A74D-429C10820A80}" type="slidenum">
              <a:rPr lang="en-US" smtClean="0"/>
              <a:pPr>
                <a:spcAft>
                  <a:spcPts val="600"/>
                </a:spcAft>
              </a:pPr>
              <a:t>19</a:t>
            </a:fld>
            <a:endParaRPr lang="en-US"/>
          </a:p>
        </p:txBody>
      </p:sp>
      <p:sp>
        <p:nvSpPr>
          <p:cNvPr id="14" name="Content Placeholder 13">
            <a:extLst>
              <a:ext uri="{FF2B5EF4-FFF2-40B4-BE49-F238E27FC236}">
                <a16:creationId xmlns:a16="http://schemas.microsoft.com/office/drawing/2014/main" id="{E1272AD9-C442-BB74-02C8-1861644B455C}"/>
              </a:ext>
            </a:extLst>
          </p:cNvPr>
          <p:cNvSpPr>
            <a:spLocks noGrp="1"/>
          </p:cNvSpPr>
          <p:nvPr>
            <p:ph type="body" sz="quarter" idx="17"/>
          </p:nvPr>
        </p:nvSpPr>
        <p:spPr/>
        <p:txBody>
          <a:bodyPr>
            <a:normAutofit/>
          </a:bodyPr>
          <a:lstStyle/>
          <a:p>
            <a:pPr>
              <a:spcAft>
                <a:spcPts val="600"/>
              </a:spcAft>
            </a:pPr>
            <a:r>
              <a:rPr lang="en-US" dirty="0"/>
              <a:t>What do you </a:t>
            </a:r>
            <a:r>
              <a:rPr lang="en-US" b="1" dirty="0"/>
              <a:t>gain with</a:t>
            </a:r>
            <a:r>
              <a:rPr lang="en-US" dirty="0"/>
              <a:t> good training package</a:t>
            </a:r>
          </a:p>
        </p:txBody>
      </p:sp>
      <p:sp>
        <p:nvSpPr>
          <p:cNvPr id="3" name="Title 2">
            <a:extLst>
              <a:ext uri="{FF2B5EF4-FFF2-40B4-BE49-F238E27FC236}">
                <a16:creationId xmlns:a16="http://schemas.microsoft.com/office/drawing/2014/main" id="{558B68A5-8385-9463-1ADB-2A7614A191AB}"/>
              </a:ext>
            </a:extLst>
          </p:cNvPr>
          <p:cNvSpPr>
            <a:spLocks noGrp="1"/>
          </p:cNvSpPr>
          <p:nvPr>
            <p:ph type="title"/>
          </p:nvPr>
        </p:nvSpPr>
        <p:spPr/>
        <p:txBody>
          <a:bodyPr anchor="t">
            <a:normAutofit/>
          </a:bodyPr>
          <a:lstStyle/>
          <a:p>
            <a:r>
              <a:rPr lang="en-US" b="1" dirty="0"/>
              <a:t>Drivers for better trained personnel</a:t>
            </a:r>
          </a:p>
        </p:txBody>
      </p:sp>
      <p:sp>
        <p:nvSpPr>
          <p:cNvPr id="30" name="Text Placeholder 1">
            <a:extLst>
              <a:ext uri="{FF2B5EF4-FFF2-40B4-BE49-F238E27FC236}">
                <a16:creationId xmlns:a16="http://schemas.microsoft.com/office/drawing/2014/main" id="{0F55D166-09E1-A58E-7353-F4B722DA9EDB}"/>
              </a:ext>
            </a:extLst>
          </p:cNvPr>
          <p:cNvSpPr txBox="1">
            <a:spLocks/>
          </p:cNvSpPr>
          <p:nvPr/>
        </p:nvSpPr>
        <p:spPr>
          <a:xfrm>
            <a:off x="619683" y="3068958"/>
            <a:ext cx="5544566" cy="359495"/>
          </a:xfrm>
          <a:prstGeom prst="rect">
            <a:avLst/>
          </a:prstGeom>
        </p:spPr>
        <p:txBody>
          <a:bodyPr vert="horz" lIns="0" tIns="0" rIns="0" bIns="0" rtlCol="0" anchor="t" anchorCtr="0">
            <a:noAutofit/>
          </a:bodyPr>
          <a:lstStyle>
            <a:lvl1pPr marL="0" indent="0" algn="l" defTabSz="914400" rtl="0" eaLnBrk="1" latinLnBrk="0" hangingPunct="1">
              <a:spcBef>
                <a:spcPts val="800"/>
              </a:spcBef>
              <a:spcAft>
                <a:spcPts val="0"/>
              </a:spcAft>
              <a:buClr>
                <a:schemeClr val="accent1"/>
              </a:buClr>
              <a:buFont typeface="Wingdings" panose="05000000000000000000" pitchFamily="2" charset="2"/>
              <a:buNone/>
              <a:defRPr sz="1800" b="0" kern="1200">
                <a:solidFill>
                  <a:schemeClr val="tx2"/>
                </a:solidFill>
                <a:latin typeface="+mn-lt"/>
                <a:ea typeface="+mn-ea"/>
                <a:cs typeface="+mn-cs"/>
              </a:defRPr>
            </a:lvl1pPr>
            <a:lvl2pPr marL="457200" indent="0" algn="l" defTabSz="914400" rtl="0" eaLnBrk="1" latinLnBrk="0" hangingPunct="1">
              <a:spcBef>
                <a:spcPts val="400"/>
              </a:spcBef>
              <a:spcAft>
                <a:spcPts val="0"/>
              </a:spcAft>
              <a:buClr>
                <a:schemeClr val="accent1"/>
              </a:buClr>
              <a:buFont typeface="Arial" pitchFamily="34" charset="0"/>
              <a:buNone/>
              <a:defRPr sz="2000" b="1" kern="1200">
                <a:solidFill>
                  <a:schemeClr val="tx2">
                    <a:lumMod val="50000"/>
                  </a:schemeClr>
                </a:solidFill>
                <a:latin typeface="+mn-lt"/>
                <a:ea typeface="+mn-ea"/>
                <a:cs typeface="+mn-cs"/>
              </a:defRPr>
            </a:lvl2pPr>
            <a:lvl3pPr marL="914400" indent="0" algn="l" defTabSz="914400" rtl="0" eaLnBrk="1" latinLnBrk="0" hangingPunct="1">
              <a:spcBef>
                <a:spcPts val="400"/>
              </a:spcBef>
              <a:spcAft>
                <a:spcPts val="0"/>
              </a:spcAft>
              <a:buClr>
                <a:schemeClr val="accent1"/>
              </a:buClr>
              <a:buFont typeface="Wingdings" panose="05000000000000000000" pitchFamily="2" charset="2"/>
              <a:buNone/>
              <a:defRPr sz="1800" b="1" kern="1200">
                <a:solidFill>
                  <a:schemeClr val="tx2">
                    <a:lumMod val="50000"/>
                  </a:schemeClr>
                </a:solidFill>
                <a:latin typeface="+mn-lt"/>
                <a:ea typeface="+mn-ea"/>
                <a:cs typeface="+mn-cs"/>
              </a:defRPr>
            </a:lvl3pPr>
            <a:lvl4pPr marL="1371600" indent="0" algn="l" defTabSz="914400" rtl="0" eaLnBrk="1" latinLnBrk="0" hangingPunct="1">
              <a:spcBef>
                <a:spcPts val="400"/>
              </a:spcBef>
              <a:spcAft>
                <a:spcPts val="0"/>
              </a:spcAft>
              <a:buClr>
                <a:schemeClr val="accent1"/>
              </a:buClr>
              <a:buFont typeface="Arial" pitchFamily="34" charset="0"/>
              <a:buNone/>
              <a:defRPr sz="1600" b="1" kern="1200">
                <a:solidFill>
                  <a:schemeClr val="tx2">
                    <a:lumMod val="50000"/>
                  </a:schemeClr>
                </a:solidFill>
                <a:latin typeface="+mn-lt"/>
                <a:ea typeface="+mn-ea"/>
                <a:cs typeface="+mn-cs"/>
              </a:defRPr>
            </a:lvl4pPr>
            <a:lvl5pPr marL="1828800" indent="0" algn="l" defTabSz="914400" rtl="0" eaLnBrk="1" latinLnBrk="0" hangingPunct="1">
              <a:spcBef>
                <a:spcPts val="400"/>
              </a:spcBef>
              <a:spcAft>
                <a:spcPts val="0"/>
              </a:spcAft>
              <a:buClr>
                <a:schemeClr val="accent1"/>
              </a:buClr>
              <a:buFont typeface="Wingdings" panose="05000000000000000000" pitchFamily="2" charset="2"/>
              <a:buNone/>
              <a:defRPr sz="1600" b="1" kern="1200">
                <a:solidFill>
                  <a:schemeClr val="tx2">
                    <a:lumMod val="50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rgbClr val="242527"/>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endParaRPr lang="en-US" b="1" dirty="0">
              <a:solidFill>
                <a:schemeClr val="accent1"/>
              </a:solidFill>
            </a:endParaRPr>
          </a:p>
        </p:txBody>
      </p:sp>
    </p:spTree>
    <p:extLst>
      <p:ext uri="{BB962C8B-B14F-4D97-AF65-F5344CB8AC3E}">
        <p14:creationId xmlns:p14="http://schemas.microsoft.com/office/powerpoint/2010/main" val="293021320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3937347" y="2708275"/>
            <a:ext cx="7488832" cy="14414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5400" b="1" dirty="0">
                <a:solidFill>
                  <a:srgbClr val="FFFFFF"/>
                </a:solidFill>
                <a:latin typeface="Maven Pro" pitchFamily="2" charset="0"/>
              </a:rPr>
              <a:t>Lisa </a:t>
            </a:r>
            <a:r>
              <a:rPr lang="en-US" sz="5400" b="1" dirty="0" err="1">
                <a:solidFill>
                  <a:srgbClr val="FFFFFF"/>
                </a:solidFill>
                <a:latin typeface="Maven Pro" pitchFamily="2" charset="0"/>
              </a:rPr>
              <a:t>Mansson</a:t>
            </a:r>
            <a:endParaRPr lang="en-US" sz="5400" b="1" dirty="0">
              <a:solidFill>
                <a:srgbClr val="FFFFFF"/>
              </a:solidFill>
              <a:latin typeface="Maven Pro" pitchFamily="2" charset="0"/>
            </a:endParaRPr>
          </a:p>
          <a:p>
            <a:r>
              <a:rPr lang="en-US" sz="4000" b="1" dirty="0">
                <a:solidFill>
                  <a:srgbClr val="FFFFFF"/>
                </a:solidFill>
                <a:latin typeface="Maven Pro" pitchFamily="2" charset="0"/>
              </a:rPr>
              <a:t>Global Manager – Online Learning</a:t>
            </a:r>
          </a:p>
          <a:p>
            <a:r>
              <a:rPr lang="en-US" sz="4000" b="1" dirty="0">
                <a:solidFill>
                  <a:srgbClr val="FFFFFF"/>
                </a:solidFill>
                <a:latin typeface="Maven Pro" pitchFamily="2" charset="0"/>
              </a:rPr>
              <a:t>Gothenburg, Sweden</a:t>
            </a:r>
          </a:p>
          <a:p>
            <a:endParaRPr lang="en-US" sz="4000" b="1" dirty="0">
              <a:solidFill>
                <a:srgbClr val="FFFFFF"/>
              </a:solidFill>
              <a:latin typeface="Maven Pro" pitchFamily="2" charset="0"/>
            </a:endParaRPr>
          </a:p>
          <a:p>
            <a:r>
              <a:rPr lang="en-US" sz="5400" b="1" dirty="0">
                <a:solidFill>
                  <a:srgbClr val="FFFFFF"/>
                </a:solidFill>
                <a:latin typeface="Maven Pro" pitchFamily="2" charset="0"/>
              </a:rPr>
              <a:t>Tom Jurista</a:t>
            </a:r>
          </a:p>
          <a:p>
            <a:r>
              <a:rPr lang="en-US" sz="4000" b="1" dirty="0">
                <a:solidFill>
                  <a:srgbClr val="FFFFFF"/>
                </a:solidFill>
                <a:latin typeface="Maven Pro" pitchFamily="2" charset="0"/>
              </a:rPr>
              <a:t>Boiler Engineer</a:t>
            </a:r>
          </a:p>
          <a:p>
            <a:r>
              <a:rPr lang="en-US" sz="4000" b="1" dirty="0">
                <a:solidFill>
                  <a:srgbClr val="FFFFFF"/>
                </a:solidFill>
                <a:latin typeface="Maven Pro" pitchFamily="2" charset="0"/>
              </a:rPr>
              <a:t>Kamloops, BC, Canada</a:t>
            </a: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60211189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2578AE-C740-4A2F-B85A-0A527A5CE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115" y="1324671"/>
            <a:ext cx="7952371" cy="4897100"/>
          </a:xfrm>
          <a:prstGeom prst="rect">
            <a:avLst/>
          </a:prstGeom>
        </p:spPr>
      </p:pic>
      <p:sp>
        <p:nvSpPr>
          <p:cNvPr id="10" name="Title 9">
            <a:extLst>
              <a:ext uri="{FF2B5EF4-FFF2-40B4-BE49-F238E27FC236}">
                <a16:creationId xmlns:a16="http://schemas.microsoft.com/office/drawing/2014/main" id="{200D9F85-9F01-4831-9891-AFA093B97EC6}"/>
              </a:ext>
            </a:extLst>
          </p:cNvPr>
          <p:cNvSpPr>
            <a:spLocks noGrp="1"/>
          </p:cNvSpPr>
          <p:nvPr>
            <p:ph type="title"/>
          </p:nvPr>
        </p:nvSpPr>
        <p:spPr/>
        <p:txBody>
          <a:bodyPr/>
          <a:lstStyle/>
          <a:p>
            <a:r>
              <a:rPr lang="en-US" b="1" dirty="0"/>
              <a:t>Valmet Learning Services </a:t>
            </a:r>
            <a:r>
              <a:rPr lang="en-US" dirty="0"/>
              <a:t/>
            </a:r>
            <a:br>
              <a:rPr lang="en-US" dirty="0"/>
            </a:br>
            <a:r>
              <a:rPr lang="en-US" sz="2400" dirty="0"/>
              <a:t>– Training available for the </a:t>
            </a:r>
            <a:r>
              <a:rPr lang="en-US" sz="2400" u="sng" dirty="0"/>
              <a:t>whole</a:t>
            </a:r>
            <a:r>
              <a:rPr lang="en-US" sz="2400" dirty="0"/>
              <a:t> Pulp mill</a:t>
            </a:r>
            <a:endParaRPr lang="en-US" dirty="0"/>
          </a:p>
        </p:txBody>
      </p:sp>
      <p:sp>
        <p:nvSpPr>
          <p:cNvPr id="7" name="Date Placeholder 6">
            <a:extLst>
              <a:ext uri="{FF2B5EF4-FFF2-40B4-BE49-F238E27FC236}">
                <a16:creationId xmlns:a16="http://schemas.microsoft.com/office/drawing/2014/main" id="{16D82853-394F-4444-A54B-A6EBD4B36FA6}"/>
              </a:ext>
            </a:extLst>
          </p:cNvPr>
          <p:cNvSpPr>
            <a:spLocks noGrp="1"/>
          </p:cNvSpPr>
          <p:nvPr>
            <p:ph type="dt" sz="half" idx="10"/>
          </p:nvPr>
        </p:nvSpPr>
        <p:spPr/>
        <p:txBody>
          <a:bodyPr/>
          <a:lstStyle/>
          <a:p>
            <a:fld id="{07661DF9-851E-4C92-AE18-861FF8F9DBE5}" type="datetime3">
              <a:rPr lang="en-US" smtClean="0"/>
              <a:t>27 November 2023</a:t>
            </a:fld>
            <a:endParaRPr lang="en-US"/>
          </a:p>
        </p:txBody>
      </p:sp>
      <p:sp>
        <p:nvSpPr>
          <p:cNvPr id="8" name="Footer Placeholder 7">
            <a:extLst>
              <a:ext uri="{FF2B5EF4-FFF2-40B4-BE49-F238E27FC236}">
                <a16:creationId xmlns:a16="http://schemas.microsoft.com/office/drawing/2014/main" id="{53F1DF4D-2928-43E3-8923-EE344FCE3FD9}"/>
              </a:ext>
            </a:extLst>
          </p:cNvPr>
          <p:cNvSpPr>
            <a:spLocks noGrp="1"/>
          </p:cNvSpPr>
          <p:nvPr>
            <p:ph type="ftr" sz="quarter" idx="11"/>
          </p:nvPr>
        </p:nvSpPr>
        <p:spPr/>
        <p:txBody>
          <a:bodyPr/>
          <a:lstStyle/>
          <a:p>
            <a:r>
              <a:rPr lang="en-US"/>
              <a:t>Valmet Learning Services</a:t>
            </a:r>
            <a:endParaRPr lang="en-US" dirty="0"/>
          </a:p>
        </p:txBody>
      </p:sp>
      <p:sp>
        <p:nvSpPr>
          <p:cNvPr id="9" name="Slide Number Placeholder 8">
            <a:extLst>
              <a:ext uri="{FF2B5EF4-FFF2-40B4-BE49-F238E27FC236}">
                <a16:creationId xmlns:a16="http://schemas.microsoft.com/office/drawing/2014/main" id="{CE9314A2-A4D8-412E-935C-0561EF1E5555}"/>
              </a:ext>
            </a:extLst>
          </p:cNvPr>
          <p:cNvSpPr>
            <a:spLocks noGrp="1"/>
          </p:cNvSpPr>
          <p:nvPr>
            <p:ph type="sldNum" sz="quarter" idx="12"/>
          </p:nvPr>
        </p:nvSpPr>
        <p:spPr/>
        <p:txBody>
          <a:bodyPr/>
          <a:lstStyle/>
          <a:p>
            <a:fld id="{82F35C78-EDC3-4BE6-A74D-429C10820A80}" type="slidenum">
              <a:rPr lang="en-US" smtClean="0"/>
              <a:pPr/>
              <a:t>20</a:t>
            </a:fld>
            <a:endParaRPr lang="en-US"/>
          </a:p>
        </p:txBody>
      </p:sp>
    </p:spTree>
    <p:extLst>
      <p:ext uri="{BB962C8B-B14F-4D97-AF65-F5344CB8AC3E}">
        <p14:creationId xmlns:p14="http://schemas.microsoft.com/office/powerpoint/2010/main" val="286601256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generated with high confidence">
            <a:extLst>
              <a:ext uri="{FF2B5EF4-FFF2-40B4-BE49-F238E27FC236}">
                <a16:creationId xmlns:a16="http://schemas.microsoft.com/office/drawing/2014/main" id="{EA38CDB5-B805-42F8-8CC4-79619DBBE8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8848" y="1048313"/>
            <a:ext cx="2356538" cy="1516591"/>
          </a:xfrm>
          <a:prstGeom prst="rect">
            <a:avLst/>
          </a:prstGeom>
        </p:spPr>
      </p:pic>
      <p:pic>
        <p:nvPicPr>
          <p:cNvPr id="15" name="Picture 14" descr="A screenshot of a cell phone&#10;&#10;Description generated with very high confidence">
            <a:extLst>
              <a:ext uri="{FF2B5EF4-FFF2-40B4-BE49-F238E27FC236}">
                <a16:creationId xmlns:a16="http://schemas.microsoft.com/office/drawing/2014/main" id="{7FDE0170-13F9-4D80-95AE-FC3735162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848" y="2231632"/>
            <a:ext cx="2347899" cy="1599294"/>
          </a:xfrm>
          <a:prstGeom prst="rect">
            <a:avLst/>
          </a:prstGeom>
        </p:spPr>
      </p:pic>
      <p:pic>
        <p:nvPicPr>
          <p:cNvPr id="9" name="Picture 8">
            <a:extLst>
              <a:ext uri="{FF2B5EF4-FFF2-40B4-BE49-F238E27FC236}">
                <a16:creationId xmlns:a16="http://schemas.microsoft.com/office/drawing/2014/main" id="{D6D62386-87DE-4B55-BDE5-EF7E0E8CE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686" y="3538853"/>
            <a:ext cx="2188964" cy="2300809"/>
          </a:xfrm>
          <a:prstGeom prst="rect">
            <a:avLst/>
          </a:prstGeom>
          <a:effectLst>
            <a:outerShdw blurRad="63500" sx="102000" sy="102000" algn="ctr" rotWithShape="0">
              <a:prstClr val="black">
                <a:alpha val="40000"/>
              </a:prstClr>
            </a:outerShdw>
          </a:effectLst>
        </p:spPr>
      </p:pic>
      <p:sp>
        <p:nvSpPr>
          <p:cNvPr id="2" name="Text Placeholder 1">
            <a:extLst>
              <a:ext uri="{FF2B5EF4-FFF2-40B4-BE49-F238E27FC236}">
                <a16:creationId xmlns:a16="http://schemas.microsoft.com/office/drawing/2014/main" id="{E4559513-56E8-4813-BA7B-4B3BA5D1F6D0}"/>
              </a:ext>
            </a:extLst>
          </p:cNvPr>
          <p:cNvSpPr>
            <a:spLocks noGrp="1"/>
          </p:cNvSpPr>
          <p:nvPr>
            <p:ph type="body" sz="quarter" idx="13"/>
          </p:nvPr>
        </p:nvSpPr>
        <p:spPr/>
        <p:txBody>
          <a:bodyPr/>
          <a:lstStyle/>
          <a:p>
            <a:r>
              <a:rPr lang="en-US" sz="2400" dirty="0"/>
              <a:t>24h access &amp; No installation</a:t>
            </a:r>
          </a:p>
        </p:txBody>
      </p:sp>
      <p:sp>
        <p:nvSpPr>
          <p:cNvPr id="5" name="Title 4">
            <a:extLst>
              <a:ext uri="{FF2B5EF4-FFF2-40B4-BE49-F238E27FC236}">
                <a16:creationId xmlns:a16="http://schemas.microsoft.com/office/drawing/2014/main" id="{59DE3A80-5192-4F7D-B4EE-6842C0AEB741}"/>
              </a:ext>
            </a:extLst>
          </p:cNvPr>
          <p:cNvSpPr>
            <a:spLocks noGrp="1"/>
          </p:cNvSpPr>
          <p:nvPr>
            <p:ph type="title"/>
          </p:nvPr>
        </p:nvSpPr>
        <p:spPr/>
        <p:txBody>
          <a:bodyPr/>
          <a:lstStyle/>
          <a:p>
            <a:r>
              <a:rPr lang="en-US" b="1" dirty="0"/>
              <a:t>Valmet Online Learning</a:t>
            </a:r>
          </a:p>
        </p:txBody>
      </p:sp>
      <p:sp>
        <p:nvSpPr>
          <p:cNvPr id="6" name="Date Placeholder 5">
            <a:extLst>
              <a:ext uri="{FF2B5EF4-FFF2-40B4-BE49-F238E27FC236}">
                <a16:creationId xmlns:a16="http://schemas.microsoft.com/office/drawing/2014/main" id="{0E8BACF1-2A3D-4E1E-8239-2A696D25ACAE}"/>
              </a:ext>
            </a:extLst>
          </p:cNvPr>
          <p:cNvSpPr>
            <a:spLocks noGrp="1"/>
          </p:cNvSpPr>
          <p:nvPr>
            <p:ph type="dt" sz="half" idx="15"/>
          </p:nvPr>
        </p:nvSpPr>
        <p:spPr/>
        <p:txBody>
          <a:bodyPr/>
          <a:lstStyle/>
          <a:p>
            <a:fld id="{A282D340-D95C-418B-9B05-C2D156A90215}" type="datetime3">
              <a:rPr lang="en-US" smtClean="0"/>
              <a:t>27 November 2023</a:t>
            </a:fld>
            <a:endParaRPr lang="en-US" dirty="0"/>
          </a:p>
        </p:txBody>
      </p:sp>
      <p:sp>
        <p:nvSpPr>
          <p:cNvPr id="7" name="Footer Placeholder 6">
            <a:extLst>
              <a:ext uri="{FF2B5EF4-FFF2-40B4-BE49-F238E27FC236}">
                <a16:creationId xmlns:a16="http://schemas.microsoft.com/office/drawing/2014/main" id="{4C7123D3-64B3-4288-A7E1-A96F57BD8042}"/>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47FD9C58-CA62-487D-A695-AA09A6DADF15}"/>
              </a:ext>
            </a:extLst>
          </p:cNvPr>
          <p:cNvSpPr>
            <a:spLocks noGrp="1"/>
          </p:cNvSpPr>
          <p:nvPr>
            <p:ph type="sldNum" sz="quarter" idx="17"/>
          </p:nvPr>
        </p:nvSpPr>
        <p:spPr/>
        <p:txBody>
          <a:bodyPr/>
          <a:lstStyle/>
          <a:p>
            <a:fld id="{82F35C78-EDC3-4BE6-A74D-429C10820A80}" type="slidenum">
              <a:rPr lang="en-US" smtClean="0"/>
              <a:pPr/>
              <a:t>21</a:t>
            </a:fld>
            <a:endParaRPr lang="en-US"/>
          </a:p>
        </p:txBody>
      </p:sp>
      <p:pic>
        <p:nvPicPr>
          <p:cNvPr id="10" name="Picture 9">
            <a:extLst>
              <a:ext uri="{FF2B5EF4-FFF2-40B4-BE49-F238E27FC236}">
                <a16:creationId xmlns:a16="http://schemas.microsoft.com/office/drawing/2014/main" id="{B8D04767-E318-492A-AF84-CB3997258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1642" y="1420727"/>
            <a:ext cx="3243197" cy="4294886"/>
          </a:xfrm>
          <a:prstGeom prst="rect">
            <a:avLst/>
          </a:prstGeom>
          <a:effectLst>
            <a:outerShdw blurRad="63500" sx="102000" sy="102000" algn="ctr" rotWithShape="0">
              <a:prstClr val="black">
                <a:alpha val="18000"/>
              </a:prstClr>
            </a:outerShdw>
          </a:effectLst>
        </p:spPr>
      </p:pic>
      <p:pic>
        <p:nvPicPr>
          <p:cNvPr id="11" name="Picture 10">
            <a:extLst>
              <a:ext uri="{FF2B5EF4-FFF2-40B4-BE49-F238E27FC236}">
                <a16:creationId xmlns:a16="http://schemas.microsoft.com/office/drawing/2014/main" id="{B0FC3144-4534-4E92-A80A-10DC01866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167" y="1931974"/>
            <a:ext cx="2811574" cy="3231782"/>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314B963-42F6-4633-8E58-13A6A20F10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675" y="1480729"/>
            <a:ext cx="3134115" cy="3219481"/>
          </a:xfrm>
          <a:prstGeom prst="rect">
            <a:avLst/>
          </a:prstGeom>
          <a:effectLst>
            <a:outerShdw blurRad="63500" sx="102000" sy="102000" algn="ctr" rotWithShape="0">
              <a:prstClr val="black">
                <a:alpha val="18000"/>
              </a:prstClr>
            </a:outerShdw>
          </a:effectLst>
        </p:spPr>
      </p:pic>
      <p:sp>
        <p:nvSpPr>
          <p:cNvPr id="13" name="Rectangle: Diagonal Corners Rounded 12">
            <a:extLst>
              <a:ext uri="{FF2B5EF4-FFF2-40B4-BE49-F238E27FC236}">
                <a16:creationId xmlns:a16="http://schemas.microsoft.com/office/drawing/2014/main" id="{DB64DF09-EE14-448C-9296-F71F3E357AF1}"/>
              </a:ext>
            </a:extLst>
          </p:cNvPr>
          <p:cNvSpPr/>
          <p:nvPr/>
        </p:nvSpPr>
        <p:spPr>
          <a:xfrm>
            <a:off x="6601642" y="5163756"/>
            <a:ext cx="5073858" cy="828877"/>
          </a:xfrm>
          <a:prstGeom prst="round2DiagRect">
            <a:avLst/>
          </a:prstGeom>
          <a:solidFill>
            <a:schemeClr val="accent1"/>
          </a:solidFill>
          <a:ln>
            <a:solidFill>
              <a:srgbClr val="FFFFFF"/>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t>Manager role:</a:t>
            </a:r>
          </a:p>
          <a:p>
            <a:pPr algn="ctr"/>
            <a:r>
              <a:rPr lang="en-US" sz="1600" dirty="0"/>
              <a:t>Tools for reporting and creation of content</a:t>
            </a:r>
          </a:p>
        </p:txBody>
      </p:sp>
      <p:sp>
        <p:nvSpPr>
          <p:cNvPr id="23" name="Rectangle: Diagonal Corners Rounded 22">
            <a:extLst>
              <a:ext uri="{FF2B5EF4-FFF2-40B4-BE49-F238E27FC236}">
                <a16:creationId xmlns:a16="http://schemas.microsoft.com/office/drawing/2014/main" id="{2A490A2F-5B93-4B59-90AF-7DE496A9548F}"/>
              </a:ext>
            </a:extLst>
          </p:cNvPr>
          <p:cNvSpPr/>
          <p:nvPr/>
        </p:nvSpPr>
        <p:spPr>
          <a:xfrm>
            <a:off x="519675" y="5163757"/>
            <a:ext cx="5361888" cy="831042"/>
          </a:xfrm>
          <a:prstGeom prst="round2DiagRect">
            <a:avLst/>
          </a:prstGeom>
          <a:solidFill>
            <a:schemeClr val="accent1"/>
          </a:solidFill>
          <a:ln>
            <a:solidFill>
              <a:srgbClr val="FFFFFF"/>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Student role:</a:t>
            </a:r>
          </a:p>
          <a:p>
            <a:pPr algn="ctr"/>
            <a:r>
              <a:rPr lang="en-US" sz="1600" dirty="0"/>
              <a:t>Student dashboard</a:t>
            </a:r>
          </a:p>
          <a:p>
            <a:pPr algn="ctr"/>
            <a:r>
              <a:rPr lang="en-US" sz="1600" dirty="0"/>
              <a:t>Courses &amp; Quizzes, Badges</a:t>
            </a:r>
          </a:p>
        </p:txBody>
      </p:sp>
    </p:spTree>
    <p:extLst>
      <p:ext uri="{BB962C8B-B14F-4D97-AF65-F5344CB8AC3E}">
        <p14:creationId xmlns:p14="http://schemas.microsoft.com/office/powerpoint/2010/main" val="184893775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7CB2DBD-0935-FB5C-D253-E69972B2C29B}"/>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person, Människoansikte, klädsel, leende&#10;&#10;Automatiskt genererad beskrivning">
            <a:extLst>
              <a:ext uri="{FF2B5EF4-FFF2-40B4-BE49-F238E27FC236}">
                <a16:creationId xmlns:a16="http://schemas.microsoft.com/office/drawing/2014/main" id="{705DB77C-4AB9-F361-5189-A282A4EEA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718" y="1845493"/>
            <a:ext cx="5519236" cy="4175795"/>
          </a:xfrm>
          <a:prstGeom prst="rect">
            <a:avLst/>
          </a:prstGeom>
        </p:spPr>
      </p:pic>
      <p:sp>
        <p:nvSpPr>
          <p:cNvPr id="2" name="Text Placeholder 1">
            <a:extLst>
              <a:ext uri="{FF2B5EF4-FFF2-40B4-BE49-F238E27FC236}">
                <a16:creationId xmlns:a16="http://schemas.microsoft.com/office/drawing/2014/main" id="{C127647E-3308-1227-CFE4-05F6ECBADF0D}"/>
              </a:ext>
            </a:extLst>
          </p:cNvPr>
          <p:cNvSpPr>
            <a:spLocks noGrp="1"/>
          </p:cNvSpPr>
          <p:nvPr>
            <p:ph type="body" sz="quarter" idx="13"/>
          </p:nvPr>
        </p:nvSpPr>
        <p:spPr/>
        <p:txBody>
          <a:bodyPr/>
          <a:lstStyle/>
          <a:p>
            <a:r>
              <a:rPr lang="en-US" dirty="0"/>
              <a:t>Competence and engagement forms In-depth and professional courses</a:t>
            </a:r>
          </a:p>
        </p:txBody>
      </p:sp>
      <p:graphicFrame>
        <p:nvGraphicFramePr>
          <p:cNvPr id="9" name="Content Placeholder 8">
            <a:extLst>
              <a:ext uri="{FF2B5EF4-FFF2-40B4-BE49-F238E27FC236}">
                <a16:creationId xmlns:a16="http://schemas.microsoft.com/office/drawing/2014/main" id="{C9340350-6001-1EE6-784C-39DF5693A025}"/>
              </a:ext>
            </a:extLst>
          </p:cNvPr>
          <p:cNvGraphicFramePr>
            <a:graphicFrameLocks noGrp="1"/>
          </p:cNvGraphicFramePr>
          <p:nvPr>
            <p:ph idx="1"/>
            <p:extLst>
              <p:ext uri="{D42A27DB-BD31-4B8C-83A1-F6EECF244321}">
                <p14:modId xmlns:p14="http://schemas.microsoft.com/office/powerpoint/2010/main" val="801595636"/>
              </p:ext>
            </p:extLst>
          </p:nvPr>
        </p:nvGraphicFramePr>
        <p:xfrm>
          <a:off x="192931" y="1916832"/>
          <a:ext cx="8866972" cy="3887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2CB6E616-490C-F1D3-73FA-3B56B8EF407D}"/>
              </a:ext>
            </a:extLst>
          </p:cNvPr>
          <p:cNvSpPr>
            <a:spLocks noGrp="1"/>
          </p:cNvSpPr>
          <p:nvPr>
            <p:ph type="title"/>
          </p:nvPr>
        </p:nvSpPr>
        <p:spPr/>
        <p:txBody>
          <a:bodyPr/>
          <a:lstStyle/>
          <a:p>
            <a:r>
              <a:rPr lang="en-US" b="1" dirty="0"/>
              <a:t>Course development</a:t>
            </a:r>
          </a:p>
        </p:txBody>
      </p:sp>
      <p:sp>
        <p:nvSpPr>
          <p:cNvPr id="6" name="Date Placeholder 5">
            <a:extLst>
              <a:ext uri="{FF2B5EF4-FFF2-40B4-BE49-F238E27FC236}">
                <a16:creationId xmlns:a16="http://schemas.microsoft.com/office/drawing/2014/main" id="{58905697-4C47-875F-0BFB-A4DA133BAD5A}"/>
              </a:ext>
            </a:extLst>
          </p:cNvPr>
          <p:cNvSpPr>
            <a:spLocks noGrp="1"/>
          </p:cNvSpPr>
          <p:nvPr>
            <p:ph type="dt" sz="half" idx="15"/>
          </p:nvPr>
        </p:nvSpPr>
        <p:spPr/>
        <p:txBody>
          <a:bodyPr/>
          <a:lstStyle/>
          <a:p>
            <a:fld id="{272108FA-4905-4B3C-973C-FD8067E77551}" type="datetime3">
              <a:rPr lang="en-US" smtClean="0"/>
              <a:t>27 November 2023</a:t>
            </a:fld>
            <a:endParaRPr lang="en-US" dirty="0"/>
          </a:p>
        </p:txBody>
      </p:sp>
      <p:sp>
        <p:nvSpPr>
          <p:cNvPr id="7" name="Footer Placeholder 6">
            <a:extLst>
              <a:ext uri="{FF2B5EF4-FFF2-40B4-BE49-F238E27FC236}">
                <a16:creationId xmlns:a16="http://schemas.microsoft.com/office/drawing/2014/main" id="{3346C419-4710-4B98-6C6D-7455DB5F66BE}"/>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31C9C5E0-C8FF-1D17-5179-796074F8E6CD}"/>
              </a:ext>
            </a:extLst>
          </p:cNvPr>
          <p:cNvSpPr>
            <a:spLocks noGrp="1"/>
          </p:cNvSpPr>
          <p:nvPr>
            <p:ph type="sldNum" sz="quarter" idx="17"/>
          </p:nvPr>
        </p:nvSpPr>
        <p:spPr/>
        <p:txBody>
          <a:bodyPr/>
          <a:lstStyle/>
          <a:p>
            <a:fld id="{82F35C78-EDC3-4BE6-A74D-429C10820A80}" type="slidenum">
              <a:rPr lang="en-US" smtClean="0"/>
              <a:pPr/>
              <a:t>22</a:t>
            </a:fld>
            <a:endParaRPr lang="en-US"/>
          </a:p>
        </p:txBody>
      </p:sp>
      <p:sp>
        <p:nvSpPr>
          <p:cNvPr id="12" name="Content Placeholder 2">
            <a:extLst>
              <a:ext uri="{FF2B5EF4-FFF2-40B4-BE49-F238E27FC236}">
                <a16:creationId xmlns:a16="http://schemas.microsoft.com/office/drawing/2014/main" id="{A667CD15-2B41-C4B2-8DDB-4202B2612961}"/>
              </a:ext>
            </a:extLst>
          </p:cNvPr>
          <p:cNvSpPr txBox="1">
            <a:spLocks/>
          </p:cNvSpPr>
          <p:nvPr/>
        </p:nvSpPr>
        <p:spPr>
          <a:xfrm>
            <a:off x="481013" y="1557339"/>
            <a:ext cx="5976614" cy="1655638"/>
          </a:xfrm>
          <a:prstGeom prst="rect">
            <a:avLst/>
          </a:prstGeom>
        </p:spPr>
        <p:txBody>
          <a:bodyPr vert="horz" lIns="0" tIns="0" rIns="0" bIns="0" rtlCol="0">
            <a:noAutofit/>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chemeClr val="tx2"/>
                </a:solidFill>
              </a:rPr>
              <a:t>All courses are thoroughly planned, developed and reviewed by all the necessary representatives, such as script writers, subject matter experts, language expert and media developers.</a:t>
            </a:r>
            <a:endParaRPr lang="en-US" sz="1600" dirty="0">
              <a:solidFill>
                <a:schemeClr val="accent1"/>
              </a:solidFill>
            </a:endParaRPr>
          </a:p>
        </p:txBody>
      </p:sp>
    </p:spTree>
    <p:extLst>
      <p:ext uri="{BB962C8B-B14F-4D97-AF65-F5344CB8AC3E}">
        <p14:creationId xmlns:p14="http://schemas.microsoft.com/office/powerpoint/2010/main" val="4335445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5BC42B-136F-42D4-B308-D5BA0763D748}"/>
              </a:ext>
            </a:extLst>
          </p:cNvPr>
          <p:cNvSpPr>
            <a:spLocks noGrp="1"/>
          </p:cNvSpPr>
          <p:nvPr>
            <p:ph type="dt" sz="half" idx="10"/>
          </p:nvPr>
        </p:nvSpPr>
        <p:spPr/>
        <p:txBody>
          <a:bodyPr/>
          <a:lstStyle/>
          <a:p>
            <a:fld id="{24C424EB-88D0-4B53-8872-2C0147B6D73A}" type="datetime3">
              <a:rPr lang="en-US" smtClean="0"/>
              <a:t>27 November 2023</a:t>
            </a:fld>
            <a:endParaRPr lang="en-US"/>
          </a:p>
        </p:txBody>
      </p:sp>
      <p:sp>
        <p:nvSpPr>
          <p:cNvPr id="3" name="Footer Placeholder 2">
            <a:extLst>
              <a:ext uri="{FF2B5EF4-FFF2-40B4-BE49-F238E27FC236}">
                <a16:creationId xmlns:a16="http://schemas.microsoft.com/office/drawing/2014/main" id="{075D071C-1DAE-441F-8F00-5CB593C89467}"/>
              </a:ext>
            </a:extLst>
          </p:cNvPr>
          <p:cNvSpPr>
            <a:spLocks noGrp="1"/>
          </p:cNvSpPr>
          <p:nvPr>
            <p:ph type="ftr" sz="quarter" idx="11"/>
          </p:nvPr>
        </p:nvSpPr>
        <p:spPr/>
        <p:txBody>
          <a:bodyPr/>
          <a:lstStyle/>
          <a:p>
            <a:r>
              <a:rPr lang="en-US" dirty="0"/>
              <a:t>Valmet Learning Services</a:t>
            </a:r>
          </a:p>
        </p:txBody>
      </p:sp>
      <p:sp>
        <p:nvSpPr>
          <p:cNvPr id="4" name="Slide Number Placeholder 3">
            <a:extLst>
              <a:ext uri="{FF2B5EF4-FFF2-40B4-BE49-F238E27FC236}">
                <a16:creationId xmlns:a16="http://schemas.microsoft.com/office/drawing/2014/main" id="{666D548B-2519-41CB-8C27-8724616BFE1A}"/>
              </a:ext>
            </a:extLst>
          </p:cNvPr>
          <p:cNvSpPr>
            <a:spLocks noGrp="1"/>
          </p:cNvSpPr>
          <p:nvPr>
            <p:ph type="sldNum" sz="quarter" idx="12"/>
          </p:nvPr>
        </p:nvSpPr>
        <p:spPr/>
        <p:txBody>
          <a:bodyPr/>
          <a:lstStyle/>
          <a:p>
            <a:fld id="{82F35C78-EDC3-4BE6-A74D-429C10820A80}" type="slidenum">
              <a:rPr lang="en-US" smtClean="0"/>
              <a:pPr/>
              <a:t>23</a:t>
            </a:fld>
            <a:endParaRPr lang="en-US"/>
          </a:p>
        </p:txBody>
      </p:sp>
      <p:sp>
        <p:nvSpPr>
          <p:cNvPr id="5" name="Title 4">
            <a:extLst>
              <a:ext uri="{FF2B5EF4-FFF2-40B4-BE49-F238E27FC236}">
                <a16:creationId xmlns:a16="http://schemas.microsoft.com/office/drawing/2014/main" id="{EC43F99E-DFBE-4E0F-BDEA-33EAD7192B34}"/>
              </a:ext>
            </a:extLst>
          </p:cNvPr>
          <p:cNvSpPr>
            <a:spLocks noGrp="1"/>
          </p:cNvSpPr>
          <p:nvPr>
            <p:ph type="title"/>
          </p:nvPr>
        </p:nvSpPr>
        <p:spPr/>
        <p:txBody>
          <a:bodyPr/>
          <a:lstStyle/>
          <a:p>
            <a:r>
              <a:rPr lang="en-US" b="1" dirty="0"/>
              <a:t>Recovery boiler training</a:t>
            </a:r>
          </a:p>
        </p:txBody>
      </p:sp>
      <p:sp>
        <p:nvSpPr>
          <p:cNvPr id="6" name="Text Placeholder 5">
            <a:extLst>
              <a:ext uri="{FF2B5EF4-FFF2-40B4-BE49-F238E27FC236}">
                <a16:creationId xmlns:a16="http://schemas.microsoft.com/office/drawing/2014/main" id="{47FACE85-E6CA-471F-A864-ACBE2812C847}"/>
              </a:ext>
            </a:extLst>
          </p:cNvPr>
          <p:cNvSpPr>
            <a:spLocks noGrp="1"/>
          </p:cNvSpPr>
          <p:nvPr>
            <p:ph type="body" sz="quarter" idx="13"/>
          </p:nvPr>
        </p:nvSpPr>
        <p:spPr/>
        <p:txBody>
          <a:bodyPr/>
          <a:lstStyle/>
          <a:p>
            <a:r>
              <a:rPr lang="en-US" dirty="0"/>
              <a:t>Learning path in several steps</a:t>
            </a:r>
          </a:p>
        </p:txBody>
      </p:sp>
      <p:sp>
        <p:nvSpPr>
          <p:cNvPr id="13" name="Text Placeholder 12">
            <a:extLst>
              <a:ext uri="{FF2B5EF4-FFF2-40B4-BE49-F238E27FC236}">
                <a16:creationId xmlns:a16="http://schemas.microsoft.com/office/drawing/2014/main" id="{921AC372-EE7F-4098-8EAB-0D44FC2077A3}"/>
              </a:ext>
            </a:extLst>
          </p:cNvPr>
          <p:cNvSpPr>
            <a:spLocks noGrp="1"/>
          </p:cNvSpPr>
          <p:nvPr>
            <p:ph type="body" sz="quarter" idx="14"/>
          </p:nvPr>
        </p:nvSpPr>
        <p:spPr/>
        <p:txBody>
          <a:bodyPr/>
          <a:lstStyle/>
          <a:p>
            <a:r>
              <a:rPr lang="en-US" b="1" dirty="0"/>
              <a:t>RB Competence mapping</a:t>
            </a:r>
          </a:p>
        </p:txBody>
      </p:sp>
      <p:pic>
        <p:nvPicPr>
          <p:cNvPr id="55" name="Picture Placeholder 47">
            <a:extLst>
              <a:ext uri="{FF2B5EF4-FFF2-40B4-BE49-F238E27FC236}">
                <a16:creationId xmlns:a16="http://schemas.microsoft.com/office/drawing/2014/main" id="{802A8A88-F088-8FCF-AE5A-21574B34B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76" r="11276"/>
          <a:stretch/>
        </p:blipFill>
        <p:spPr>
          <a:xfrm>
            <a:off x="7336800" y="1557338"/>
            <a:ext cx="2088000" cy="1511300"/>
          </a:xfrm>
          <a:prstGeom prst="rect">
            <a:avLst/>
          </a:prstGeom>
          <a:solidFill>
            <a:schemeClr val="bg2"/>
          </a:solidFill>
          <a:ln>
            <a:solidFill>
              <a:schemeClr val="bg2"/>
            </a:solidFill>
          </a:ln>
        </p:spPr>
      </p:pic>
      <p:pic>
        <p:nvPicPr>
          <p:cNvPr id="56" name="Picture Placeholder 33" descr="A person wearing a helmet and goggles&#10;&#10;Description automatically generated">
            <a:extLst>
              <a:ext uri="{FF2B5EF4-FFF2-40B4-BE49-F238E27FC236}">
                <a16:creationId xmlns:a16="http://schemas.microsoft.com/office/drawing/2014/main" id="{36EA27BA-F43D-98BB-E42A-0C85A82A8DFE}"/>
              </a:ext>
            </a:extLst>
          </p:cNvPr>
          <p:cNvPicPr>
            <a:picLocks noChangeAspect="1"/>
          </p:cNvPicPr>
          <p:nvPr/>
        </p:nvPicPr>
        <p:blipFill>
          <a:blip r:embed="rId4" cstate="print">
            <a:extLst>
              <a:ext uri="{28A0092B-C50C-407E-A947-70E740481C1C}">
                <a14:useLocalDpi xmlns:a14="http://schemas.microsoft.com/office/drawing/2010/main" val="0"/>
              </a:ext>
            </a:extLst>
          </a:blip>
          <a:srcRect l="2806" r="2806"/>
          <a:stretch>
            <a:fillRect/>
          </a:stretch>
        </p:blipFill>
        <p:spPr>
          <a:xfrm>
            <a:off x="5053588" y="1557338"/>
            <a:ext cx="2088000" cy="1511300"/>
          </a:xfrm>
          <a:prstGeom prst="rect">
            <a:avLst/>
          </a:prstGeom>
          <a:solidFill>
            <a:schemeClr val="bg2"/>
          </a:solidFill>
        </p:spPr>
      </p:pic>
      <p:pic>
        <p:nvPicPr>
          <p:cNvPr id="57" name="Picture Placeholder 21" descr="A picture containing text, outdoor&#10;&#10;Description automatically generated">
            <a:extLst>
              <a:ext uri="{FF2B5EF4-FFF2-40B4-BE49-F238E27FC236}">
                <a16:creationId xmlns:a16="http://schemas.microsoft.com/office/drawing/2014/main" id="{73A67551-FCC0-B1C7-9EBB-9DB6F4E215CB}"/>
              </a:ext>
            </a:extLst>
          </p:cNvPr>
          <p:cNvPicPr>
            <a:picLocks noChangeAspect="1"/>
          </p:cNvPicPr>
          <p:nvPr/>
        </p:nvPicPr>
        <p:blipFill>
          <a:blip r:embed="rId5" cstate="print">
            <a:extLst>
              <a:ext uri="{28A0092B-C50C-407E-A947-70E740481C1C}">
                <a14:useLocalDpi xmlns:a14="http://schemas.microsoft.com/office/drawing/2010/main" val="0"/>
              </a:ext>
            </a:extLst>
          </a:blip>
          <a:srcRect t="2416" b="2416"/>
          <a:stretch>
            <a:fillRect/>
          </a:stretch>
        </p:blipFill>
        <p:spPr>
          <a:xfrm>
            <a:off x="2772000" y="1557338"/>
            <a:ext cx="2088000" cy="1511300"/>
          </a:xfrm>
          <a:prstGeom prst="rect">
            <a:avLst/>
          </a:prstGeom>
          <a:solidFill>
            <a:schemeClr val="bg2"/>
          </a:solidFill>
        </p:spPr>
      </p:pic>
      <p:sp>
        <p:nvSpPr>
          <p:cNvPr id="58" name="Content Placeholder 11">
            <a:extLst>
              <a:ext uri="{FF2B5EF4-FFF2-40B4-BE49-F238E27FC236}">
                <a16:creationId xmlns:a16="http://schemas.microsoft.com/office/drawing/2014/main" id="{00F12DBC-E4A8-C969-FFE1-40A4503A772F}"/>
              </a:ext>
            </a:extLst>
          </p:cNvPr>
          <p:cNvSpPr>
            <a:spLocks noGrp="1"/>
          </p:cNvSpPr>
          <p:nvPr>
            <p:ph type="body" sz="quarter" idx="34"/>
          </p:nvPr>
        </p:nvSpPr>
        <p:spPr>
          <a:xfrm>
            <a:off x="2772000" y="3068960"/>
            <a:ext cx="2088000" cy="2952428"/>
          </a:xfrm>
        </p:spPr>
        <p:txBody>
          <a:bodyPr/>
          <a:lstStyle/>
          <a:p>
            <a:pPr marL="0" indent="0">
              <a:buNone/>
            </a:pPr>
            <a:r>
              <a:rPr lang="en-US" b="0" i="0" dirty="0">
                <a:solidFill>
                  <a:srgbClr val="000000"/>
                </a:solidFill>
                <a:effectLst/>
                <a:latin typeface="Arial" panose="020B0604020202020204" pitchFamily="34" charset="0"/>
              </a:rPr>
              <a:t>Gives understanding of the design and function of the Recovery boiler</a:t>
            </a:r>
            <a:endParaRPr lang="en-US" dirty="0"/>
          </a:p>
        </p:txBody>
      </p:sp>
      <p:sp>
        <p:nvSpPr>
          <p:cNvPr id="59" name="Content Placeholder 16">
            <a:extLst>
              <a:ext uri="{FF2B5EF4-FFF2-40B4-BE49-F238E27FC236}">
                <a16:creationId xmlns:a16="http://schemas.microsoft.com/office/drawing/2014/main" id="{C20D3153-9E09-315D-16EB-B9E52F150CCC}"/>
              </a:ext>
            </a:extLst>
          </p:cNvPr>
          <p:cNvSpPr>
            <a:spLocks noGrp="1"/>
          </p:cNvSpPr>
          <p:nvPr>
            <p:ph type="body" sz="quarter" idx="35"/>
          </p:nvPr>
        </p:nvSpPr>
        <p:spPr>
          <a:xfrm>
            <a:off x="482400" y="3068960"/>
            <a:ext cx="2088000" cy="2952428"/>
          </a:xfrm>
        </p:spPr>
        <p:txBody>
          <a:bodyPr/>
          <a:lstStyle/>
          <a:p>
            <a:r>
              <a:rPr lang="en-US" b="0" i="0" dirty="0">
                <a:solidFill>
                  <a:srgbClr val="000000"/>
                </a:solidFill>
                <a:effectLst/>
                <a:latin typeface="Arial" panose="020B0604020202020204" pitchFamily="34" charset="0"/>
              </a:rPr>
              <a:t>Self-assessment</a:t>
            </a:r>
          </a:p>
          <a:p>
            <a:r>
              <a:rPr lang="en-US" dirty="0">
                <a:solidFill>
                  <a:srgbClr val="000000"/>
                </a:solidFill>
                <a:latin typeface="Arial" panose="020B0604020202020204" pitchFamily="34" charset="0"/>
              </a:rPr>
              <a:t>K</a:t>
            </a:r>
            <a:r>
              <a:rPr lang="en-US" b="0" i="0" dirty="0">
                <a:solidFill>
                  <a:srgbClr val="000000"/>
                </a:solidFill>
                <a:effectLst/>
                <a:latin typeface="Arial" panose="020B0604020202020204" pitchFamily="34" charset="0"/>
              </a:rPr>
              <a:t>nowledge test</a:t>
            </a:r>
          </a:p>
          <a:p>
            <a:pPr marL="0" indent="0">
              <a:buNone/>
            </a:pPr>
            <a:endParaRPr lang="en-US" dirty="0"/>
          </a:p>
          <a:p>
            <a:pPr marL="0" indent="0">
              <a:buNone/>
            </a:pPr>
            <a:endParaRPr lang="en-US" dirty="0"/>
          </a:p>
        </p:txBody>
      </p:sp>
      <p:sp>
        <p:nvSpPr>
          <p:cNvPr id="60" name="Content Placeholder 17">
            <a:extLst>
              <a:ext uri="{FF2B5EF4-FFF2-40B4-BE49-F238E27FC236}">
                <a16:creationId xmlns:a16="http://schemas.microsoft.com/office/drawing/2014/main" id="{BE183E49-9C60-3CB0-7A2B-3D34E9FAE1B2}"/>
              </a:ext>
            </a:extLst>
          </p:cNvPr>
          <p:cNvSpPr>
            <a:spLocks noGrp="1"/>
          </p:cNvSpPr>
          <p:nvPr>
            <p:ph type="body" sz="quarter" idx="36"/>
          </p:nvPr>
        </p:nvSpPr>
        <p:spPr>
          <a:xfrm>
            <a:off x="5053588" y="3068960"/>
            <a:ext cx="2088000" cy="2952428"/>
          </a:xfrm>
        </p:spPr>
        <p:txBody>
          <a:bodyPr/>
          <a:lstStyle/>
          <a:p>
            <a:pPr marL="0" indent="0">
              <a:buNone/>
            </a:pPr>
            <a:r>
              <a:rPr lang="en-US" b="0" i="0" dirty="0">
                <a:solidFill>
                  <a:srgbClr val="000000"/>
                </a:solidFill>
                <a:effectLst/>
                <a:latin typeface="Arial" panose="020B0604020202020204" pitchFamily="34" charset="0"/>
              </a:rPr>
              <a:t>Learn about risks and preventive security actions in Recovery boilers</a:t>
            </a:r>
            <a:endParaRPr lang="en-US" dirty="0"/>
          </a:p>
        </p:txBody>
      </p:sp>
      <p:sp>
        <p:nvSpPr>
          <p:cNvPr id="61" name="Content Placeholder 18">
            <a:extLst>
              <a:ext uri="{FF2B5EF4-FFF2-40B4-BE49-F238E27FC236}">
                <a16:creationId xmlns:a16="http://schemas.microsoft.com/office/drawing/2014/main" id="{000A99A2-1C98-EA9A-639A-1325C5644B0D}"/>
              </a:ext>
            </a:extLst>
          </p:cNvPr>
          <p:cNvSpPr>
            <a:spLocks noGrp="1"/>
          </p:cNvSpPr>
          <p:nvPr>
            <p:ph type="body" sz="quarter" idx="39"/>
          </p:nvPr>
        </p:nvSpPr>
        <p:spPr>
          <a:xfrm>
            <a:off x="7336800" y="3068960"/>
            <a:ext cx="2088000" cy="2952428"/>
          </a:xfrm>
        </p:spPr>
        <p:txBody>
          <a:bodyPr/>
          <a:lstStyle/>
          <a:p>
            <a:r>
              <a:rPr lang="en-US" dirty="0"/>
              <a:t>In cooperation with customer and Valmet – Training material with customized content</a:t>
            </a:r>
          </a:p>
        </p:txBody>
      </p:sp>
      <p:sp>
        <p:nvSpPr>
          <p:cNvPr id="62" name="Text Placeholder 9">
            <a:extLst>
              <a:ext uri="{FF2B5EF4-FFF2-40B4-BE49-F238E27FC236}">
                <a16:creationId xmlns:a16="http://schemas.microsoft.com/office/drawing/2014/main" id="{5E902B09-5D55-5F7C-8FBC-7C696250A262}"/>
              </a:ext>
            </a:extLst>
          </p:cNvPr>
          <p:cNvSpPr>
            <a:spLocks noGrp="1"/>
          </p:cNvSpPr>
          <p:nvPr>
            <p:ph type="body" sz="quarter" idx="41"/>
          </p:nvPr>
        </p:nvSpPr>
        <p:spPr>
          <a:xfrm>
            <a:off x="9626163" y="3068960"/>
            <a:ext cx="2088000" cy="2952428"/>
          </a:xfrm>
        </p:spPr>
        <p:txBody>
          <a:bodyPr/>
          <a:lstStyle/>
          <a:p>
            <a:r>
              <a:rPr lang="en-US" dirty="0"/>
              <a:t>Tailormade or Reference simulator in cloud or on computer stations</a:t>
            </a:r>
          </a:p>
          <a:p>
            <a:r>
              <a:rPr lang="en-US" dirty="0"/>
              <a:t>Classroom days with Valmet expert at training start</a:t>
            </a:r>
          </a:p>
        </p:txBody>
      </p:sp>
      <p:pic>
        <p:nvPicPr>
          <p:cNvPr id="63" name="Picture Placeholder 22" descr="A picture containing indoor&#10;&#10;Description automatically generated">
            <a:extLst>
              <a:ext uri="{FF2B5EF4-FFF2-40B4-BE49-F238E27FC236}">
                <a16:creationId xmlns:a16="http://schemas.microsoft.com/office/drawing/2014/main" id="{ECFA857E-915A-8472-E842-E0205265B6EC}"/>
              </a:ext>
            </a:extLst>
          </p:cNvPr>
          <p:cNvPicPr>
            <a:picLocks noGrp="1" noChangeAspect="1"/>
          </p:cNvPicPr>
          <p:nvPr>
            <p:ph type="pic" sz="quarter" idx="33"/>
          </p:nvPr>
        </p:nvPicPr>
        <p:blipFill rotWithShape="1">
          <a:blip r:embed="rId6" cstate="print">
            <a:extLst>
              <a:ext uri="{28A0092B-C50C-407E-A947-70E740481C1C}">
                <a14:useLocalDpi xmlns:a14="http://schemas.microsoft.com/office/drawing/2010/main" val="0"/>
              </a:ext>
            </a:extLst>
          </a:blip>
          <a:srcRect/>
          <a:stretch/>
        </p:blipFill>
        <p:spPr>
          <a:xfrm>
            <a:off x="481013" y="1557338"/>
            <a:ext cx="2088182" cy="1511622"/>
          </a:xfrm>
        </p:spPr>
      </p:pic>
      <p:pic>
        <p:nvPicPr>
          <p:cNvPr id="64" name="Picture Placeholder 27" descr="A picture containing text, conference room&#10;&#10;Description automatically generated">
            <a:extLst>
              <a:ext uri="{FF2B5EF4-FFF2-40B4-BE49-F238E27FC236}">
                <a16:creationId xmlns:a16="http://schemas.microsoft.com/office/drawing/2014/main" id="{C5FDF5F0-12EB-E9E6-8707-E54EB59925FB}"/>
              </a:ext>
            </a:extLst>
          </p:cNvPr>
          <p:cNvPicPr>
            <a:picLocks noGrp="1" noChangeAspect="1"/>
          </p:cNvPicPr>
          <p:nvPr>
            <p:ph type="pic" sz="quarter" idx="42"/>
          </p:nvPr>
        </p:nvPicPr>
        <p:blipFill rotWithShape="1">
          <a:blip r:embed="rId7" cstate="print">
            <a:extLst>
              <a:ext uri="{28A0092B-C50C-407E-A947-70E740481C1C}">
                <a14:useLocalDpi xmlns:a14="http://schemas.microsoft.com/office/drawing/2010/main" val="0"/>
              </a:ext>
            </a:extLst>
          </a:blip>
          <a:srcRect/>
          <a:stretch/>
        </p:blipFill>
        <p:spPr>
          <a:xfrm>
            <a:off x="9626163" y="1557338"/>
            <a:ext cx="2088000" cy="1511300"/>
          </a:xfrm>
        </p:spPr>
      </p:pic>
      <p:sp>
        <p:nvSpPr>
          <p:cNvPr id="65" name="Text Placeholder 12">
            <a:extLst>
              <a:ext uri="{FF2B5EF4-FFF2-40B4-BE49-F238E27FC236}">
                <a16:creationId xmlns:a16="http://schemas.microsoft.com/office/drawing/2014/main" id="{ACAAFEED-C73A-7BFE-5245-534F241F15DA}"/>
              </a:ext>
            </a:extLst>
          </p:cNvPr>
          <p:cNvSpPr>
            <a:spLocks noGrp="1"/>
          </p:cNvSpPr>
          <p:nvPr>
            <p:ph type="body" sz="quarter" idx="20"/>
          </p:nvPr>
        </p:nvSpPr>
        <p:spPr>
          <a:xfrm>
            <a:off x="481013" y="2804306"/>
            <a:ext cx="2088000" cy="264349"/>
          </a:xfrm>
        </p:spPr>
        <p:txBody>
          <a:bodyPr/>
          <a:lstStyle/>
          <a:p>
            <a:r>
              <a:rPr lang="en-US" b="1" dirty="0"/>
              <a:t>RB Competence mapping</a:t>
            </a:r>
          </a:p>
        </p:txBody>
      </p:sp>
      <p:sp>
        <p:nvSpPr>
          <p:cNvPr id="66" name="Text Placeholder 13">
            <a:extLst>
              <a:ext uri="{FF2B5EF4-FFF2-40B4-BE49-F238E27FC236}">
                <a16:creationId xmlns:a16="http://schemas.microsoft.com/office/drawing/2014/main" id="{04CB330E-781C-D4DA-1EDA-CBB8599FCDC2}"/>
              </a:ext>
            </a:extLst>
          </p:cNvPr>
          <p:cNvSpPr>
            <a:spLocks noGrp="1"/>
          </p:cNvSpPr>
          <p:nvPr>
            <p:ph type="body" sz="quarter" idx="21"/>
          </p:nvPr>
        </p:nvSpPr>
        <p:spPr>
          <a:xfrm>
            <a:off x="5053588" y="2804301"/>
            <a:ext cx="2088000" cy="264349"/>
          </a:xfrm>
        </p:spPr>
        <p:txBody>
          <a:bodyPr/>
          <a:lstStyle/>
          <a:p>
            <a:r>
              <a:rPr lang="en-US" b="1" dirty="0"/>
              <a:t>RB safety course</a:t>
            </a:r>
          </a:p>
        </p:txBody>
      </p:sp>
      <p:sp>
        <p:nvSpPr>
          <p:cNvPr id="67" name="Text Placeholder 14">
            <a:extLst>
              <a:ext uri="{FF2B5EF4-FFF2-40B4-BE49-F238E27FC236}">
                <a16:creationId xmlns:a16="http://schemas.microsoft.com/office/drawing/2014/main" id="{501C3C9E-535F-047B-D872-EA744549A59D}"/>
              </a:ext>
            </a:extLst>
          </p:cNvPr>
          <p:cNvSpPr>
            <a:spLocks noGrp="1"/>
          </p:cNvSpPr>
          <p:nvPr>
            <p:ph type="body" sz="quarter" idx="26"/>
          </p:nvPr>
        </p:nvSpPr>
        <p:spPr>
          <a:xfrm>
            <a:off x="2772000" y="2804301"/>
            <a:ext cx="2088000" cy="264349"/>
          </a:xfrm>
        </p:spPr>
        <p:txBody>
          <a:bodyPr/>
          <a:lstStyle/>
          <a:p>
            <a:r>
              <a:rPr lang="en-US" b="1" dirty="0"/>
              <a:t>RB Systems &amp; processes</a:t>
            </a:r>
          </a:p>
        </p:txBody>
      </p:sp>
      <p:sp>
        <p:nvSpPr>
          <p:cNvPr id="68" name="Text Placeholder 15">
            <a:extLst>
              <a:ext uri="{FF2B5EF4-FFF2-40B4-BE49-F238E27FC236}">
                <a16:creationId xmlns:a16="http://schemas.microsoft.com/office/drawing/2014/main" id="{2E7F405D-4D03-EE8B-B3D1-E206DEF3848C}"/>
              </a:ext>
            </a:extLst>
          </p:cNvPr>
          <p:cNvSpPr>
            <a:spLocks noGrp="1"/>
          </p:cNvSpPr>
          <p:nvPr>
            <p:ph type="body" sz="quarter" idx="27"/>
          </p:nvPr>
        </p:nvSpPr>
        <p:spPr>
          <a:xfrm>
            <a:off x="7336800" y="2804301"/>
            <a:ext cx="2088000" cy="264349"/>
          </a:xfrm>
        </p:spPr>
        <p:txBody>
          <a:bodyPr/>
          <a:lstStyle/>
          <a:p>
            <a:r>
              <a:rPr lang="en-US" b="1" dirty="0"/>
              <a:t>MyPlant page</a:t>
            </a:r>
          </a:p>
        </p:txBody>
      </p:sp>
      <p:sp>
        <p:nvSpPr>
          <p:cNvPr id="69" name="Text Placeholder 8">
            <a:extLst>
              <a:ext uri="{FF2B5EF4-FFF2-40B4-BE49-F238E27FC236}">
                <a16:creationId xmlns:a16="http://schemas.microsoft.com/office/drawing/2014/main" id="{E5F507A3-A931-B14B-5411-9551544D4862}"/>
              </a:ext>
            </a:extLst>
          </p:cNvPr>
          <p:cNvSpPr>
            <a:spLocks noGrp="1"/>
          </p:cNvSpPr>
          <p:nvPr>
            <p:ph type="body" sz="quarter" idx="40"/>
          </p:nvPr>
        </p:nvSpPr>
        <p:spPr>
          <a:xfrm>
            <a:off x="9626163" y="2804301"/>
            <a:ext cx="2088000" cy="264349"/>
          </a:xfrm>
        </p:spPr>
        <p:txBody>
          <a:bodyPr/>
          <a:lstStyle/>
          <a:p>
            <a:r>
              <a:rPr lang="en-US" b="1" dirty="0"/>
              <a:t>Simulator training</a:t>
            </a:r>
          </a:p>
        </p:txBody>
      </p:sp>
      <p:sp>
        <p:nvSpPr>
          <p:cNvPr id="70" name="Rectangle 6">
            <a:extLst>
              <a:ext uri="{FF2B5EF4-FFF2-40B4-BE49-F238E27FC236}">
                <a16:creationId xmlns:a16="http://schemas.microsoft.com/office/drawing/2014/main" id="{89F395AD-DAA2-4C0B-B125-DAB469839092}"/>
              </a:ext>
            </a:extLst>
          </p:cNvPr>
          <p:cNvSpPr/>
          <p:nvPr/>
        </p:nvSpPr>
        <p:spPr>
          <a:xfrm>
            <a:off x="2137147" y="1557338"/>
            <a:ext cx="431866" cy="431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71" name="Rectangle 7">
            <a:extLst>
              <a:ext uri="{FF2B5EF4-FFF2-40B4-BE49-F238E27FC236}">
                <a16:creationId xmlns:a16="http://schemas.microsoft.com/office/drawing/2014/main" id="{1779CFC1-CB8C-6BA1-709C-4BD696DED4A0}"/>
              </a:ext>
            </a:extLst>
          </p:cNvPr>
          <p:cNvSpPr/>
          <p:nvPr/>
        </p:nvSpPr>
        <p:spPr>
          <a:xfrm>
            <a:off x="4420359" y="1557326"/>
            <a:ext cx="431866" cy="431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72" name="Rectangle 10">
            <a:extLst>
              <a:ext uri="{FF2B5EF4-FFF2-40B4-BE49-F238E27FC236}">
                <a16:creationId xmlns:a16="http://schemas.microsoft.com/office/drawing/2014/main" id="{B037B3FC-73B4-D7A9-36DF-1CD2D56E81EB}"/>
              </a:ext>
            </a:extLst>
          </p:cNvPr>
          <p:cNvSpPr/>
          <p:nvPr/>
        </p:nvSpPr>
        <p:spPr>
          <a:xfrm>
            <a:off x="6711164" y="1557326"/>
            <a:ext cx="431866" cy="431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73" name="Rectangle 19">
            <a:extLst>
              <a:ext uri="{FF2B5EF4-FFF2-40B4-BE49-F238E27FC236}">
                <a16:creationId xmlns:a16="http://schemas.microsoft.com/office/drawing/2014/main" id="{DC8A161E-62BA-69D1-2734-E4ECB4933D0A}"/>
              </a:ext>
            </a:extLst>
          </p:cNvPr>
          <p:cNvSpPr/>
          <p:nvPr/>
        </p:nvSpPr>
        <p:spPr>
          <a:xfrm>
            <a:off x="9000527" y="1562004"/>
            <a:ext cx="431866" cy="431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74" name="Rectangle 20">
            <a:extLst>
              <a:ext uri="{FF2B5EF4-FFF2-40B4-BE49-F238E27FC236}">
                <a16:creationId xmlns:a16="http://schemas.microsoft.com/office/drawing/2014/main" id="{3BF77B3A-EB7F-EB6C-2E12-7AAEBCF9F5DF}"/>
              </a:ext>
            </a:extLst>
          </p:cNvPr>
          <p:cNvSpPr/>
          <p:nvPr/>
        </p:nvSpPr>
        <p:spPr>
          <a:xfrm>
            <a:off x="11282296" y="1557326"/>
            <a:ext cx="431866" cy="431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138845561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factory, old&#10;&#10;Description automatically generated">
            <a:extLst>
              <a:ext uri="{FF2B5EF4-FFF2-40B4-BE49-F238E27FC236}">
                <a16:creationId xmlns:a16="http://schemas.microsoft.com/office/drawing/2014/main" id="{E480CD2B-BFBB-46D8-8BC5-915351D1E2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01643" y="1772816"/>
            <a:ext cx="5616624" cy="3844510"/>
          </a:xfrm>
          <a:prstGeom prst="rect">
            <a:avLst/>
          </a:prstGeom>
        </p:spPr>
      </p:pic>
      <p:sp>
        <p:nvSpPr>
          <p:cNvPr id="2" name="Rektangel 1">
            <a:extLst>
              <a:ext uri="{FF2B5EF4-FFF2-40B4-BE49-F238E27FC236}">
                <a16:creationId xmlns:a16="http://schemas.microsoft.com/office/drawing/2014/main" id="{0F562895-18BB-C5F7-9122-C6E861533A77}"/>
              </a:ext>
            </a:extLst>
          </p:cNvPr>
          <p:cNvSpPr/>
          <p:nvPr/>
        </p:nvSpPr>
        <p:spPr>
          <a:xfrm>
            <a:off x="0" y="1340767"/>
            <a:ext cx="6601643"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Date Placeholder 2">
            <a:extLst>
              <a:ext uri="{FF2B5EF4-FFF2-40B4-BE49-F238E27FC236}">
                <a16:creationId xmlns:a16="http://schemas.microsoft.com/office/drawing/2014/main" id="{1217CC32-8701-4878-9CFB-DEB33B111493}"/>
              </a:ext>
            </a:extLst>
          </p:cNvPr>
          <p:cNvSpPr>
            <a:spLocks noGrp="1"/>
          </p:cNvSpPr>
          <p:nvPr>
            <p:ph type="dt" sz="half" idx="10"/>
          </p:nvPr>
        </p:nvSpPr>
        <p:spPr/>
        <p:txBody>
          <a:bodyPr/>
          <a:lstStyle/>
          <a:p>
            <a:fld id="{79660D89-559F-4534-B9E9-ECBB4D39BDF9}" type="datetime3">
              <a:rPr lang="en-US" smtClean="0"/>
              <a:t>27 November 2023</a:t>
            </a:fld>
            <a:endParaRPr lang="en-US"/>
          </a:p>
        </p:txBody>
      </p:sp>
      <p:sp>
        <p:nvSpPr>
          <p:cNvPr id="4" name="Footer Placeholder 3">
            <a:extLst>
              <a:ext uri="{FF2B5EF4-FFF2-40B4-BE49-F238E27FC236}">
                <a16:creationId xmlns:a16="http://schemas.microsoft.com/office/drawing/2014/main" id="{E7707306-20EB-4E9C-A5B3-BC78FB497607}"/>
              </a:ext>
            </a:extLst>
          </p:cNvPr>
          <p:cNvSpPr>
            <a:spLocks noGrp="1"/>
          </p:cNvSpPr>
          <p:nvPr>
            <p:ph type="ftr" sz="quarter" idx="11"/>
          </p:nvPr>
        </p:nvSpPr>
        <p:spPr/>
        <p:txBody>
          <a:bodyPr/>
          <a:lstStyle/>
          <a:p>
            <a:r>
              <a:rPr lang="en-US"/>
              <a:t>Valmet Learning Services</a:t>
            </a:r>
          </a:p>
        </p:txBody>
      </p:sp>
      <p:sp>
        <p:nvSpPr>
          <p:cNvPr id="5" name="Slide Number Placeholder 4">
            <a:extLst>
              <a:ext uri="{FF2B5EF4-FFF2-40B4-BE49-F238E27FC236}">
                <a16:creationId xmlns:a16="http://schemas.microsoft.com/office/drawing/2014/main" id="{B12E4FDC-B041-42AD-96A6-95A7A8E88443}"/>
              </a:ext>
            </a:extLst>
          </p:cNvPr>
          <p:cNvSpPr>
            <a:spLocks noGrp="1"/>
          </p:cNvSpPr>
          <p:nvPr>
            <p:ph type="sldNum" sz="quarter" idx="12"/>
          </p:nvPr>
        </p:nvSpPr>
        <p:spPr/>
        <p:txBody>
          <a:bodyPr/>
          <a:lstStyle/>
          <a:p>
            <a:fld id="{82F35C78-EDC3-4BE6-A74D-429C10820A80}" type="slidenum">
              <a:rPr lang="en-US" smtClean="0"/>
              <a:pPr/>
              <a:t>24</a:t>
            </a:fld>
            <a:endParaRPr lang="en-US"/>
          </a:p>
        </p:txBody>
      </p:sp>
      <p:sp>
        <p:nvSpPr>
          <p:cNvPr id="15" name="Text Placeholder 14">
            <a:extLst>
              <a:ext uri="{FF2B5EF4-FFF2-40B4-BE49-F238E27FC236}">
                <a16:creationId xmlns:a16="http://schemas.microsoft.com/office/drawing/2014/main" id="{41253FF2-31DD-4CD8-8109-120E9922EC11}"/>
              </a:ext>
            </a:extLst>
          </p:cNvPr>
          <p:cNvSpPr>
            <a:spLocks noGrp="1"/>
          </p:cNvSpPr>
          <p:nvPr>
            <p:ph type="body" sz="quarter" idx="15"/>
          </p:nvPr>
        </p:nvSpPr>
        <p:spPr/>
        <p:txBody>
          <a:bodyPr/>
          <a:lstStyle/>
          <a:p>
            <a:r>
              <a:rPr lang="en-US" dirty="0"/>
              <a:t>20 submitted answers</a:t>
            </a:r>
          </a:p>
          <a:p>
            <a:endParaRPr lang="en-US" dirty="0"/>
          </a:p>
        </p:txBody>
      </p:sp>
      <p:sp>
        <p:nvSpPr>
          <p:cNvPr id="11" name="Title 10">
            <a:extLst>
              <a:ext uri="{FF2B5EF4-FFF2-40B4-BE49-F238E27FC236}">
                <a16:creationId xmlns:a16="http://schemas.microsoft.com/office/drawing/2014/main" id="{31C49E9D-9CCD-4E84-9617-4A5C0A725598}"/>
              </a:ext>
            </a:extLst>
          </p:cNvPr>
          <p:cNvSpPr>
            <a:spLocks noGrp="1"/>
          </p:cNvSpPr>
          <p:nvPr>
            <p:ph type="title"/>
          </p:nvPr>
        </p:nvSpPr>
        <p:spPr/>
        <p:txBody>
          <a:bodyPr/>
          <a:lstStyle/>
          <a:p>
            <a:r>
              <a:rPr lang="en-US" b="1" dirty="0">
                <a:solidFill>
                  <a:schemeClr val="accent1"/>
                </a:solidFill>
              </a:rPr>
              <a:t>Competence mapping </a:t>
            </a:r>
            <a:r>
              <a:rPr lang="en-US" dirty="0"/>
              <a:t>- Self estimation</a:t>
            </a:r>
          </a:p>
        </p:txBody>
      </p:sp>
      <p:graphicFrame>
        <p:nvGraphicFramePr>
          <p:cNvPr id="14" name="Content Placeholder 8">
            <a:extLst>
              <a:ext uri="{FF2B5EF4-FFF2-40B4-BE49-F238E27FC236}">
                <a16:creationId xmlns:a16="http://schemas.microsoft.com/office/drawing/2014/main" id="{B5AF56F9-9FFF-4C3A-BC87-3D58158C06CF}"/>
              </a:ext>
            </a:extLst>
          </p:cNvPr>
          <p:cNvGraphicFramePr>
            <a:graphicFrameLocks/>
          </p:cNvGraphicFramePr>
          <p:nvPr>
            <p:extLst>
              <p:ext uri="{D42A27DB-BD31-4B8C-83A1-F6EECF244321}">
                <p14:modId xmlns:p14="http://schemas.microsoft.com/office/powerpoint/2010/main" val="3000044130"/>
              </p:ext>
            </p:extLst>
          </p:nvPr>
        </p:nvGraphicFramePr>
        <p:xfrm>
          <a:off x="481013" y="1557338"/>
          <a:ext cx="6048621" cy="446405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80D0DFB3-239E-4F02-86A2-DA8EE6A60426}"/>
              </a:ext>
            </a:extLst>
          </p:cNvPr>
          <p:cNvSpPr/>
          <p:nvPr/>
        </p:nvSpPr>
        <p:spPr>
          <a:xfrm>
            <a:off x="4297387" y="1916832"/>
            <a:ext cx="1080120" cy="1872208"/>
          </a:xfrm>
          <a:prstGeom prst="rect">
            <a:avLst/>
          </a:prstGeom>
          <a:noFill/>
          <a:ln w="3492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55D0FB5F-7B80-411A-BA1E-F0B34D5571CC}"/>
              </a:ext>
            </a:extLst>
          </p:cNvPr>
          <p:cNvSpPr/>
          <p:nvPr/>
        </p:nvSpPr>
        <p:spPr>
          <a:xfrm>
            <a:off x="6191609" y="1854622"/>
            <a:ext cx="3528392" cy="912630"/>
          </a:xfrm>
          <a:prstGeom prst="wedgeRoundRectCallout">
            <a:avLst>
              <a:gd name="adj1" fmla="val -85009"/>
              <a:gd name="adj2" fmla="val 8224"/>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
            <a:r>
              <a:rPr lang="en-US" sz="1600" b="1" dirty="0">
                <a:solidFill>
                  <a:schemeClr val="bg1"/>
                </a:solidFill>
                <a:latin typeface="Arial" panose="020B0604020202020204" pitchFamily="34" charset="0"/>
              </a:rPr>
              <a:t>Most of the categories are within 3. Good level of understanding</a:t>
            </a:r>
          </a:p>
        </p:txBody>
      </p:sp>
    </p:spTree>
    <p:extLst>
      <p:ext uri="{BB962C8B-B14F-4D97-AF65-F5344CB8AC3E}">
        <p14:creationId xmlns:p14="http://schemas.microsoft.com/office/powerpoint/2010/main" val="276766822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47F72-DC80-F4FE-6628-9AB0E446C259}"/>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EDDA003B-707E-1B52-B795-19E2843BE425}"/>
              </a:ext>
            </a:extLst>
          </p:cNvPr>
          <p:cNvSpPr/>
          <p:nvPr/>
        </p:nvSpPr>
        <p:spPr>
          <a:xfrm>
            <a:off x="6034088" y="2060848"/>
            <a:ext cx="4608462" cy="27604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C8682F05-66DD-1D34-39DE-B0DB0B10AB9F}"/>
              </a:ext>
            </a:extLst>
          </p:cNvPr>
          <p:cNvSpPr/>
          <p:nvPr/>
        </p:nvSpPr>
        <p:spPr>
          <a:xfrm>
            <a:off x="481013" y="2060848"/>
            <a:ext cx="4608462" cy="27604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8" name="Chart 17">
            <a:extLst>
              <a:ext uri="{FF2B5EF4-FFF2-40B4-BE49-F238E27FC236}">
                <a16:creationId xmlns:a16="http://schemas.microsoft.com/office/drawing/2014/main" id="{94A793DE-F905-4671-864F-9766501F7888}"/>
              </a:ext>
            </a:extLst>
          </p:cNvPr>
          <p:cNvGraphicFramePr>
            <a:graphicFrameLocks/>
          </p:cNvGraphicFramePr>
          <p:nvPr>
            <p:extLst>
              <p:ext uri="{D42A27DB-BD31-4B8C-83A1-F6EECF244321}">
                <p14:modId xmlns:p14="http://schemas.microsoft.com/office/powerpoint/2010/main" val="1903405504"/>
              </p:ext>
            </p:extLst>
          </p:nvPr>
        </p:nvGraphicFramePr>
        <p:xfrm>
          <a:off x="6025579" y="208999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94A793DE-F905-4671-864F-9766501F7888}"/>
              </a:ext>
            </a:extLst>
          </p:cNvPr>
          <p:cNvGraphicFramePr>
            <a:graphicFrameLocks/>
          </p:cNvGraphicFramePr>
          <p:nvPr>
            <p:extLst>
              <p:ext uri="{D42A27DB-BD31-4B8C-83A1-F6EECF244321}">
                <p14:modId xmlns:p14="http://schemas.microsoft.com/office/powerpoint/2010/main" val="3657067663"/>
              </p:ext>
            </p:extLst>
          </p:nvPr>
        </p:nvGraphicFramePr>
        <p:xfrm>
          <a:off x="481013" y="2089991"/>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a:extLst>
              <a:ext uri="{FF2B5EF4-FFF2-40B4-BE49-F238E27FC236}">
                <a16:creationId xmlns:a16="http://schemas.microsoft.com/office/drawing/2014/main" id="{F3B13247-C576-4CD0-B085-822D7F03823D}"/>
              </a:ext>
            </a:extLst>
          </p:cNvPr>
          <p:cNvSpPr>
            <a:spLocks noGrp="1"/>
          </p:cNvSpPr>
          <p:nvPr>
            <p:ph type="body" idx="1"/>
          </p:nvPr>
        </p:nvSpPr>
        <p:spPr/>
        <p:txBody>
          <a:bodyPr/>
          <a:lstStyle/>
          <a:p>
            <a:r>
              <a:rPr lang="en-US" b="1" i="0" dirty="0">
                <a:solidFill>
                  <a:srgbClr val="373A3C"/>
                </a:solidFill>
                <a:effectLst/>
                <a:latin typeface="+mj-lt"/>
              </a:rPr>
              <a:t>Correct answers </a:t>
            </a:r>
            <a:r>
              <a:rPr lang="en-US" b="1" i="0" dirty="0">
                <a:solidFill>
                  <a:schemeClr val="accent1"/>
                </a:solidFill>
                <a:effectLst/>
                <a:latin typeface="+mj-lt"/>
              </a:rPr>
              <a:t>63% average</a:t>
            </a:r>
          </a:p>
        </p:txBody>
      </p:sp>
      <p:sp>
        <p:nvSpPr>
          <p:cNvPr id="4" name="Text Placeholder 3">
            <a:extLst>
              <a:ext uri="{FF2B5EF4-FFF2-40B4-BE49-F238E27FC236}">
                <a16:creationId xmlns:a16="http://schemas.microsoft.com/office/drawing/2014/main" id="{5EB8AE63-E073-46EE-9075-ED718B3E1BAD}"/>
              </a:ext>
            </a:extLst>
          </p:cNvPr>
          <p:cNvSpPr>
            <a:spLocks noGrp="1"/>
          </p:cNvSpPr>
          <p:nvPr>
            <p:ph type="body" sz="quarter" idx="3"/>
          </p:nvPr>
        </p:nvSpPr>
        <p:spPr>
          <a:xfrm>
            <a:off x="6296686" y="1557338"/>
            <a:ext cx="4985477" cy="359495"/>
          </a:xfrm>
        </p:spPr>
        <p:txBody>
          <a:bodyPr/>
          <a:lstStyle/>
          <a:p>
            <a:r>
              <a:rPr lang="en-US" b="1" dirty="0">
                <a:solidFill>
                  <a:srgbClr val="373A3C"/>
                </a:solidFill>
                <a:latin typeface="+mj-lt"/>
              </a:rPr>
              <a:t>Correct answers increased to </a:t>
            </a:r>
            <a:r>
              <a:rPr lang="en-US" b="1" dirty="0">
                <a:solidFill>
                  <a:schemeClr val="accent1"/>
                </a:solidFill>
                <a:latin typeface="+mj-lt"/>
              </a:rPr>
              <a:t>83% average</a:t>
            </a:r>
          </a:p>
        </p:txBody>
      </p:sp>
      <p:sp>
        <p:nvSpPr>
          <p:cNvPr id="7" name="Date Placeholder 6">
            <a:extLst>
              <a:ext uri="{FF2B5EF4-FFF2-40B4-BE49-F238E27FC236}">
                <a16:creationId xmlns:a16="http://schemas.microsoft.com/office/drawing/2014/main" id="{489EB4DE-B962-4EB7-B840-C86575DCE6A7}"/>
              </a:ext>
            </a:extLst>
          </p:cNvPr>
          <p:cNvSpPr>
            <a:spLocks noGrp="1"/>
          </p:cNvSpPr>
          <p:nvPr>
            <p:ph type="dt" sz="half" idx="10"/>
          </p:nvPr>
        </p:nvSpPr>
        <p:spPr/>
        <p:txBody>
          <a:bodyPr/>
          <a:lstStyle/>
          <a:p>
            <a:fld id="{E4DBB491-3CC9-4227-80A7-83D6FFEDC080}" type="datetime3">
              <a:rPr lang="en-US" smtClean="0"/>
              <a:t>27 November 2023</a:t>
            </a:fld>
            <a:endParaRPr lang="en-US"/>
          </a:p>
        </p:txBody>
      </p:sp>
      <p:sp>
        <p:nvSpPr>
          <p:cNvPr id="8" name="Footer Placeholder 7">
            <a:extLst>
              <a:ext uri="{FF2B5EF4-FFF2-40B4-BE49-F238E27FC236}">
                <a16:creationId xmlns:a16="http://schemas.microsoft.com/office/drawing/2014/main" id="{C07EED16-6E2D-4FB9-BAEE-C2DDF9A3D45C}"/>
              </a:ext>
            </a:extLst>
          </p:cNvPr>
          <p:cNvSpPr>
            <a:spLocks noGrp="1"/>
          </p:cNvSpPr>
          <p:nvPr>
            <p:ph type="ftr" sz="quarter" idx="11"/>
          </p:nvPr>
        </p:nvSpPr>
        <p:spPr/>
        <p:txBody>
          <a:bodyPr/>
          <a:lstStyle/>
          <a:p>
            <a:r>
              <a:rPr lang="en-US"/>
              <a:t>Valmet Learning Services</a:t>
            </a:r>
          </a:p>
        </p:txBody>
      </p:sp>
      <p:sp>
        <p:nvSpPr>
          <p:cNvPr id="9" name="Slide Number Placeholder 8">
            <a:extLst>
              <a:ext uri="{FF2B5EF4-FFF2-40B4-BE49-F238E27FC236}">
                <a16:creationId xmlns:a16="http://schemas.microsoft.com/office/drawing/2014/main" id="{4A7D1C92-B6F4-4DB1-A348-7F605EEF5079}"/>
              </a:ext>
            </a:extLst>
          </p:cNvPr>
          <p:cNvSpPr>
            <a:spLocks noGrp="1"/>
          </p:cNvSpPr>
          <p:nvPr>
            <p:ph type="sldNum" sz="quarter" idx="12"/>
          </p:nvPr>
        </p:nvSpPr>
        <p:spPr/>
        <p:txBody>
          <a:bodyPr/>
          <a:lstStyle/>
          <a:p>
            <a:fld id="{82F35C78-EDC3-4BE6-A74D-429C10820A80}" type="slidenum">
              <a:rPr lang="en-US" smtClean="0"/>
              <a:pPr/>
              <a:t>25</a:t>
            </a:fld>
            <a:endParaRPr lang="en-US"/>
          </a:p>
        </p:txBody>
      </p:sp>
      <p:sp>
        <p:nvSpPr>
          <p:cNvPr id="10" name="Title 9">
            <a:extLst>
              <a:ext uri="{FF2B5EF4-FFF2-40B4-BE49-F238E27FC236}">
                <a16:creationId xmlns:a16="http://schemas.microsoft.com/office/drawing/2014/main" id="{8E9DF3F3-9A79-4E58-887B-4D2362D2356F}"/>
              </a:ext>
            </a:extLst>
          </p:cNvPr>
          <p:cNvSpPr>
            <a:spLocks noGrp="1"/>
          </p:cNvSpPr>
          <p:nvPr>
            <p:ph type="title"/>
          </p:nvPr>
        </p:nvSpPr>
        <p:spPr/>
        <p:txBody>
          <a:bodyPr/>
          <a:lstStyle/>
          <a:p>
            <a:r>
              <a:rPr lang="en-US" b="1" dirty="0"/>
              <a:t>Results in comparison </a:t>
            </a:r>
            <a:r>
              <a:rPr lang="en-US" dirty="0"/>
              <a:t>Quiz 1 &amp; Quiz 2</a:t>
            </a:r>
          </a:p>
        </p:txBody>
      </p:sp>
      <p:sp>
        <p:nvSpPr>
          <p:cNvPr id="11" name="Text Placeholder 10">
            <a:extLst>
              <a:ext uri="{FF2B5EF4-FFF2-40B4-BE49-F238E27FC236}">
                <a16:creationId xmlns:a16="http://schemas.microsoft.com/office/drawing/2014/main" id="{68B49B76-5F4E-4E7D-B27C-F1F130002AFE}"/>
              </a:ext>
            </a:extLst>
          </p:cNvPr>
          <p:cNvSpPr>
            <a:spLocks noGrp="1"/>
          </p:cNvSpPr>
          <p:nvPr>
            <p:ph type="body" sz="quarter" idx="13"/>
          </p:nvPr>
        </p:nvSpPr>
        <p:spPr/>
        <p:txBody>
          <a:bodyPr/>
          <a:lstStyle/>
          <a:p>
            <a:r>
              <a:rPr lang="en-US" dirty="0"/>
              <a:t>Pulp mill All groups</a:t>
            </a:r>
          </a:p>
          <a:p>
            <a:endParaRPr lang="en-US" dirty="0"/>
          </a:p>
        </p:txBody>
      </p:sp>
      <p:sp>
        <p:nvSpPr>
          <p:cNvPr id="13" name="Rectangle: Diagonal Corners Rounded 12">
            <a:extLst>
              <a:ext uri="{FF2B5EF4-FFF2-40B4-BE49-F238E27FC236}">
                <a16:creationId xmlns:a16="http://schemas.microsoft.com/office/drawing/2014/main" id="{D132BAEE-28A1-4C35-BA32-06601B75F7C7}"/>
              </a:ext>
            </a:extLst>
          </p:cNvPr>
          <p:cNvSpPr/>
          <p:nvPr/>
        </p:nvSpPr>
        <p:spPr>
          <a:xfrm>
            <a:off x="481012" y="4920615"/>
            <a:ext cx="4571999" cy="504727"/>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results range from 50-85% correct answers</a:t>
            </a:r>
          </a:p>
        </p:txBody>
      </p:sp>
      <p:sp>
        <p:nvSpPr>
          <p:cNvPr id="26" name="Rectangle 25">
            <a:extLst>
              <a:ext uri="{FF2B5EF4-FFF2-40B4-BE49-F238E27FC236}">
                <a16:creationId xmlns:a16="http://schemas.microsoft.com/office/drawing/2014/main" id="{56424240-64F5-42AB-9B99-01825049E14C}"/>
              </a:ext>
            </a:extLst>
          </p:cNvPr>
          <p:cNvSpPr/>
          <p:nvPr/>
        </p:nvSpPr>
        <p:spPr>
          <a:xfrm>
            <a:off x="491058" y="5642691"/>
            <a:ext cx="216024"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2E96EF9-9749-4253-872E-5479FBE35C38}"/>
              </a:ext>
            </a:extLst>
          </p:cNvPr>
          <p:cNvSpPr txBox="1"/>
          <p:nvPr/>
        </p:nvSpPr>
        <p:spPr>
          <a:xfrm>
            <a:off x="727286" y="5612357"/>
            <a:ext cx="1087404" cy="257369"/>
          </a:xfrm>
          <a:prstGeom prst="rect">
            <a:avLst/>
          </a:prstGeom>
          <a:noFill/>
        </p:spPr>
        <p:txBody>
          <a:bodyPr wrap="none" lIns="36000" tIns="36000" rIns="36000" bIns="36000" rtlCol="0">
            <a:spAutoFit/>
          </a:bodyPr>
          <a:lstStyle/>
          <a:p>
            <a:r>
              <a:rPr lang="en-US" sz="1200" dirty="0">
                <a:solidFill>
                  <a:schemeClr val="tx2">
                    <a:lumMod val="50000"/>
                  </a:schemeClr>
                </a:solidFill>
              </a:rPr>
              <a:t>17 Participants</a:t>
            </a:r>
            <a:endParaRPr lang="en-US" dirty="0">
              <a:solidFill>
                <a:schemeClr val="tx2">
                  <a:lumMod val="50000"/>
                </a:schemeClr>
              </a:solidFill>
            </a:endParaRPr>
          </a:p>
        </p:txBody>
      </p:sp>
      <p:sp>
        <p:nvSpPr>
          <p:cNvPr id="28" name="Rectangle 27">
            <a:extLst>
              <a:ext uri="{FF2B5EF4-FFF2-40B4-BE49-F238E27FC236}">
                <a16:creationId xmlns:a16="http://schemas.microsoft.com/office/drawing/2014/main" id="{B07E981F-C861-40EA-A853-6BC8F07E1BF3}"/>
              </a:ext>
            </a:extLst>
          </p:cNvPr>
          <p:cNvSpPr/>
          <p:nvPr/>
        </p:nvSpPr>
        <p:spPr>
          <a:xfrm>
            <a:off x="6031131" y="5630255"/>
            <a:ext cx="216024" cy="2160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34939BE-A2E3-40B9-82D5-7F1A5AB79CE5}"/>
              </a:ext>
            </a:extLst>
          </p:cNvPr>
          <p:cNvSpPr txBox="1"/>
          <p:nvPr/>
        </p:nvSpPr>
        <p:spPr>
          <a:xfrm>
            <a:off x="6267359" y="5599921"/>
            <a:ext cx="1002445" cy="257369"/>
          </a:xfrm>
          <a:prstGeom prst="rect">
            <a:avLst/>
          </a:prstGeom>
          <a:noFill/>
        </p:spPr>
        <p:txBody>
          <a:bodyPr wrap="none" lIns="36000" tIns="36000" rIns="36000" bIns="36000" rtlCol="0">
            <a:spAutoFit/>
          </a:bodyPr>
          <a:lstStyle/>
          <a:p>
            <a:r>
              <a:rPr lang="en-US" sz="1200" dirty="0">
                <a:solidFill>
                  <a:schemeClr val="tx2">
                    <a:lumMod val="50000"/>
                  </a:schemeClr>
                </a:solidFill>
              </a:rPr>
              <a:t>7 Participants</a:t>
            </a:r>
            <a:endParaRPr lang="en-US" dirty="0">
              <a:solidFill>
                <a:schemeClr val="tx2">
                  <a:lumMod val="50000"/>
                </a:schemeClr>
              </a:solidFill>
            </a:endParaRPr>
          </a:p>
        </p:txBody>
      </p:sp>
      <p:sp>
        <p:nvSpPr>
          <p:cNvPr id="20" name="Rectangle: Diagonal Corners Rounded 19">
            <a:extLst>
              <a:ext uri="{FF2B5EF4-FFF2-40B4-BE49-F238E27FC236}">
                <a16:creationId xmlns:a16="http://schemas.microsoft.com/office/drawing/2014/main" id="{431F81E7-8747-45FB-B8C4-9E0771B0CFF6}"/>
              </a:ext>
            </a:extLst>
          </p:cNvPr>
          <p:cNvSpPr/>
          <p:nvPr/>
        </p:nvSpPr>
        <p:spPr>
          <a:xfrm>
            <a:off x="6025578" y="4920615"/>
            <a:ext cx="4571999" cy="504727"/>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results range from 70-95% correct answers</a:t>
            </a:r>
          </a:p>
        </p:txBody>
      </p:sp>
      <p:sp>
        <p:nvSpPr>
          <p:cNvPr id="5" name="Arrow: Right 4">
            <a:extLst>
              <a:ext uri="{FF2B5EF4-FFF2-40B4-BE49-F238E27FC236}">
                <a16:creationId xmlns:a16="http://schemas.microsoft.com/office/drawing/2014/main" id="{1122EC95-9F06-4CC4-B2AC-A2A271C0DAD2}"/>
              </a:ext>
            </a:extLst>
          </p:cNvPr>
          <p:cNvSpPr/>
          <p:nvPr/>
        </p:nvSpPr>
        <p:spPr>
          <a:xfrm>
            <a:off x="4963931" y="2585674"/>
            <a:ext cx="1227320" cy="17518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RB courses</a:t>
            </a:r>
          </a:p>
        </p:txBody>
      </p:sp>
    </p:spTree>
    <p:extLst>
      <p:ext uri="{BB962C8B-B14F-4D97-AF65-F5344CB8AC3E}">
        <p14:creationId xmlns:p14="http://schemas.microsoft.com/office/powerpoint/2010/main" val="216196386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98AD0AA-0640-B060-200D-12A751CCB70B}"/>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icture 2">
            <a:extLst>
              <a:ext uri="{FF2B5EF4-FFF2-40B4-BE49-F238E27FC236}">
                <a16:creationId xmlns:a16="http://schemas.microsoft.com/office/drawing/2014/main" id="{70608013-3FB9-4064-84AA-A001A99BE8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43" y="1501650"/>
            <a:ext cx="3708377" cy="2627218"/>
          </a:xfrm>
          <a:prstGeom prst="rect">
            <a:avLst/>
          </a:prstGeom>
          <a:effectLst>
            <a:outerShdw blurRad="63500" sx="102000" sy="102000" algn="ctr" rotWithShape="0">
              <a:prstClr val="black">
                <a:alpha val="18000"/>
              </a:prstClr>
            </a:outerShdw>
          </a:effectLst>
        </p:spPr>
      </p:pic>
      <p:pic>
        <p:nvPicPr>
          <p:cNvPr id="22" name="Picture 21">
            <a:extLst>
              <a:ext uri="{FF2B5EF4-FFF2-40B4-BE49-F238E27FC236}">
                <a16:creationId xmlns:a16="http://schemas.microsoft.com/office/drawing/2014/main" id="{662116BF-72CE-4BEE-8709-A72712E9A7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18"/>
          <a:stretch/>
        </p:blipFill>
        <p:spPr>
          <a:xfrm>
            <a:off x="3998254" y="1498137"/>
            <a:ext cx="3704421" cy="2630731"/>
          </a:xfrm>
          <a:prstGeom prst="rect">
            <a:avLst/>
          </a:prstGeom>
          <a:effectLst>
            <a:outerShdw blurRad="63500" sx="102000" sy="102000" algn="ctr" rotWithShape="0">
              <a:prstClr val="black">
                <a:alpha val="18000"/>
              </a:prstClr>
            </a:outerShdw>
          </a:effectLst>
        </p:spPr>
      </p:pic>
      <p:pic>
        <p:nvPicPr>
          <p:cNvPr id="4" name="Picture 3">
            <a:extLst>
              <a:ext uri="{FF2B5EF4-FFF2-40B4-BE49-F238E27FC236}">
                <a16:creationId xmlns:a16="http://schemas.microsoft.com/office/drawing/2014/main" id="{51C74CEC-E088-4116-AFAB-314F7E053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1958" y="1498410"/>
            <a:ext cx="3714094" cy="2627218"/>
          </a:xfrm>
          <a:prstGeom prst="rect">
            <a:avLst/>
          </a:prstGeom>
          <a:effectLst>
            <a:outerShdw blurRad="63500" sx="102000" sy="102000" algn="ctr" rotWithShape="0">
              <a:prstClr val="black">
                <a:alpha val="18000"/>
              </a:prstClr>
            </a:outerShdw>
          </a:effectLst>
        </p:spPr>
      </p:pic>
      <p:sp>
        <p:nvSpPr>
          <p:cNvPr id="2" name="Text Placeholder 1">
            <a:extLst>
              <a:ext uri="{FF2B5EF4-FFF2-40B4-BE49-F238E27FC236}">
                <a16:creationId xmlns:a16="http://schemas.microsoft.com/office/drawing/2014/main" id="{B947405A-D31A-49EF-A61C-AB0B8993BFA3}"/>
              </a:ext>
            </a:extLst>
          </p:cNvPr>
          <p:cNvSpPr>
            <a:spLocks noGrp="1"/>
          </p:cNvSpPr>
          <p:nvPr>
            <p:ph type="body" sz="quarter" idx="13"/>
          </p:nvPr>
        </p:nvSpPr>
        <p:spPr/>
        <p:txBody>
          <a:bodyPr/>
          <a:lstStyle/>
          <a:p>
            <a:r>
              <a:rPr lang="en-US" dirty="0"/>
              <a:t>Divided into Systems &amp; Processes – with Exercises &amp; Quizzes!</a:t>
            </a:r>
          </a:p>
          <a:p>
            <a:endParaRPr lang="en-US" dirty="0"/>
          </a:p>
        </p:txBody>
      </p:sp>
      <p:sp>
        <p:nvSpPr>
          <p:cNvPr id="5" name="Title 4">
            <a:extLst>
              <a:ext uri="{FF2B5EF4-FFF2-40B4-BE49-F238E27FC236}">
                <a16:creationId xmlns:a16="http://schemas.microsoft.com/office/drawing/2014/main" id="{B5824491-8F3A-4152-AED1-BBA7D296F4DE}"/>
              </a:ext>
            </a:extLst>
          </p:cNvPr>
          <p:cNvSpPr>
            <a:spLocks noGrp="1"/>
          </p:cNvSpPr>
          <p:nvPr>
            <p:ph type="title"/>
          </p:nvPr>
        </p:nvSpPr>
        <p:spPr/>
        <p:txBody>
          <a:bodyPr/>
          <a:lstStyle/>
          <a:p>
            <a:r>
              <a:rPr lang="en-US" b="1" dirty="0"/>
              <a:t>Recovery boiler online course</a:t>
            </a:r>
          </a:p>
        </p:txBody>
      </p:sp>
      <p:sp>
        <p:nvSpPr>
          <p:cNvPr id="6" name="Date Placeholder 5">
            <a:extLst>
              <a:ext uri="{FF2B5EF4-FFF2-40B4-BE49-F238E27FC236}">
                <a16:creationId xmlns:a16="http://schemas.microsoft.com/office/drawing/2014/main" id="{7FE5F114-874C-40C3-9FD5-6A849238C098}"/>
              </a:ext>
            </a:extLst>
          </p:cNvPr>
          <p:cNvSpPr>
            <a:spLocks noGrp="1"/>
          </p:cNvSpPr>
          <p:nvPr>
            <p:ph type="dt" sz="half" idx="15"/>
          </p:nvPr>
        </p:nvSpPr>
        <p:spPr/>
        <p:txBody>
          <a:bodyPr/>
          <a:lstStyle/>
          <a:p>
            <a:fld id="{8FD28B8D-018E-44B5-B659-5854CC8FBABB}" type="datetime3">
              <a:rPr lang="en-US" smtClean="0"/>
              <a:t>27 November 2023</a:t>
            </a:fld>
            <a:endParaRPr lang="en-US" dirty="0"/>
          </a:p>
        </p:txBody>
      </p:sp>
      <p:sp>
        <p:nvSpPr>
          <p:cNvPr id="7" name="Footer Placeholder 6">
            <a:extLst>
              <a:ext uri="{FF2B5EF4-FFF2-40B4-BE49-F238E27FC236}">
                <a16:creationId xmlns:a16="http://schemas.microsoft.com/office/drawing/2014/main" id="{966D8F43-B2C4-4E1A-B602-F29E02B3F195}"/>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1BE32F3B-35DA-4CBA-9938-4D31F5C70724}"/>
              </a:ext>
            </a:extLst>
          </p:cNvPr>
          <p:cNvSpPr>
            <a:spLocks noGrp="1"/>
          </p:cNvSpPr>
          <p:nvPr>
            <p:ph type="sldNum" sz="quarter" idx="17"/>
          </p:nvPr>
        </p:nvSpPr>
        <p:spPr/>
        <p:txBody>
          <a:bodyPr/>
          <a:lstStyle/>
          <a:p>
            <a:fld id="{82F35C78-EDC3-4BE6-A74D-429C10820A80}" type="slidenum">
              <a:rPr lang="en-US" smtClean="0"/>
              <a:pPr/>
              <a:t>26</a:t>
            </a:fld>
            <a:endParaRPr lang="en-US"/>
          </a:p>
        </p:txBody>
      </p:sp>
      <p:pic>
        <p:nvPicPr>
          <p:cNvPr id="26" name="Picture 25">
            <a:extLst>
              <a:ext uri="{FF2B5EF4-FFF2-40B4-BE49-F238E27FC236}">
                <a16:creationId xmlns:a16="http://schemas.microsoft.com/office/drawing/2014/main" id="{70342126-00BC-467D-B1DB-39B63DC87C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788" y="3309117"/>
            <a:ext cx="3704100" cy="2637708"/>
          </a:xfrm>
          <a:prstGeom prst="rect">
            <a:avLst/>
          </a:prstGeom>
          <a:effectLst>
            <a:outerShdw blurRad="63500" sx="102000" sy="102000" algn="ctr" rotWithShape="0">
              <a:prstClr val="black">
                <a:alpha val="18000"/>
              </a:prstClr>
            </a:outerShdw>
          </a:effectLst>
        </p:spPr>
      </p:pic>
      <p:pic>
        <p:nvPicPr>
          <p:cNvPr id="27" name="Picture 26">
            <a:extLst>
              <a:ext uri="{FF2B5EF4-FFF2-40B4-BE49-F238E27FC236}">
                <a16:creationId xmlns:a16="http://schemas.microsoft.com/office/drawing/2014/main" id="{03E81014-EFBD-4919-B589-EAEC97C6B4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5720" y="3319007"/>
            <a:ext cx="3704100" cy="2630273"/>
          </a:xfrm>
          <a:prstGeom prst="rect">
            <a:avLst/>
          </a:prstGeom>
          <a:effectLst>
            <a:outerShdw blurRad="63500" sx="102000" sy="102000" algn="ctr" rotWithShape="0">
              <a:prstClr val="black">
                <a:alpha val="18000"/>
              </a:prstClr>
            </a:outerShdw>
          </a:effectLst>
        </p:spPr>
      </p:pic>
      <p:pic>
        <p:nvPicPr>
          <p:cNvPr id="10" name="Picture 9">
            <a:extLst>
              <a:ext uri="{FF2B5EF4-FFF2-40B4-BE49-F238E27FC236}">
                <a16:creationId xmlns:a16="http://schemas.microsoft.com/office/drawing/2014/main" id="{1AB95E20-8896-498F-86C8-C069D6B715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8906" y="3309931"/>
            <a:ext cx="3686755" cy="2627218"/>
          </a:xfrm>
          <a:prstGeom prst="rect">
            <a:avLst/>
          </a:prstGeom>
          <a:effectLst>
            <a:outerShdw blurRad="63500" sx="102000" sy="102000" algn="ctr" rotWithShape="0">
              <a:prstClr val="black">
                <a:alpha val="18000"/>
              </a:prstClr>
            </a:outerShdw>
          </a:effectLst>
        </p:spPr>
      </p:pic>
      <p:sp>
        <p:nvSpPr>
          <p:cNvPr id="14" name="Rectangle: Diagonal Corners Rounded 13">
            <a:extLst>
              <a:ext uri="{FF2B5EF4-FFF2-40B4-BE49-F238E27FC236}">
                <a16:creationId xmlns:a16="http://schemas.microsoft.com/office/drawing/2014/main" id="{7FB6733B-7686-482C-BB74-CC25E6ED4AA7}"/>
              </a:ext>
            </a:extLst>
          </p:cNvPr>
          <p:cNvSpPr/>
          <p:nvPr/>
        </p:nvSpPr>
        <p:spPr>
          <a:xfrm>
            <a:off x="4043426" y="4571857"/>
            <a:ext cx="7679617" cy="1143978"/>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Extensive training with 31 modules and finalizing quiz</a:t>
            </a:r>
            <a:r>
              <a:rPr lang="en-US" sz="1600" dirty="0"/>
              <a:t>. Describes the purpose, function and design of the components. Involves learning the chemical reactions that take place during liquor combustion, and their preconditions</a:t>
            </a:r>
          </a:p>
        </p:txBody>
      </p:sp>
    </p:spTree>
    <p:extLst>
      <p:ext uri="{BB962C8B-B14F-4D97-AF65-F5344CB8AC3E}">
        <p14:creationId xmlns:p14="http://schemas.microsoft.com/office/powerpoint/2010/main" val="2364565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C5C4A657-4E47-39DA-B76D-2ED547C18439}"/>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 Placeholder 1">
            <a:extLst>
              <a:ext uri="{FF2B5EF4-FFF2-40B4-BE49-F238E27FC236}">
                <a16:creationId xmlns:a16="http://schemas.microsoft.com/office/drawing/2014/main" id="{B947405A-D31A-49EF-A61C-AB0B8993BFA3}"/>
              </a:ext>
            </a:extLst>
          </p:cNvPr>
          <p:cNvSpPr>
            <a:spLocks noGrp="1"/>
          </p:cNvSpPr>
          <p:nvPr>
            <p:ph type="body" sz="quarter" idx="13"/>
          </p:nvPr>
        </p:nvSpPr>
        <p:spPr/>
        <p:txBody>
          <a:bodyPr/>
          <a:lstStyle/>
          <a:p>
            <a:r>
              <a:rPr lang="en-US" dirty="0"/>
              <a:t>Select any risk in any order to study its risk cycle</a:t>
            </a:r>
          </a:p>
          <a:p>
            <a:endParaRPr lang="en-US" dirty="0"/>
          </a:p>
        </p:txBody>
      </p:sp>
      <p:sp>
        <p:nvSpPr>
          <p:cNvPr id="5" name="Title 4">
            <a:extLst>
              <a:ext uri="{FF2B5EF4-FFF2-40B4-BE49-F238E27FC236}">
                <a16:creationId xmlns:a16="http://schemas.microsoft.com/office/drawing/2014/main" id="{B5824491-8F3A-4152-AED1-BBA7D296F4DE}"/>
              </a:ext>
            </a:extLst>
          </p:cNvPr>
          <p:cNvSpPr>
            <a:spLocks noGrp="1"/>
          </p:cNvSpPr>
          <p:nvPr>
            <p:ph type="title"/>
          </p:nvPr>
        </p:nvSpPr>
        <p:spPr/>
        <p:txBody>
          <a:bodyPr/>
          <a:lstStyle/>
          <a:p>
            <a:r>
              <a:rPr lang="en-US" b="1" dirty="0"/>
              <a:t>Recovery boiler safety course</a:t>
            </a:r>
          </a:p>
        </p:txBody>
      </p:sp>
      <p:sp>
        <p:nvSpPr>
          <p:cNvPr id="6" name="Date Placeholder 5">
            <a:extLst>
              <a:ext uri="{FF2B5EF4-FFF2-40B4-BE49-F238E27FC236}">
                <a16:creationId xmlns:a16="http://schemas.microsoft.com/office/drawing/2014/main" id="{7FE5F114-874C-40C3-9FD5-6A849238C098}"/>
              </a:ext>
            </a:extLst>
          </p:cNvPr>
          <p:cNvSpPr>
            <a:spLocks noGrp="1"/>
          </p:cNvSpPr>
          <p:nvPr>
            <p:ph type="dt" sz="half" idx="15"/>
          </p:nvPr>
        </p:nvSpPr>
        <p:spPr/>
        <p:txBody>
          <a:bodyPr/>
          <a:lstStyle/>
          <a:p>
            <a:fld id="{871DC426-AEB6-4640-A1F6-B5B320129A28}" type="datetime3">
              <a:rPr lang="en-US" smtClean="0"/>
              <a:t>27 November 2023</a:t>
            </a:fld>
            <a:endParaRPr lang="en-US" dirty="0"/>
          </a:p>
        </p:txBody>
      </p:sp>
      <p:sp>
        <p:nvSpPr>
          <p:cNvPr id="7" name="Footer Placeholder 6">
            <a:extLst>
              <a:ext uri="{FF2B5EF4-FFF2-40B4-BE49-F238E27FC236}">
                <a16:creationId xmlns:a16="http://schemas.microsoft.com/office/drawing/2014/main" id="{966D8F43-B2C4-4E1A-B602-F29E02B3F195}"/>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1BE32F3B-35DA-4CBA-9938-4D31F5C70724}"/>
              </a:ext>
            </a:extLst>
          </p:cNvPr>
          <p:cNvSpPr>
            <a:spLocks noGrp="1"/>
          </p:cNvSpPr>
          <p:nvPr>
            <p:ph type="sldNum" sz="quarter" idx="17"/>
          </p:nvPr>
        </p:nvSpPr>
        <p:spPr/>
        <p:txBody>
          <a:bodyPr/>
          <a:lstStyle/>
          <a:p>
            <a:fld id="{82F35C78-EDC3-4BE6-A74D-429C10820A80}" type="slidenum">
              <a:rPr lang="en-US" smtClean="0"/>
              <a:pPr/>
              <a:t>27</a:t>
            </a:fld>
            <a:endParaRPr lang="en-US"/>
          </a:p>
        </p:txBody>
      </p:sp>
      <p:pic>
        <p:nvPicPr>
          <p:cNvPr id="10" name="Bildobjekt 9">
            <a:extLst>
              <a:ext uri="{FF2B5EF4-FFF2-40B4-BE49-F238E27FC236}">
                <a16:creationId xmlns:a16="http://schemas.microsoft.com/office/drawing/2014/main" id="{536B3211-DE3E-B9D4-2685-6FA959286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0" b="790"/>
          <a:stretch/>
        </p:blipFill>
        <p:spPr>
          <a:xfrm>
            <a:off x="5449515" y="1556792"/>
            <a:ext cx="6582216" cy="4310852"/>
          </a:xfrm>
          <a:prstGeom prst="rect">
            <a:avLst/>
          </a:prstGeom>
        </p:spPr>
      </p:pic>
      <p:pic>
        <p:nvPicPr>
          <p:cNvPr id="12" name="Content Placeholder 30">
            <a:extLst>
              <a:ext uri="{FF2B5EF4-FFF2-40B4-BE49-F238E27FC236}">
                <a16:creationId xmlns:a16="http://schemas.microsoft.com/office/drawing/2014/main" id="{E38F352C-1CDC-C089-CE9E-A99C2C3C00F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1581" y="3068960"/>
            <a:ext cx="4481553" cy="2798684"/>
          </a:xfrm>
        </p:spPr>
      </p:pic>
      <p:sp>
        <p:nvSpPr>
          <p:cNvPr id="4" name="TextBox 3">
            <a:extLst>
              <a:ext uri="{FF2B5EF4-FFF2-40B4-BE49-F238E27FC236}">
                <a16:creationId xmlns:a16="http://schemas.microsoft.com/office/drawing/2014/main" id="{0186160B-E701-32D6-43E2-26CF650C80DC}"/>
              </a:ext>
            </a:extLst>
          </p:cNvPr>
          <p:cNvSpPr txBox="1"/>
          <p:nvPr/>
        </p:nvSpPr>
        <p:spPr>
          <a:xfrm>
            <a:off x="481012" y="1432328"/>
            <a:ext cx="4680472" cy="2011695"/>
          </a:xfrm>
          <a:prstGeom prst="rect">
            <a:avLst/>
          </a:prstGeom>
          <a:noFill/>
        </p:spPr>
        <p:txBody>
          <a:bodyPr wrap="square" lIns="36000" tIns="36000" rIns="36000" bIns="36000" rtlCol="0">
            <a:spAutoFit/>
          </a:bodyPr>
          <a:lstStyle/>
          <a:p>
            <a:r>
              <a:rPr lang="en-US" sz="1400" dirty="0">
                <a:solidFill>
                  <a:schemeClr val="tx2"/>
                </a:solidFill>
              </a:rPr>
              <a:t>Request from a pulp mill owner – Insurance company demands operator training. A total of over 20+ different Risk areas were developed to meet their needs, and then described according to the risk cycle; </a:t>
            </a:r>
            <a:r>
              <a:rPr lang="en-US" sz="1400" b="1" dirty="0">
                <a:solidFill>
                  <a:schemeClr val="tx2"/>
                </a:solidFill>
              </a:rPr>
              <a:t>Cause of condition</a:t>
            </a:r>
            <a:r>
              <a:rPr lang="en-US" sz="1400" dirty="0">
                <a:solidFill>
                  <a:schemeClr val="tx2"/>
                </a:solidFill>
              </a:rPr>
              <a:t>, </a:t>
            </a:r>
            <a:r>
              <a:rPr lang="en-US" sz="1400" b="1" dirty="0">
                <a:solidFill>
                  <a:schemeClr val="tx2"/>
                </a:solidFill>
              </a:rPr>
              <a:t>Consequences</a:t>
            </a:r>
            <a:r>
              <a:rPr lang="en-US" sz="1400" dirty="0">
                <a:solidFill>
                  <a:schemeClr val="tx2"/>
                </a:solidFill>
              </a:rPr>
              <a:t> of the conditions, </a:t>
            </a:r>
            <a:r>
              <a:rPr lang="en-US" sz="1400" b="1" dirty="0">
                <a:solidFill>
                  <a:schemeClr val="tx2"/>
                </a:solidFill>
              </a:rPr>
              <a:t>Actions</a:t>
            </a:r>
            <a:r>
              <a:rPr lang="en-US" sz="1400" dirty="0">
                <a:solidFill>
                  <a:schemeClr val="tx2"/>
                </a:solidFill>
              </a:rPr>
              <a:t> to solve the issue, and lastly </a:t>
            </a:r>
            <a:r>
              <a:rPr lang="en-US" sz="1400" b="1" dirty="0">
                <a:solidFill>
                  <a:schemeClr val="tx2"/>
                </a:solidFill>
              </a:rPr>
              <a:t>Preventive</a:t>
            </a:r>
            <a:r>
              <a:rPr lang="en-US" sz="1400" dirty="0">
                <a:solidFill>
                  <a:schemeClr val="tx2"/>
                </a:solidFill>
              </a:rPr>
              <a:t> safety measures to avoid further risks. </a:t>
            </a:r>
          </a:p>
          <a:p>
            <a:pPr marL="285750" indent="-285750">
              <a:buFontTx/>
              <a:buChar char="-"/>
            </a:pPr>
            <a:endParaRPr lang="en-US" sz="1400" dirty="0">
              <a:solidFill>
                <a:schemeClr val="tx2"/>
              </a:solidFill>
            </a:endParaRPr>
          </a:p>
          <a:p>
            <a:endParaRPr lang="en-US" sz="1400" dirty="0">
              <a:solidFill>
                <a:schemeClr val="tx2"/>
              </a:solidFill>
            </a:endParaRPr>
          </a:p>
        </p:txBody>
      </p:sp>
    </p:spTree>
    <p:extLst>
      <p:ext uri="{BB962C8B-B14F-4D97-AF65-F5344CB8AC3E}">
        <p14:creationId xmlns:p14="http://schemas.microsoft.com/office/powerpoint/2010/main" val="267100820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EFBD40-507D-D863-FB86-C4ED04E95006}"/>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7" name="Picture Placeholder 26">
            <a:extLst>
              <a:ext uri="{FF2B5EF4-FFF2-40B4-BE49-F238E27FC236}">
                <a16:creationId xmlns:a16="http://schemas.microsoft.com/office/drawing/2014/main" id="{8CDB0FC6-5DF4-3B79-06D6-1B502E230B34}"/>
              </a:ext>
            </a:extLst>
          </p:cNvPr>
          <p:cNvPicPr>
            <a:picLocks noGrp="1" noChangeAspect="1"/>
          </p:cNvPicPr>
          <p:nvPr>
            <p:ph type="pic" sz="quarter" idx="33"/>
          </p:nvPr>
        </p:nvPicPr>
        <p:blipFill rotWithShape="1">
          <a:blip r:embed="rId2" cstate="print">
            <a:extLst>
              <a:ext uri="{28A0092B-C50C-407E-A947-70E740481C1C}">
                <a14:useLocalDpi xmlns:a14="http://schemas.microsoft.com/office/drawing/2010/main" val="0"/>
              </a:ext>
            </a:extLst>
          </a:blip>
          <a:srcRect t="1340" b="1340"/>
          <a:stretch/>
        </p:blipFill>
        <p:spPr>
          <a:xfrm>
            <a:off x="4297363" y="1480262"/>
            <a:ext cx="3600450" cy="2159694"/>
          </a:xfrm>
        </p:spPr>
      </p:pic>
      <p:pic>
        <p:nvPicPr>
          <p:cNvPr id="47" name="Picture Placeholder 46">
            <a:extLst>
              <a:ext uri="{FF2B5EF4-FFF2-40B4-BE49-F238E27FC236}">
                <a16:creationId xmlns:a16="http://schemas.microsoft.com/office/drawing/2014/main" id="{56F66A10-2A67-1ED3-D0A5-0315CF19588B}"/>
              </a:ext>
            </a:extLst>
          </p:cNvPr>
          <p:cNvPicPr>
            <a:picLocks noGrp="1" noChangeAspect="1"/>
          </p:cNvPicPr>
          <p:nvPr>
            <p:ph type="pic" sz="quarter" idx="34"/>
          </p:nvPr>
        </p:nvPicPr>
        <p:blipFill rotWithShape="1">
          <a:blip r:embed="rId3" cstate="print">
            <a:extLst>
              <a:ext uri="{28A0092B-C50C-407E-A947-70E740481C1C}">
                <a14:useLocalDpi xmlns:a14="http://schemas.microsoft.com/office/drawing/2010/main" val="0"/>
              </a:ext>
            </a:extLst>
          </a:blip>
          <a:srcRect t="1521" b="1521"/>
          <a:stretch/>
        </p:blipFill>
        <p:spPr>
          <a:xfrm>
            <a:off x="481012" y="1467258"/>
            <a:ext cx="3600295" cy="2159694"/>
          </a:xfrm>
        </p:spPr>
      </p:pic>
      <p:pic>
        <p:nvPicPr>
          <p:cNvPr id="39" name="Picture Placeholder 38">
            <a:extLst>
              <a:ext uri="{FF2B5EF4-FFF2-40B4-BE49-F238E27FC236}">
                <a16:creationId xmlns:a16="http://schemas.microsoft.com/office/drawing/2014/main" id="{AB8A9CA5-EFC5-197A-3C78-091EFC8B93DF}"/>
              </a:ext>
            </a:extLst>
          </p:cNvPr>
          <p:cNvPicPr>
            <a:picLocks noGrp="1" noChangeAspect="1"/>
          </p:cNvPicPr>
          <p:nvPr>
            <p:ph type="pic" sz="quarter" idx="35"/>
          </p:nvPr>
        </p:nvPicPr>
        <p:blipFill rotWithShape="1">
          <a:blip r:embed="rId4" cstate="print">
            <a:extLst>
              <a:ext uri="{28A0092B-C50C-407E-A947-70E740481C1C}">
                <a14:useLocalDpi xmlns:a14="http://schemas.microsoft.com/office/drawing/2010/main" val="0"/>
              </a:ext>
            </a:extLst>
          </a:blip>
          <a:srcRect t="2107" b="2107"/>
          <a:stretch/>
        </p:blipFill>
        <p:spPr>
          <a:xfrm>
            <a:off x="8113867" y="3784618"/>
            <a:ext cx="3600296" cy="2159694"/>
          </a:xfrm>
        </p:spPr>
      </p:pic>
      <p:pic>
        <p:nvPicPr>
          <p:cNvPr id="29" name="Picture Placeholder 28">
            <a:extLst>
              <a:ext uri="{FF2B5EF4-FFF2-40B4-BE49-F238E27FC236}">
                <a16:creationId xmlns:a16="http://schemas.microsoft.com/office/drawing/2014/main" id="{E0B45712-7F32-4DBA-9BA5-375521DD5DB5}"/>
              </a:ext>
            </a:extLst>
          </p:cNvPr>
          <p:cNvPicPr>
            <a:picLocks noGrp="1" noChangeAspect="1"/>
          </p:cNvPicPr>
          <p:nvPr>
            <p:ph type="pic" sz="quarter" idx="36"/>
          </p:nvPr>
        </p:nvPicPr>
        <p:blipFill rotWithShape="1">
          <a:blip r:embed="rId5" cstate="print">
            <a:extLst>
              <a:ext uri="{28A0092B-C50C-407E-A947-70E740481C1C}">
                <a14:useLocalDpi xmlns:a14="http://schemas.microsoft.com/office/drawing/2010/main" val="0"/>
              </a:ext>
            </a:extLst>
          </a:blip>
          <a:srcRect t="1445" b="1445"/>
          <a:stretch/>
        </p:blipFill>
        <p:spPr>
          <a:xfrm>
            <a:off x="8113867" y="1480262"/>
            <a:ext cx="3600296" cy="2159694"/>
          </a:xfrm>
        </p:spPr>
      </p:pic>
      <p:pic>
        <p:nvPicPr>
          <p:cNvPr id="33" name="Picture Placeholder 32">
            <a:extLst>
              <a:ext uri="{FF2B5EF4-FFF2-40B4-BE49-F238E27FC236}">
                <a16:creationId xmlns:a16="http://schemas.microsoft.com/office/drawing/2014/main" id="{9AD08E34-14DC-4DE2-49F0-89AA4B8FC347}"/>
              </a:ext>
            </a:extLst>
          </p:cNvPr>
          <p:cNvPicPr>
            <a:picLocks noGrp="1" noChangeAspect="1"/>
          </p:cNvPicPr>
          <p:nvPr>
            <p:ph type="pic" sz="quarter" idx="37"/>
          </p:nvPr>
        </p:nvPicPr>
        <p:blipFill rotWithShape="1">
          <a:blip r:embed="rId6" cstate="print">
            <a:extLst>
              <a:ext uri="{28A0092B-C50C-407E-A947-70E740481C1C}">
                <a14:useLocalDpi xmlns:a14="http://schemas.microsoft.com/office/drawing/2010/main" val="0"/>
              </a:ext>
            </a:extLst>
          </a:blip>
          <a:srcRect t="617" b="617"/>
          <a:stretch/>
        </p:blipFill>
        <p:spPr>
          <a:xfrm>
            <a:off x="481013" y="3784618"/>
            <a:ext cx="3600294" cy="2159694"/>
          </a:xfrm>
        </p:spPr>
      </p:pic>
      <p:pic>
        <p:nvPicPr>
          <p:cNvPr id="51" name="Picture Placeholder 50">
            <a:extLst>
              <a:ext uri="{FF2B5EF4-FFF2-40B4-BE49-F238E27FC236}">
                <a16:creationId xmlns:a16="http://schemas.microsoft.com/office/drawing/2014/main" id="{1CF40D5E-8F01-9C92-94EF-0764A20653A5}"/>
              </a:ext>
            </a:extLst>
          </p:cNvPr>
          <p:cNvPicPr>
            <a:picLocks noGrp="1" noChangeAspect="1"/>
          </p:cNvPicPr>
          <p:nvPr>
            <p:ph type="pic" sz="quarter" idx="38"/>
          </p:nvPr>
        </p:nvPicPr>
        <p:blipFill rotWithShape="1">
          <a:blip r:embed="rId7" cstate="print">
            <a:extLst>
              <a:ext uri="{28A0092B-C50C-407E-A947-70E740481C1C}">
                <a14:useLocalDpi xmlns:a14="http://schemas.microsoft.com/office/drawing/2010/main" val="0"/>
              </a:ext>
            </a:extLst>
          </a:blip>
          <a:srcRect t="718" b="718"/>
          <a:stretch/>
        </p:blipFill>
        <p:spPr>
          <a:xfrm>
            <a:off x="4297387" y="3784618"/>
            <a:ext cx="3600400" cy="2159694"/>
          </a:xfrm>
        </p:spPr>
      </p:pic>
      <p:sp>
        <p:nvSpPr>
          <p:cNvPr id="6" name="Date Placeholder 5">
            <a:extLst>
              <a:ext uri="{FF2B5EF4-FFF2-40B4-BE49-F238E27FC236}">
                <a16:creationId xmlns:a16="http://schemas.microsoft.com/office/drawing/2014/main" id="{B8ECEE30-6AFE-2641-BAD7-23B52266E58E}"/>
              </a:ext>
            </a:extLst>
          </p:cNvPr>
          <p:cNvSpPr>
            <a:spLocks noGrp="1"/>
          </p:cNvSpPr>
          <p:nvPr>
            <p:ph type="dt" sz="half" idx="10"/>
          </p:nvPr>
        </p:nvSpPr>
        <p:spPr/>
        <p:txBody>
          <a:bodyPr/>
          <a:lstStyle/>
          <a:p>
            <a:fld id="{7498C3E8-E1E5-43DC-B64D-1E8B0F38F9B5}" type="datetime3">
              <a:rPr lang="en-US" smtClean="0"/>
              <a:t>27 November 2023</a:t>
            </a:fld>
            <a:endParaRPr lang="en-US"/>
          </a:p>
        </p:txBody>
      </p:sp>
      <p:sp>
        <p:nvSpPr>
          <p:cNvPr id="7" name="Footer Placeholder 6">
            <a:extLst>
              <a:ext uri="{FF2B5EF4-FFF2-40B4-BE49-F238E27FC236}">
                <a16:creationId xmlns:a16="http://schemas.microsoft.com/office/drawing/2014/main" id="{DEC5C90F-940F-B900-DFBA-7434E0194FC7}"/>
              </a:ext>
            </a:extLst>
          </p:cNvPr>
          <p:cNvSpPr>
            <a:spLocks noGrp="1"/>
          </p:cNvSpPr>
          <p:nvPr>
            <p:ph type="ftr" sz="quarter" idx="11"/>
          </p:nvPr>
        </p:nvSpPr>
        <p:spPr/>
        <p:txBody>
          <a:bodyPr/>
          <a:lstStyle/>
          <a:p>
            <a:r>
              <a:rPr lang="en-US"/>
              <a:t>Valmet Learning Services</a:t>
            </a:r>
          </a:p>
        </p:txBody>
      </p:sp>
      <p:sp>
        <p:nvSpPr>
          <p:cNvPr id="8" name="Slide Number Placeholder 7">
            <a:extLst>
              <a:ext uri="{FF2B5EF4-FFF2-40B4-BE49-F238E27FC236}">
                <a16:creationId xmlns:a16="http://schemas.microsoft.com/office/drawing/2014/main" id="{A6B3CECA-FA78-FD1A-615B-8AF393F76AF9}"/>
              </a:ext>
            </a:extLst>
          </p:cNvPr>
          <p:cNvSpPr>
            <a:spLocks noGrp="1"/>
          </p:cNvSpPr>
          <p:nvPr>
            <p:ph type="sldNum" sz="quarter" idx="12"/>
          </p:nvPr>
        </p:nvSpPr>
        <p:spPr/>
        <p:txBody>
          <a:bodyPr/>
          <a:lstStyle/>
          <a:p>
            <a:fld id="{82F35C78-EDC3-4BE6-A74D-429C10820A80}" type="slidenum">
              <a:rPr lang="en-US" smtClean="0"/>
              <a:pPr/>
              <a:t>28</a:t>
            </a:fld>
            <a:endParaRPr lang="en-US"/>
          </a:p>
        </p:txBody>
      </p:sp>
      <p:sp>
        <p:nvSpPr>
          <p:cNvPr id="9" name="Title 8">
            <a:extLst>
              <a:ext uri="{FF2B5EF4-FFF2-40B4-BE49-F238E27FC236}">
                <a16:creationId xmlns:a16="http://schemas.microsoft.com/office/drawing/2014/main" id="{E4578BA9-14E0-3266-8E3C-620F64935963}"/>
              </a:ext>
            </a:extLst>
          </p:cNvPr>
          <p:cNvSpPr>
            <a:spLocks noGrp="1"/>
          </p:cNvSpPr>
          <p:nvPr>
            <p:ph type="title"/>
          </p:nvPr>
        </p:nvSpPr>
        <p:spPr/>
        <p:txBody>
          <a:bodyPr/>
          <a:lstStyle/>
          <a:p>
            <a:r>
              <a:rPr lang="en-US" b="1" dirty="0"/>
              <a:t>Recovery boiler safety course</a:t>
            </a:r>
          </a:p>
        </p:txBody>
      </p:sp>
      <p:sp>
        <p:nvSpPr>
          <p:cNvPr id="12" name="Text Placeholder 11">
            <a:extLst>
              <a:ext uri="{FF2B5EF4-FFF2-40B4-BE49-F238E27FC236}">
                <a16:creationId xmlns:a16="http://schemas.microsoft.com/office/drawing/2014/main" id="{C76588A5-2425-7BEE-0B8B-C3CE07D19549}"/>
              </a:ext>
            </a:extLst>
          </p:cNvPr>
          <p:cNvSpPr>
            <a:spLocks noGrp="1"/>
          </p:cNvSpPr>
          <p:nvPr>
            <p:ph type="body" sz="quarter" idx="20"/>
          </p:nvPr>
        </p:nvSpPr>
        <p:spPr>
          <a:xfrm>
            <a:off x="480963" y="3342419"/>
            <a:ext cx="542951" cy="292048"/>
          </a:xfrm>
        </p:spPr>
        <p:txBody>
          <a:bodyPr/>
          <a:lstStyle/>
          <a:p>
            <a:r>
              <a:rPr lang="en-US" sz="1400" b="1" dirty="0"/>
              <a:t>Intro</a:t>
            </a:r>
          </a:p>
        </p:txBody>
      </p:sp>
      <p:sp>
        <p:nvSpPr>
          <p:cNvPr id="13" name="Text Placeholder 12">
            <a:extLst>
              <a:ext uri="{FF2B5EF4-FFF2-40B4-BE49-F238E27FC236}">
                <a16:creationId xmlns:a16="http://schemas.microsoft.com/office/drawing/2014/main" id="{18290FF4-719E-7259-650C-7F668D4B3704}"/>
              </a:ext>
            </a:extLst>
          </p:cNvPr>
          <p:cNvSpPr>
            <a:spLocks noGrp="1"/>
          </p:cNvSpPr>
          <p:nvPr>
            <p:ph type="body" sz="quarter" idx="21"/>
          </p:nvPr>
        </p:nvSpPr>
        <p:spPr>
          <a:xfrm>
            <a:off x="8113867" y="3347908"/>
            <a:ext cx="1009425" cy="292048"/>
          </a:xfrm>
        </p:spPr>
        <p:txBody>
          <a:bodyPr/>
          <a:lstStyle/>
          <a:p>
            <a:r>
              <a:rPr lang="en-US" sz="1400" b="1" dirty="0"/>
              <a:t>Action list</a:t>
            </a:r>
          </a:p>
        </p:txBody>
      </p:sp>
      <p:sp>
        <p:nvSpPr>
          <p:cNvPr id="14" name="Text Placeholder 13">
            <a:extLst>
              <a:ext uri="{FF2B5EF4-FFF2-40B4-BE49-F238E27FC236}">
                <a16:creationId xmlns:a16="http://schemas.microsoft.com/office/drawing/2014/main" id="{9BEA97E8-A693-B478-9088-C523A01C0013}"/>
              </a:ext>
            </a:extLst>
          </p:cNvPr>
          <p:cNvSpPr>
            <a:spLocks noGrp="1"/>
          </p:cNvSpPr>
          <p:nvPr>
            <p:ph type="body" sz="quarter" idx="26"/>
          </p:nvPr>
        </p:nvSpPr>
        <p:spPr>
          <a:xfrm>
            <a:off x="4297337" y="3347908"/>
            <a:ext cx="1416588" cy="292048"/>
          </a:xfrm>
        </p:spPr>
        <p:txBody>
          <a:bodyPr/>
          <a:lstStyle/>
          <a:p>
            <a:r>
              <a:rPr lang="en-US" sz="1400" b="1" dirty="0"/>
              <a:t>Consequences</a:t>
            </a:r>
          </a:p>
        </p:txBody>
      </p:sp>
      <p:sp>
        <p:nvSpPr>
          <p:cNvPr id="21" name="Text Placeholder 20">
            <a:extLst>
              <a:ext uri="{FF2B5EF4-FFF2-40B4-BE49-F238E27FC236}">
                <a16:creationId xmlns:a16="http://schemas.microsoft.com/office/drawing/2014/main" id="{F3265642-56D7-0E05-048C-7124A4700977}"/>
              </a:ext>
            </a:extLst>
          </p:cNvPr>
          <p:cNvSpPr>
            <a:spLocks noGrp="1"/>
          </p:cNvSpPr>
          <p:nvPr>
            <p:ph type="body" sz="quarter" idx="39"/>
          </p:nvPr>
        </p:nvSpPr>
        <p:spPr>
          <a:xfrm>
            <a:off x="480963" y="5646775"/>
            <a:ext cx="820271" cy="292048"/>
          </a:xfrm>
        </p:spPr>
        <p:txBody>
          <a:bodyPr/>
          <a:lstStyle/>
          <a:p>
            <a:r>
              <a:rPr lang="en-US" sz="1400" b="1" dirty="0"/>
              <a:t>In detail</a:t>
            </a:r>
          </a:p>
        </p:txBody>
      </p:sp>
      <p:sp>
        <p:nvSpPr>
          <p:cNvPr id="22" name="Text Placeholder 21">
            <a:extLst>
              <a:ext uri="{FF2B5EF4-FFF2-40B4-BE49-F238E27FC236}">
                <a16:creationId xmlns:a16="http://schemas.microsoft.com/office/drawing/2014/main" id="{11D7858E-0E97-FBAB-2AC9-7D479C740FC7}"/>
              </a:ext>
            </a:extLst>
          </p:cNvPr>
          <p:cNvSpPr>
            <a:spLocks noGrp="1"/>
          </p:cNvSpPr>
          <p:nvPr>
            <p:ph type="body" sz="quarter" idx="40"/>
          </p:nvPr>
        </p:nvSpPr>
        <p:spPr>
          <a:xfrm>
            <a:off x="8113867" y="5652264"/>
            <a:ext cx="1655435" cy="292048"/>
          </a:xfrm>
        </p:spPr>
        <p:txBody>
          <a:bodyPr/>
          <a:lstStyle/>
          <a:p>
            <a:r>
              <a:rPr lang="en-US" sz="1400" b="1" dirty="0"/>
              <a:t>Knowledge check</a:t>
            </a:r>
          </a:p>
        </p:txBody>
      </p:sp>
      <p:sp>
        <p:nvSpPr>
          <p:cNvPr id="23" name="Text Placeholder 22">
            <a:extLst>
              <a:ext uri="{FF2B5EF4-FFF2-40B4-BE49-F238E27FC236}">
                <a16:creationId xmlns:a16="http://schemas.microsoft.com/office/drawing/2014/main" id="{41E57166-9972-F526-99F2-325339584F1F}"/>
              </a:ext>
            </a:extLst>
          </p:cNvPr>
          <p:cNvSpPr>
            <a:spLocks noGrp="1"/>
          </p:cNvSpPr>
          <p:nvPr>
            <p:ph type="body" sz="quarter" idx="41"/>
          </p:nvPr>
        </p:nvSpPr>
        <p:spPr>
          <a:xfrm>
            <a:off x="4297337" y="5652264"/>
            <a:ext cx="1937564" cy="292048"/>
          </a:xfrm>
        </p:spPr>
        <p:txBody>
          <a:bodyPr/>
          <a:lstStyle/>
          <a:p>
            <a:r>
              <a:rPr lang="en-US" sz="1400" b="1" dirty="0"/>
              <a:t>Preventive measures</a:t>
            </a:r>
          </a:p>
        </p:txBody>
      </p:sp>
      <p:sp>
        <p:nvSpPr>
          <p:cNvPr id="10" name="Text Placeholder 9">
            <a:extLst>
              <a:ext uri="{FF2B5EF4-FFF2-40B4-BE49-F238E27FC236}">
                <a16:creationId xmlns:a16="http://schemas.microsoft.com/office/drawing/2014/main" id="{38A8B0F7-6B06-3DA3-8B9F-787FFC748A0C}"/>
              </a:ext>
            </a:extLst>
          </p:cNvPr>
          <p:cNvSpPr>
            <a:spLocks noGrp="1"/>
          </p:cNvSpPr>
          <p:nvPr>
            <p:ph type="body" sz="quarter" idx="13"/>
          </p:nvPr>
        </p:nvSpPr>
        <p:spPr/>
        <p:txBody>
          <a:bodyPr/>
          <a:lstStyle/>
          <a:p>
            <a:r>
              <a:rPr lang="en-US" dirty="0"/>
              <a:t>Learn about the causes, consequences, solutions and more for most boiler risks</a:t>
            </a:r>
          </a:p>
        </p:txBody>
      </p:sp>
      <p:sp>
        <p:nvSpPr>
          <p:cNvPr id="11" name="Text Placeholder 10">
            <a:extLst>
              <a:ext uri="{FF2B5EF4-FFF2-40B4-BE49-F238E27FC236}">
                <a16:creationId xmlns:a16="http://schemas.microsoft.com/office/drawing/2014/main" id="{9601B315-8F07-9733-F12D-1B51E6BD4C30}"/>
              </a:ext>
            </a:extLst>
          </p:cNvPr>
          <p:cNvSpPr>
            <a:spLocks noGrp="1"/>
          </p:cNvSpPr>
          <p:nvPr>
            <p:ph type="body" sz="quarter" idx="14"/>
          </p:nvPr>
        </p:nvSpPr>
        <p:spPr/>
        <p:txBody>
          <a:bodyPr/>
          <a:lstStyle/>
          <a:p>
            <a:endParaRPr lang="en-US"/>
          </a:p>
        </p:txBody>
      </p:sp>
      <p:sp>
        <p:nvSpPr>
          <p:cNvPr id="2" name="TextBox 1">
            <a:extLst>
              <a:ext uri="{FF2B5EF4-FFF2-40B4-BE49-F238E27FC236}">
                <a16:creationId xmlns:a16="http://schemas.microsoft.com/office/drawing/2014/main" id="{9405690F-342C-A6E8-8729-59EFB3226BE6}"/>
              </a:ext>
            </a:extLst>
          </p:cNvPr>
          <p:cNvSpPr txBox="1"/>
          <p:nvPr/>
        </p:nvSpPr>
        <p:spPr>
          <a:xfrm>
            <a:off x="1041034" y="2349170"/>
            <a:ext cx="2480250" cy="395869"/>
          </a:xfrm>
          <a:prstGeom prst="rect">
            <a:avLst/>
          </a:prstGeom>
          <a:noFill/>
        </p:spPr>
        <p:txBody>
          <a:bodyPr wrap="square" lIns="36000" tIns="36000" rIns="36000" bIns="36000" rtlCol="0">
            <a:spAutoFit/>
          </a:bodyPr>
          <a:lstStyle/>
          <a:p>
            <a:r>
              <a:rPr lang="en-US" sz="2100" dirty="0">
                <a:solidFill>
                  <a:schemeClr val="accent5">
                    <a:lumMod val="40000"/>
                    <a:lumOff val="60000"/>
                  </a:schemeClr>
                </a:solidFill>
                <a:latin typeface="Mavenpro"/>
              </a:rPr>
              <a:t>Dangerous waterleaks</a:t>
            </a:r>
          </a:p>
        </p:txBody>
      </p:sp>
    </p:spTree>
    <p:extLst>
      <p:ext uri="{BB962C8B-B14F-4D97-AF65-F5344CB8AC3E}">
        <p14:creationId xmlns:p14="http://schemas.microsoft.com/office/powerpoint/2010/main" val="380362974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30CDEEB9-0C6B-B919-BB85-25C12CFA5E28}"/>
              </a:ext>
            </a:extLst>
          </p:cNvPr>
          <p:cNvSpPr/>
          <p:nvPr/>
        </p:nvSpPr>
        <p:spPr>
          <a:xfrm>
            <a:off x="0" y="1340767"/>
            <a:ext cx="12195175" cy="4680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3DABDC8-D2C6-81A1-7444-F7C7D9F53A83}"/>
              </a:ext>
            </a:extLst>
          </p:cNvPr>
          <p:cNvSpPr/>
          <p:nvPr/>
        </p:nvSpPr>
        <p:spPr>
          <a:xfrm>
            <a:off x="481013" y="3645024"/>
            <a:ext cx="4682270" cy="2063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pPr marL="0" indent="0">
              <a:spcAft>
                <a:spcPts val="600"/>
              </a:spcAft>
              <a:buNone/>
            </a:pPr>
            <a:r>
              <a:rPr lang="en-US" sz="1600" b="1">
                <a:solidFill>
                  <a:schemeClr val="bg2"/>
                </a:solidFill>
              </a:rPr>
              <a:t>Extra material</a:t>
            </a:r>
            <a:br>
              <a:rPr lang="en-US" sz="1600" b="1">
                <a:solidFill>
                  <a:schemeClr val="bg2"/>
                </a:solidFill>
              </a:rPr>
            </a:br>
            <a:r>
              <a:rPr lang="en-US" sz="1600">
                <a:solidFill>
                  <a:schemeClr val="bg2"/>
                </a:solidFill>
              </a:rPr>
              <a:t>Any other/external material not included in the course like links, PDFs and manuals can be uploaded too</a:t>
            </a:r>
          </a:p>
          <a:p>
            <a:pPr marL="0" indent="0">
              <a:spcAft>
                <a:spcPts val="600"/>
              </a:spcAft>
              <a:buNone/>
            </a:pPr>
            <a:r>
              <a:rPr lang="en-US" sz="1600" b="1">
                <a:solidFill>
                  <a:schemeClr val="bg2"/>
                </a:solidFill>
              </a:rPr>
              <a:t>Storage capacity </a:t>
            </a:r>
            <a:br>
              <a:rPr lang="en-US" sz="1600" b="1">
                <a:solidFill>
                  <a:schemeClr val="bg2"/>
                </a:solidFill>
              </a:rPr>
            </a:br>
            <a:r>
              <a:rPr lang="en-US" sz="1600">
                <a:solidFill>
                  <a:schemeClr val="bg2"/>
                </a:solidFill>
              </a:rPr>
              <a:t>2 GB will be available for storage for files</a:t>
            </a:r>
            <a:endParaRPr lang="en-US" sz="1200" dirty="0">
              <a:solidFill>
                <a:schemeClr val="bg2"/>
              </a:solidFill>
            </a:endParaRPr>
          </a:p>
        </p:txBody>
      </p:sp>
      <p:sp>
        <p:nvSpPr>
          <p:cNvPr id="2" name="Text Placeholder 1">
            <a:extLst>
              <a:ext uri="{FF2B5EF4-FFF2-40B4-BE49-F238E27FC236}">
                <a16:creationId xmlns:a16="http://schemas.microsoft.com/office/drawing/2014/main" id="{3B6C95FE-6D67-EF25-E683-969F711BA029}"/>
              </a:ext>
            </a:extLst>
          </p:cNvPr>
          <p:cNvSpPr>
            <a:spLocks noGrp="1"/>
          </p:cNvSpPr>
          <p:nvPr>
            <p:ph type="body" sz="quarter" idx="13"/>
          </p:nvPr>
        </p:nvSpPr>
        <p:spPr/>
        <p:txBody>
          <a:bodyPr/>
          <a:lstStyle/>
          <a:p>
            <a:r>
              <a:rPr lang="en-US" dirty="0"/>
              <a:t>Training material for customized content</a:t>
            </a:r>
          </a:p>
        </p:txBody>
      </p:sp>
      <p:sp>
        <p:nvSpPr>
          <p:cNvPr id="3" name="Content Placeholder 2">
            <a:extLst>
              <a:ext uri="{FF2B5EF4-FFF2-40B4-BE49-F238E27FC236}">
                <a16:creationId xmlns:a16="http://schemas.microsoft.com/office/drawing/2014/main" id="{5670334D-55D5-99BD-4740-571C3FFD6450}"/>
              </a:ext>
            </a:extLst>
          </p:cNvPr>
          <p:cNvSpPr>
            <a:spLocks noGrp="1"/>
          </p:cNvSpPr>
          <p:nvPr>
            <p:ph idx="1"/>
          </p:nvPr>
        </p:nvSpPr>
        <p:spPr>
          <a:xfrm>
            <a:off x="481013" y="1557339"/>
            <a:ext cx="4682270" cy="1655638"/>
          </a:xfrm>
        </p:spPr>
        <p:txBody>
          <a:bodyPr/>
          <a:lstStyle/>
          <a:p>
            <a:pPr marL="457200" indent="-457200">
              <a:buFont typeface="+mj-lt"/>
              <a:buAutoNum type="arabicPeriod"/>
            </a:pPr>
            <a:r>
              <a:rPr lang="en-US" sz="1600" dirty="0">
                <a:solidFill>
                  <a:schemeClr val="tx2"/>
                </a:solidFill>
              </a:rPr>
              <a:t>Design with Your own company logos &amp; colors</a:t>
            </a:r>
          </a:p>
          <a:p>
            <a:pPr marL="457200" indent="-457200">
              <a:buFont typeface="+mj-lt"/>
              <a:buAutoNum type="arabicPeriod"/>
            </a:pPr>
            <a:r>
              <a:rPr lang="en-US" sz="1600" dirty="0">
                <a:solidFill>
                  <a:schemeClr val="tx2"/>
                </a:solidFill>
              </a:rPr>
              <a:t>Course template created by Valmet </a:t>
            </a:r>
          </a:p>
          <a:p>
            <a:pPr marL="457200" indent="-457200">
              <a:buFont typeface="+mj-lt"/>
              <a:buAutoNum type="arabicPeriod"/>
            </a:pPr>
            <a:r>
              <a:rPr lang="en-US" sz="1600" dirty="0">
                <a:solidFill>
                  <a:schemeClr val="tx2"/>
                </a:solidFill>
              </a:rPr>
              <a:t>Content provided by customer</a:t>
            </a:r>
          </a:p>
          <a:p>
            <a:pPr marL="457200" indent="-457200">
              <a:buFont typeface="+mj-lt"/>
              <a:buAutoNum type="arabicPeriod"/>
            </a:pPr>
            <a:r>
              <a:rPr lang="en-US" sz="1600" dirty="0">
                <a:solidFill>
                  <a:schemeClr val="tx2"/>
                </a:solidFill>
              </a:rPr>
              <a:t>Course development by Valmet</a:t>
            </a:r>
          </a:p>
          <a:p>
            <a:pPr marL="0" indent="0">
              <a:buNone/>
            </a:pPr>
            <a:endParaRPr lang="en-US" sz="1600" dirty="0">
              <a:solidFill>
                <a:schemeClr val="accent1"/>
              </a:solidFill>
            </a:endParaRPr>
          </a:p>
        </p:txBody>
      </p:sp>
      <p:sp>
        <p:nvSpPr>
          <p:cNvPr id="5" name="Title 4">
            <a:extLst>
              <a:ext uri="{FF2B5EF4-FFF2-40B4-BE49-F238E27FC236}">
                <a16:creationId xmlns:a16="http://schemas.microsoft.com/office/drawing/2014/main" id="{AB94B948-0FC0-9467-8D09-E995A8553225}"/>
              </a:ext>
            </a:extLst>
          </p:cNvPr>
          <p:cNvSpPr>
            <a:spLocks noGrp="1"/>
          </p:cNvSpPr>
          <p:nvPr>
            <p:ph type="title"/>
          </p:nvPr>
        </p:nvSpPr>
        <p:spPr/>
        <p:txBody>
          <a:bodyPr/>
          <a:lstStyle/>
          <a:p>
            <a:r>
              <a:rPr lang="en-US" b="1" dirty="0"/>
              <a:t>MyPlant explained</a:t>
            </a:r>
          </a:p>
        </p:txBody>
      </p:sp>
      <p:sp>
        <p:nvSpPr>
          <p:cNvPr id="6" name="Date Placeholder 5">
            <a:extLst>
              <a:ext uri="{FF2B5EF4-FFF2-40B4-BE49-F238E27FC236}">
                <a16:creationId xmlns:a16="http://schemas.microsoft.com/office/drawing/2014/main" id="{209A0DEC-0278-D9E6-E697-72637C8D3B61}"/>
              </a:ext>
            </a:extLst>
          </p:cNvPr>
          <p:cNvSpPr>
            <a:spLocks noGrp="1"/>
          </p:cNvSpPr>
          <p:nvPr>
            <p:ph type="dt" sz="half" idx="15"/>
          </p:nvPr>
        </p:nvSpPr>
        <p:spPr/>
        <p:txBody>
          <a:bodyPr/>
          <a:lstStyle/>
          <a:p>
            <a:fld id="{0E6A3483-08AD-4181-A770-7CA35239C38B}" type="datetime3">
              <a:rPr lang="en-US" smtClean="0"/>
              <a:t>27 November 2023</a:t>
            </a:fld>
            <a:endParaRPr lang="en-US" dirty="0"/>
          </a:p>
        </p:txBody>
      </p:sp>
      <p:sp>
        <p:nvSpPr>
          <p:cNvPr id="7" name="Footer Placeholder 6">
            <a:extLst>
              <a:ext uri="{FF2B5EF4-FFF2-40B4-BE49-F238E27FC236}">
                <a16:creationId xmlns:a16="http://schemas.microsoft.com/office/drawing/2014/main" id="{EE32226E-AE37-0717-5A8F-9E87EFB11DB9}"/>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56DA7D30-E3DD-55B7-2CDB-646EACC594AE}"/>
              </a:ext>
            </a:extLst>
          </p:cNvPr>
          <p:cNvSpPr>
            <a:spLocks noGrp="1"/>
          </p:cNvSpPr>
          <p:nvPr>
            <p:ph type="sldNum" sz="quarter" idx="17"/>
          </p:nvPr>
        </p:nvSpPr>
        <p:spPr/>
        <p:txBody>
          <a:bodyPr/>
          <a:lstStyle/>
          <a:p>
            <a:fld id="{82F35C78-EDC3-4BE6-A74D-429C10820A80}" type="slidenum">
              <a:rPr lang="en-US" smtClean="0"/>
              <a:pPr/>
              <a:t>29</a:t>
            </a:fld>
            <a:endParaRPr lang="en-US"/>
          </a:p>
        </p:txBody>
      </p:sp>
      <p:pic>
        <p:nvPicPr>
          <p:cNvPr id="9" name="Picture 8">
            <a:extLst>
              <a:ext uri="{FF2B5EF4-FFF2-40B4-BE49-F238E27FC236}">
                <a16:creationId xmlns:a16="http://schemas.microsoft.com/office/drawing/2014/main" id="{D197F691-182D-9AC4-2BF2-68707F8DD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3081" y="1557338"/>
            <a:ext cx="3049433" cy="200278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17C5FA66-8552-F066-3F34-AB9F95734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4729" y="1542576"/>
            <a:ext cx="3049433" cy="2028293"/>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58EF6FDA-5FB7-202F-00E9-E69D2A531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081" y="3677913"/>
            <a:ext cx="3049433" cy="2030164"/>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2" name="Content Placeholder 9">
            <a:extLst>
              <a:ext uri="{FF2B5EF4-FFF2-40B4-BE49-F238E27FC236}">
                <a16:creationId xmlns:a16="http://schemas.microsoft.com/office/drawing/2014/main" id="{57DF3705-603E-3B17-3921-73993E4A91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64729" y="3672220"/>
            <a:ext cx="3049433" cy="20358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0020327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erson sitting in front of a whiteboard&#10;&#10;Description automatically generated">
            <a:extLst>
              <a:ext uri="{FF2B5EF4-FFF2-40B4-BE49-F238E27FC236}">
                <a16:creationId xmlns:a16="http://schemas.microsoft.com/office/drawing/2014/main" id="{D76427C9-4ECA-9DBE-228F-EB1590587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1" y="9236"/>
            <a:ext cx="12195175" cy="6848764"/>
          </a:xfrm>
          <a:prstGeom prst="rect">
            <a:avLst/>
          </a:prstGeom>
        </p:spPr>
      </p:pic>
      <p:sp>
        <p:nvSpPr>
          <p:cNvPr id="4" name="Title 3">
            <a:extLst>
              <a:ext uri="{FF2B5EF4-FFF2-40B4-BE49-F238E27FC236}">
                <a16:creationId xmlns:a16="http://schemas.microsoft.com/office/drawing/2014/main" id="{C740FE77-693B-45A4-8A8A-E21EC975D3D0}"/>
              </a:ext>
            </a:extLst>
          </p:cNvPr>
          <p:cNvSpPr>
            <a:spLocks noGrp="1"/>
          </p:cNvSpPr>
          <p:nvPr>
            <p:ph type="title"/>
          </p:nvPr>
        </p:nvSpPr>
        <p:spPr>
          <a:xfrm>
            <a:off x="5377507" y="5013176"/>
            <a:ext cx="6313486" cy="1388368"/>
          </a:xfrm>
        </p:spPr>
        <p:txBody>
          <a:bodyPr/>
          <a:lstStyle/>
          <a:p>
            <a:r>
              <a:rPr lang="fi-FI" b="1" dirty="0">
                <a:solidFill>
                  <a:schemeClr val="accent1"/>
                </a:solidFill>
                <a:latin typeface="Maven Pro" pitchFamily="2" charset="0"/>
              </a:rPr>
              <a:t>Valmet Learning Services</a:t>
            </a:r>
            <a:endParaRPr lang="en-US" b="1" dirty="0">
              <a:solidFill>
                <a:schemeClr val="accent1"/>
              </a:solidFill>
              <a:latin typeface="Maven Pro" pitchFamily="2" charset="0"/>
            </a:endParaRPr>
          </a:p>
        </p:txBody>
      </p:sp>
      <p:sp>
        <p:nvSpPr>
          <p:cNvPr id="5" name="Subtitle 4">
            <a:extLst>
              <a:ext uri="{FF2B5EF4-FFF2-40B4-BE49-F238E27FC236}">
                <a16:creationId xmlns:a16="http://schemas.microsoft.com/office/drawing/2014/main" id="{7517763F-F0DE-446A-A742-D164FB1E0D1E}"/>
              </a:ext>
            </a:extLst>
          </p:cNvPr>
          <p:cNvSpPr>
            <a:spLocks noGrp="1"/>
          </p:cNvSpPr>
          <p:nvPr>
            <p:ph type="subTitle" idx="1"/>
          </p:nvPr>
        </p:nvSpPr>
        <p:spPr>
          <a:xfrm>
            <a:off x="5594993" y="5733256"/>
            <a:ext cx="5715000" cy="406152"/>
          </a:xfrm>
        </p:spPr>
        <p:txBody>
          <a:bodyPr/>
          <a:lstStyle/>
          <a:p>
            <a:r>
              <a:rPr lang="en-US" dirty="0">
                <a:latin typeface="Maven Pro" pitchFamily="2" charset="0"/>
              </a:rPr>
              <a:t>Training tools and methods to reach your targets</a:t>
            </a:r>
          </a:p>
        </p:txBody>
      </p:sp>
      <p:sp>
        <p:nvSpPr>
          <p:cNvPr id="7" name="Text Placeholder 6">
            <a:extLst>
              <a:ext uri="{FF2B5EF4-FFF2-40B4-BE49-F238E27FC236}">
                <a16:creationId xmlns:a16="http://schemas.microsoft.com/office/drawing/2014/main" id="{F7821D6A-0955-474E-861A-BB5304858775}"/>
              </a:ext>
            </a:extLst>
          </p:cNvPr>
          <p:cNvSpPr>
            <a:spLocks noGrp="1"/>
          </p:cNvSpPr>
          <p:nvPr>
            <p:ph type="body" sz="quarter" idx="14"/>
          </p:nvPr>
        </p:nvSpPr>
        <p:spPr>
          <a:xfrm>
            <a:off x="0" y="9236"/>
            <a:ext cx="3517200" cy="3348000"/>
          </a:xfrm>
        </p:spPr>
        <p:txBody>
          <a:bodyPr/>
          <a:lstStyle/>
          <a:p>
            <a:endParaRPr lang="en-US" dirty="0"/>
          </a:p>
        </p:txBody>
      </p:sp>
      <p:sp>
        <p:nvSpPr>
          <p:cNvPr id="8" name="Text Placeholder 7">
            <a:extLst>
              <a:ext uri="{FF2B5EF4-FFF2-40B4-BE49-F238E27FC236}">
                <a16:creationId xmlns:a16="http://schemas.microsoft.com/office/drawing/2014/main" id="{B86989FF-9089-4FD0-B098-8DD69F31E86E}"/>
              </a:ext>
            </a:extLst>
          </p:cNvPr>
          <p:cNvSpPr>
            <a:spLocks noGrp="1"/>
          </p:cNvSpPr>
          <p:nvPr>
            <p:ph type="body" sz="quarter" idx="15"/>
          </p:nvPr>
        </p:nvSpPr>
        <p:spPr>
          <a:xfrm>
            <a:off x="0" y="3519236"/>
            <a:ext cx="3517200" cy="3348000"/>
          </a:xfrm>
        </p:spPr>
        <p:txBody>
          <a:bodyPr/>
          <a:lstStyle/>
          <a:p>
            <a:endParaRPr lang="en-US" dirty="0"/>
          </a:p>
        </p:txBody>
      </p:sp>
    </p:spTree>
    <p:extLst>
      <p:ext uri="{BB962C8B-B14F-4D97-AF65-F5344CB8AC3E}">
        <p14:creationId xmlns:p14="http://schemas.microsoft.com/office/powerpoint/2010/main" val="423016452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0">
            <a:extLst>
              <a:ext uri="{FF2B5EF4-FFF2-40B4-BE49-F238E27FC236}">
                <a16:creationId xmlns:a16="http://schemas.microsoft.com/office/drawing/2014/main" id="{3BF5920A-27C8-C515-31A5-BF30B22A191E}"/>
              </a:ext>
            </a:extLst>
          </p:cNvPr>
          <p:cNvSpPr>
            <a:spLocks noGrp="1"/>
          </p:cNvSpPr>
          <p:nvPr>
            <p:ph type="dt" sz="half" idx="10"/>
          </p:nvPr>
        </p:nvSpPr>
        <p:spPr/>
        <p:txBody>
          <a:bodyPr/>
          <a:lstStyle/>
          <a:p>
            <a:fld id="{140893C1-7759-4025-A56D-69DCA83B9ACB}" type="datetime3">
              <a:rPr lang="en-US" smtClean="0"/>
              <a:t>27 November 2023</a:t>
            </a:fld>
            <a:endParaRPr lang="en-US"/>
          </a:p>
        </p:txBody>
      </p:sp>
      <p:sp>
        <p:nvSpPr>
          <p:cNvPr id="7" name="Footer Placeholder 6"/>
          <p:cNvSpPr>
            <a:spLocks noGrp="1"/>
          </p:cNvSpPr>
          <p:nvPr>
            <p:ph type="ftr" sz="quarter" idx="11"/>
          </p:nvPr>
        </p:nvSpPr>
        <p:spPr/>
        <p:txBody>
          <a:bodyPr/>
          <a:lstStyle/>
          <a:p>
            <a:r>
              <a:rPr lang="en-US" dirty="0"/>
              <a:t>Valmet Learning Services</a:t>
            </a:r>
          </a:p>
        </p:txBody>
      </p:sp>
      <p:sp>
        <p:nvSpPr>
          <p:cNvPr id="8" name="Slide Number Placeholder 7"/>
          <p:cNvSpPr>
            <a:spLocks noGrp="1"/>
          </p:cNvSpPr>
          <p:nvPr>
            <p:ph type="sldNum" sz="quarter" idx="12"/>
          </p:nvPr>
        </p:nvSpPr>
        <p:spPr/>
        <p:txBody>
          <a:bodyPr/>
          <a:lstStyle/>
          <a:p>
            <a:fld id="{82F35C78-EDC3-4BE6-A74D-429C10820A80}" type="slidenum">
              <a:rPr lang="en-US" smtClean="0"/>
              <a:pPr/>
              <a:t>30</a:t>
            </a:fld>
            <a:endParaRPr lang="en-US"/>
          </a:p>
        </p:txBody>
      </p:sp>
      <p:sp>
        <p:nvSpPr>
          <p:cNvPr id="2" name="Title 1"/>
          <p:cNvSpPr>
            <a:spLocks noGrp="1"/>
          </p:cNvSpPr>
          <p:nvPr>
            <p:ph type="title"/>
          </p:nvPr>
        </p:nvSpPr>
        <p:spPr/>
        <p:txBody>
          <a:bodyPr/>
          <a:lstStyle/>
          <a:p>
            <a:r>
              <a:rPr lang="en-US" b="1" dirty="0"/>
              <a:t>Recovery boiler Reference simulator</a:t>
            </a:r>
          </a:p>
        </p:txBody>
      </p:sp>
      <p:sp>
        <p:nvSpPr>
          <p:cNvPr id="3" name="Text Placeholder 2"/>
          <p:cNvSpPr>
            <a:spLocks noGrp="1"/>
          </p:cNvSpPr>
          <p:nvPr>
            <p:ph type="body" sz="quarter" idx="13"/>
          </p:nvPr>
        </p:nvSpPr>
        <p:spPr/>
        <p:txBody>
          <a:bodyPr/>
          <a:lstStyle/>
          <a:p>
            <a:r>
              <a:rPr lang="en-US" dirty="0"/>
              <a:t>Practical training based on scenarios</a:t>
            </a:r>
          </a:p>
        </p:txBody>
      </p:sp>
      <p:sp>
        <p:nvSpPr>
          <p:cNvPr id="33" name="Platshållare för text 32">
            <a:extLst>
              <a:ext uri="{FF2B5EF4-FFF2-40B4-BE49-F238E27FC236}">
                <a16:creationId xmlns:a16="http://schemas.microsoft.com/office/drawing/2014/main" id="{3377F29C-619A-F48E-9383-69351BD3462A}"/>
              </a:ext>
            </a:extLst>
          </p:cNvPr>
          <p:cNvSpPr>
            <a:spLocks noGrp="1"/>
          </p:cNvSpPr>
          <p:nvPr>
            <p:ph type="body" sz="quarter" idx="14"/>
          </p:nvPr>
        </p:nvSpPr>
        <p:spPr/>
        <p:txBody>
          <a:bodyPr/>
          <a:lstStyle/>
          <a:p>
            <a:endParaRPr lang="sv-SE"/>
          </a:p>
        </p:txBody>
      </p:sp>
      <p:pic>
        <p:nvPicPr>
          <p:cNvPr id="34" name="Picture Placeholder 18" descr="A diagram of a machine&#10;&#10;Description automatically generated">
            <a:extLst>
              <a:ext uri="{FF2B5EF4-FFF2-40B4-BE49-F238E27FC236}">
                <a16:creationId xmlns:a16="http://schemas.microsoft.com/office/drawing/2014/main" id="{D0554AEA-B5C6-0AEE-5CBF-29F59BB76B26}"/>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3634" r="3634"/>
          <a:stretch>
            <a:fillRect/>
          </a:stretch>
        </p:blipFill>
        <p:spPr>
          <a:xfrm>
            <a:off x="8113811" y="1557338"/>
            <a:ext cx="3600352" cy="1511300"/>
          </a:xfrm>
        </p:spPr>
      </p:pic>
      <p:pic>
        <p:nvPicPr>
          <p:cNvPr id="35" name="Picture Placeholder 8" descr="A group of men smiling&#10;&#10;Description automatically generated">
            <a:extLst>
              <a:ext uri="{FF2B5EF4-FFF2-40B4-BE49-F238E27FC236}">
                <a16:creationId xmlns:a16="http://schemas.microsoft.com/office/drawing/2014/main" id="{031217C2-2610-C725-212A-EC1017B70937}"/>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a:stretch>
            <a:fillRect/>
          </a:stretch>
        </p:blipFill>
        <p:spPr>
          <a:xfrm>
            <a:off x="4297363" y="1557338"/>
            <a:ext cx="3600450" cy="1511300"/>
          </a:xfrm>
        </p:spPr>
      </p:pic>
      <p:pic>
        <p:nvPicPr>
          <p:cNvPr id="36" name="Picture Placeholder 29" descr="A person giving a presentation to a group of men&#10;&#10;Description automatically generated with low confidence">
            <a:extLst>
              <a:ext uri="{FF2B5EF4-FFF2-40B4-BE49-F238E27FC236}">
                <a16:creationId xmlns:a16="http://schemas.microsoft.com/office/drawing/2014/main" id="{E1C92963-7398-8E08-00FA-5389A114606E}"/>
              </a:ext>
            </a:extLst>
          </p:cNvPr>
          <p:cNvPicPr>
            <a:picLocks noGrp="1" noChangeAspect="1"/>
          </p:cNvPicPr>
          <p:nvPr>
            <p:ph type="pic" sz="quarter" idx="32"/>
          </p:nvPr>
        </p:nvPicPr>
        <p:blipFill>
          <a:blip r:embed="rId5" cstate="print">
            <a:extLst>
              <a:ext uri="{28A0092B-C50C-407E-A947-70E740481C1C}">
                <a14:useLocalDpi xmlns:a14="http://schemas.microsoft.com/office/drawing/2010/main" val="0"/>
              </a:ext>
            </a:extLst>
          </a:blip>
          <a:srcRect/>
          <a:stretch>
            <a:fillRect/>
          </a:stretch>
        </p:blipFill>
        <p:spPr>
          <a:xfrm>
            <a:off x="481013" y="1557338"/>
            <a:ext cx="3600350" cy="1511300"/>
          </a:xfrm>
        </p:spPr>
      </p:pic>
      <p:sp>
        <p:nvSpPr>
          <p:cNvPr id="37" name="Text Placeholder 15">
            <a:extLst>
              <a:ext uri="{FF2B5EF4-FFF2-40B4-BE49-F238E27FC236}">
                <a16:creationId xmlns:a16="http://schemas.microsoft.com/office/drawing/2014/main" id="{6F9F3FB9-1032-50A7-D706-BFDC63BA8B12}"/>
              </a:ext>
            </a:extLst>
          </p:cNvPr>
          <p:cNvSpPr>
            <a:spLocks noGrp="1"/>
          </p:cNvSpPr>
          <p:nvPr>
            <p:ph type="body" sz="quarter" idx="39"/>
          </p:nvPr>
        </p:nvSpPr>
        <p:spPr>
          <a:xfrm>
            <a:off x="8113867" y="3068960"/>
            <a:ext cx="3600296" cy="2952428"/>
          </a:xfrm>
        </p:spPr>
        <p:txBody>
          <a:bodyPr/>
          <a:lstStyle/>
          <a:p>
            <a:pPr marL="285750" indent="-285750">
              <a:buFont typeface="Arial" panose="020B0604020202020204" pitchFamily="34" charset="0"/>
              <a:buChar char="•"/>
            </a:pPr>
            <a:r>
              <a:rPr lang="en-US" sz="1200" dirty="0"/>
              <a:t>Black liquor load: 2300 ton DS/day</a:t>
            </a:r>
          </a:p>
          <a:p>
            <a:pPr marL="285750" indent="-285750">
              <a:buFont typeface="Arial" panose="020B0604020202020204" pitchFamily="34" charset="0"/>
              <a:buChar char="•"/>
            </a:pPr>
            <a:r>
              <a:rPr lang="en-US" sz="1200" dirty="0"/>
              <a:t>Steam flow: 320 ton/h</a:t>
            </a:r>
          </a:p>
          <a:p>
            <a:pPr marL="285750" indent="-285750">
              <a:buFont typeface="Arial" panose="020B0604020202020204" pitchFamily="34" charset="0"/>
              <a:buChar char="•"/>
            </a:pPr>
            <a:r>
              <a:rPr lang="en-US" sz="1200" dirty="0"/>
              <a:t>Steam pressure: 98 bar(g)</a:t>
            </a:r>
          </a:p>
          <a:p>
            <a:pPr marL="285750" indent="-285750">
              <a:buFont typeface="Arial" panose="020B0604020202020204" pitchFamily="34" charset="0"/>
              <a:buChar char="•"/>
            </a:pPr>
            <a:r>
              <a:rPr lang="en-US" sz="1200" dirty="0"/>
              <a:t>Steam temperature: 480 C</a:t>
            </a:r>
          </a:p>
          <a:p>
            <a:pPr marL="285750" indent="-285750">
              <a:buFont typeface="Arial" panose="020B0604020202020204" pitchFamily="34" charset="0"/>
              <a:buChar char="•"/>
            </a:pPr>
            <a:r>
              <a:rPr lang="en-US" sz="1200" dirty="0"/>
              <a:t>6 start burners</a:t>
            </a:r>
          </a:p>
          <a:p>
            <a:pPr marL="285750" indent="-285750">
              <a:buFont typeface="Arial" panose="020B0604020202020204" pitchFamily="34" charset="0"/>
              <a:buChar char="•"/>
            </a:pPr>
            <a:r>
              <a:rPr lang="en-US" sz="1200" dirty="0"/>
              <a:t>2 pressurized black liquor tanks</a:t>
            </a:r>
          </a:p>
          <a:p>
            <a:pPr marL="285750" indent="-285750">
              <a:buFont typeface="Arial" panose="020B0604020202020204" pitchFamily="34" charset="0"/>
              <a:buChar char="•"/>
            </a:pPr>
            <a:r>
              <a:rPr lang="en-US" sz="1200" dirty="0"/>
              <a:t>Fluegas cooling</a:t>
            </a:r>
          </a:p>
          <a:p>
            <a:pPr marL="285750" indent="-285750">
              <a:buFont typeface="Arial" panose="020B0604020202020204" pitchFamily="34" charset="0"/>
              <a:buChar char="•"/>
            </a:pPr>
            <a:r>
              <a:rPr lang="en-US" sz="1200" dirty="0"/>
              <a:t>ESP</a:t>
            </a:r>
            <a:endParaRPr lang="en-US" sz="1600" dirty="0"/>
          </a:p>
        </p:txBody>
      </p:sp>
      <p:sp>
        <p:nvSpPr>
          <p:cNvPr id="38" name="Content Placeholder 14">
            <a:extLst>
              <a:ext uri="{FF2B5EF4-FFF2-40B4-BE49-F238E27FC236}">
                <a16:creationId xmlns:a16="http://schemas.microsoft.com/office/drawing/2014/main" id="{1D6BD7E4-557B-C27A-2E50-01D5E15E055E}"/>
              </a:ext>
            </a:extLst>
          </p:cNvPr>
          <p:cNvSpPr>
            <a:spLocks noGrp="1"/>
          </p:cNvSpPr>
          <p:nvPr>
            <p:ph type="body" sz="quarter" idx="20"/>
          </p:nvPr>
        </p:nvSpPr>
        <p:spPr>
          <a:xfrm>
            <a:off x="481013" y="2776607"/>
            <a:ext cx="3600294" cy="292048"/>
          </a:xfrm>
          <a:solidFill>
            <a:srgbClr val="50B948">
              <a:alpha val="69804"/>
            </a:srgbClr>
          </a:solidFill>
        </p:spPr>
        <p:txBody>
          <a:bodyPr vert="horz" wrap="square" lIns="72000" tIns="54000" rIns="72000" bIns="43200" rtlCol="0" anchor="b" anchorCtr="0">
            <a:spAutoFit/>
          </a:bodyPr>
          <a:lstStyle/>
          <a:p>
            <a:r>
              <a:rPr lang="en-US" sz="1400" b="1" dirty="0"/>
              <a:t>Valmet Training </a:t>
            </a:r>
            <a:r>
              <a:rPr lang="en-US" sz="1400" b="1"/>
              <a:t>Reference simulator</a:t>
            </a:r>
            <a:endParaRPr lang="en-US" sz="1400" b="1" dirty="0"/>
          </a:p>
        </p:txBody>
      </p:sp>
      <p:sp>
        <p:nvSpPr>
          <p:cNvPr id="39" name="Text Placeholder 10">
            <a:extLst>
              <a:ext uri="{FF2B5EF4-FFF2-40B4-BE49-F238E27FC236}">
                <a16:creationId xmlns:a16="http://schemas.microsoft.com/office/drawing/2014/main" id="{A8A7DFF2-4A28-9313-E87D-1320765A82D4}"/>
              </a:ext>
            </a:extLst>
          </p:cNvPr>
          <p:cNvSpPr>
            <a:spLocks noGrp="1"/>
          </p:cNvSpPr>
          <p:nvPr>
            <p:ph type="body" sz="quarter" idx="34"/>
          </p:nvPr>
        </p:nvSpPr>
        <p:spPr>
          <a:xfrm>
            <a:off x="4297387" y="3068960"/>
            <a:ext cx="3600399" cy="2952428"/>
          </a:xfrm>
        </p:spPr>
        <p:txBody>
          <a:bodyPr/>
          <a:lstStyle/>
          <a:p>
            <a:r>
              <a:rPr lang="en-US" sz="1100" dirty="0"/>
              <a:t>Filling boiler</a:t>
            </a:r>
          </a:p>
          <a:p>
            <a:r>
              <a:rPr lang="en-US" sz="1100" dirty="0"/>
              <a:t>Preparing the green liquor system</a:t>
            </a:r>
          </a:p>
          <a:p>
            <a:r>
              <a:rPr lang="en-US" sz="1100" dirty="0"/>
              <a:t>Purge</a:t>
            </a:r>
          </a:p>
          <a:p>
            <a:r>
              <a:rPr lang="en-US" sz="1100" dirty="0"/>
              <a:t>Start oil firing</a:t>
            </a:r>
          </a:p>
          <a:p>
            <a:r>
              <a:rPr lang="en-US" sz="1100" dirty="0"/>
              <a:t>Pressure increase and fluegas cooling</a:t>
            </a:r>
          </a:p>
          <a:p>
            <a:r>
              <a:rPr lang="en-US" sz="1100" dirty="0"/>
              <a:t>Start green liquor system, ventgas and chemical system</a:t>
            </a:r>
          </a:p>
          <a:p>
            <a:r>
              <a:rPr lang="en-US" sz="1100" dirty="0"/>
              <a:t>BMS</a:t>
            </a:r>
          </a:p>
          <a:p>
            <a:r>
              <a:rPr lang="en-US" sz="1100" dirty="0"/>
              <a:t>Black liquor firing</a:t>
            </a:r>
          </a:p>
          <a:p>
            <a:r>
              <a:rPr lang="en-US" sz="1100" dirty="0"/>
              <a:t>DNCG &amp; CNCG firing</a:t>
            </a:r>
          </a:p>
          <a:p>
            <a:r>
              <a:rPr lang="en-US" sz="1100" dirty="0"/>
              <a:t>Full production </a:t>
            </a:r>
          </a:p>
          <a:p>
            <a:r>
              <a:rPr lang="en-US" sz="1100" dirty="0"/>
              <a:t>Sootblowing</a:t>
            </a:r>
          </a:p>
          <a:p>
            <a:r>
              <a:rPr lang="en-US" sz="1100" dirty="0"/>
              <a:t>Normal / Emergency shutdown</a:t>
            </a:r>
          </a:p>
          <a:p>
            <a:r>
              <a:rPr lang="en-US" sz="1100" dirty="0"/>
              <a:t>Rapid drain</a:t>
            </a:r>
          </a:p>
          <a:p>
            <a:endParaRPr lang="en-US" dirty="0"/>
          </a:p>
        </p:txBody>
      </p:sp>
      <p:sp>
        <p:nvSpPr>
          <p:cNvPr id="40" name="Text Placeholder 11">
            <a:extLst>
              <a:ext uri="{FF2B5EF4-FFF2-40B4-BE49-F238E27FC236}">
                <a16:creationId xmlns:a16="http://schemas.microsoft.com/office/drawing/2014/main" id="{37912E33-E07A-5754-2B66-D413BF15283E}"/>
              </a:ext>
            </a:extLst>
          </p:cNvPr>
          <p:cNvSpPr>
            <a:spLocks noGrp="1"/>
          </p:cNvSpPr>
          <p:nvPr>
            <p:ph type="body" sz="quarter" idx="35"/>
          </p:nvPr>
        </p:nvSpPr>
        <p:spPr>
          <a:xfrm>
            <a:off x="482400" y="3068960"/>
            <a:ext cx="3596257" cy="2952428"/>
          </a:xfrm>
        </p:spPr>
        <p:txBody>
          <a:bodyPr/>
          <a:lstStyle/>
          <a:p>
            <a:pPr marL="0" indent="0">
              <a:buNone/>
            </a:pPr>
            <a:r>
              <a:rPr lang="en-US" sz="1200" dirty="0"/>
              <a:t>Based and built according to a </a:t>
            </a:r>
            <a:r>
              <a:rPr lang="en-US" sz="1200" b="1" dirty="0"/>
              <a:t>typical plant </a:t>
            </a:r>
            <a:r>
              <a:rPr lang="en-US" sz="1200" dirty="0"/>
              <a:t>in boiler design and operating modes – with DNA interface. Realistic behavior and simulation exercises matching those of a characteristic Recovery boiler. </a:t>
            </a:r>
          </a:p>
          <a:p>
            <a:pPr marL="0" indent="0">
              <a:buNone/>
            </a:pPr>
            <a:endParaRPr lang="en-US" sz="1200" dirty="0"/>
          </a:p>
          <a:p>
            <a:r>
              <a:rPr lang="en-US" sz="1200" b="1" dirty="0"/>
              <a:t>On-site training 9 days </a:t>
            </a:r>
            <a:r>
              <a:rPr lang="en-US" sz="1200" dirty="0"/>
              <a:t>Start up with Valmet Expert, explaining the process and operation while using the reference simulator as a dynamic training tool. </a:t>
            </a:r>
          </a:p>
        </p:txBody>
      </p:sp>
      <p:sp>
        <p:nvSpPr>
          <p:cNvPr id="41" name="Text Placeholder 12">
            <a:extLst>
              <a:ext uri="{FF2B5EF4-FFF2-40B4-BE49-F238E27FC236}">
                <a16:creationId xmlns:a16="http://schemas.microsoft.com/office/drawing/2014/main" id="{101E692C-5EBD-DC26-F866-9CC60EDDEA26}"/>
              </a:ext>
            </a:extLst>
          </p:cNvPr>
          <p:cNvSpPr>
            <a:spLocks noGrp="1"/>
          </p:cNvSpPr>
          <p:nvPr>
            <p:ph type="body" sz="quarter" idx="37"/>
          </p:nvPr>
        </p:nvSpPr>
        <p:spPr>
          <a:xfrm>
            <a:off x="4297387" y="2776607"/>
            <a:ext cx="3600400" cy="292048"/>
          </a:xfrm>
        </p:spPr>
        <p:txBody>
          <a:bodyPr/>
          <a:lstStyle/>
          <a:p>
            <a:r>
              <a:rPr lang="en-US" sz="1400" b="1" dirty="0"/>
              <a:t>RB Standard scenarios</a:t>
            </a:r>
          </a:p>
        </p:txBody>
      </p:sp>
      <p:sp>
        <p:nvSpPr>
          <p:cNvPr id="42" name="Text Placeholder 13">
            <a:extLst>
              <a:ext uri="{FF2B5EF4-FFF2-40B4-BE49-F238E27FC236}">
                <a16:creationId xmlns:a16="http://schemas.microsoft.com/office/drawing/2014/main" id="{BCF23227-A6AC-30D2-5119-F0CBFA8F8F33}"/>
              </a:ext>
            </a:extLst>
          </p:cNvPr>
          <p:cNvSpPr>
            <a:spLocks noGrp="1"/>
          </p:cNvSpPr>
          <p:nvPr>
            <p:ph type="body" sz="quarter" idx="38"/>
          </p:nvPr>
        </p:nvSpPr>
        <p:spPr>
          <a:xfrm>
            <a:off x="8113869" y="2776607"/>
            <a:ext cx="3600294" cy="292048"/>
          </a:xfrm>
        </p:spPr>
        <p:txBody>
          <a:bodyPr/>
          <a:lstStyle/>
          <a:p>
            <a:r>
              <a:rPr lang="en-US" sz="1400" b="1" dirty="0"/>
              <a:t>Built according to the following data</a:t>
            </a:r>
          </a:p>
        </p:txBody>
      </p:sp>
    </p:spTree>
    <p:extLst>
      <p:ext uri="{BB962C8B-B14F-4D97-AF65-F5344CB8AC3E}">
        <p14:creationId xmlns:p14="http://schemas.microsoft.com/office/powerpoint/2010/main" val="358803362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07F21D3-B324-F96B-CFAB-42F763201957}"/>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3C624AFD-3DAD-4016-A72C-9D3D58839DBE}"/>
              </a:ext>
            </a:extLst>
          </p:cNvPr>
          <p:cNvSpPr>
            <a:spLocks noGrp="1"/>
          </p:cNvSpPr>
          <p:nvPr>
            <p:ph type="ctrTitle"/>
          </p:nvPr>
        </p:nvSpPr>
        <p:spPr/>
        <p:txBody>
          <a:bodyPr/>
          <a:lstStyle/>
          <a:p>
            <a:r>
              <a:rPr lang="en-US" sz="4000" b="1" dirty="0">
                <a:solidFill>
                  <a:srgbClr val="FFFFFF"/>
                </a:solidFill>
                <a:latin typeface="Maven Pro" pitchFamily="2" charset="0"/>
              </a:rPr>
              <a:t>Future training</a:t>
            </a:r>
          </a:p>
        </p:txBody>
      </p:sp>
      <p:sp>
        <p:nvSpPr>
          <p:cNvPr id="4" name="Text Placeholder 5">
            <a:extLst>
              <a:ext uri="{FF2B5EF4-FFF2-40B4-BE49-F238E27FC236}">
                <a16:creationId xmlns:a16="http://schemas.microsoft.com/office/drawing/2014/main" id="{4518C9DD-A04A-52D4-1CA9-B4F267974778}"/>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082EB765-F744-1754-F854-5B79242E270D}"/>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23500901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1">
            <a:extLst>
              <a:ext uri="{FF2B5EF4-FFF2-40B4-BE49-F238E27FC236}">
                <a16:creationId xmlns:a16="http://schemas.microsoft.com/office/drawing/2014/main" id="{F5087476-67DD-5A6A-16C4-C7F75DF9750D}"/>
              </a:ext>
            </a:extLst>
          </p:cNvPr>
          <p:cNvSpPr/>
          <p:nvPr/>
        </p:nvSpPr>
        <p:spPr>
          <a:xfrm>
            <a:off x="0" y="1268609"/>
            <a:ext cx="12195175" cy="47526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ctangle 1">
            <a:extLst>
              <a:ext uri="{FF2B5EF4-FFF2-40B4-BE49-F238E27FC236}">
                <a16:creationId xmlns:a16="http://schemas.microsoft.com/office/drawing/2014/main" id="{5B63E8B2-B270-4205-BEA1-F41E5D207A9D}"/>
              </a:ext>
            </a:extLst>
          </p:cNvPr>
          <p:cNvSpPr/>
          <p:nvPr/>
        </p:nvSpPr>
        <p:spPr>
          <a:xfrm>
            <a:off x="408954" y="2132856"/>
            <a:ext cx="7344817" cy="4051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600" dirty="0">
                <a:solidFill>
                  <a:schemeClr val="accent4"/>
                </a:solidFill>
              </a:rPr>
              <a:t>Operator certification before start-up</a:t>
            </a:r>
            <a:br>
              <a:rPr lang="en-US" sz="1600" dirty="0">
                <a:solidFill>
                  <a:schemeClr val="accent4"/>
                </a:solidFill>
              </a:rPr>
            </a:br>
            <a:r>
              <a:rPr lang="en-US" sz="1200" dirty="0">
                <a:solidFill>
                  <a:schemeClr val="accent4"/>
                </a:solidFill>
              </a:rPr>
              <a:t>(Example: power boiler operators)</a:t>
            </a:r>
            <a:endParaRPr lang="en-US" sz="1600" dirty="0">
              <a:solidFill>
                <a:schemeClr val="accent4"/>
              </a:solidFill>
            </a:endParaRPr>
          </a:p>
        </p:txBody>
      </p:sp>
      <p:sp>
        <p:nvSpPr>
          <p:cNvPr id="34" name="Text Placeholder 33">
            <a:extLst>
              <a:ext uri="{FF2B5EF4-FFF2-40B4-BE49-F238E27FC236}">
                <a16:creationId xmlns:a16="http://schemas.microsoft.com/office/drawing/2014/main" id="{F81D89E3-376F-45B5-87A2-04B85FB82DF3}"/>
              </a:ext>
            </a:extLst>
          </p:cNvPr>
          <p:cNvSpPr>
            <a:spLocks noGrp="1"/>
          </p:cNvSpPr>
          <p:nvPr>
            <p:ph type="body" sz="quarter" idx="13"/>
          </p:nvPr>
        </p:nvSpPr>
        <p:spPr>
          <a:xfrm>
            <a:off x="481013" y="836712"/>
            <a:ext cx="11233150" cy="504727"/>
          </a:xfrm>
        </p:spPr>
        <p:txBody>
          <a:bodyPr/>
          <a:lstStyle/>
          <a:p>
            <a:r>
              <a:rPr lang="en-US" dirty="0"/>
              <a:t>The learning curve continues after start-up </a:t>
            </a:r>
          </a:p>
        </p:txBody>
      </p:sp>
      <p:sp>
        <p:nvSpPr>
          <p:cNvPr id="35" name="Text Placeholder 34">
            <a:extLst>
              <a:ext uri="{FF2B5EF4-FFF2-40B4-BE49-F238E27FC236}">
                <a16:creationId xmlns:a16="http://schemas.microsoft.com/office/drawing/2014/main" id="{813BD396-803B-48FA-81D3-B60B54C1C714}"/>
              </a:ext>
            </a:extLst>
          </p:cNvPr>
          <p:cNvSpPr>
            <a:spLocks noGrp="1"/>
          </p:cNvSpPr>
          <p:nvPr>
            <p:ph type="body" sz="quarter" idx="14"/>
          </p:nvPr>
        </p:nvSpPr>
        <p:spPr/>
        <p:txBody>
          <a:bodyPr/>
          <a:lstStyle/>
          <a:p>
            <a:endParaRPr lang="en-US"/>
          </a:p>
        </p:txBody>
      </p:sp>
      <p:sp>
        <p:nvSpPr>
          <p:cNvPr id="32" name="Title 31">
            <a:extLst>
              <a:ext uri="{FF2B5EF4-FFF2-40B4-BE49-F238E27FC236}">
                <a16:creationId xmlns:a16="http://schemas.microsoft.com/office/drawing/2014/main" id="{96999756-6A2E-419F-97B8-EEB3414C8A7F}"/>
              </a:ext>
            </a:extLst>
          </p:cNvPr>
          <p:cNvSpPr>
            <a:spLocks noGrp="1"/>
          </p:cNvSpPr>
          <p:nvPr>
            <p:ph type="title"/>
          </p:nvPr>
        </p:nvSpPr>
        <p:spPr/>
        <p:txBody>
          <a:bodyPr/>
          <a:lstStyle/>
          <a:p>
            <a:r>
              <a:rPr lang="en-US" b="1" dirty="0"/>
              <a:t>From basic to advanced </a:t>
            </a:r>
            <a:r>
              <a:rPr lang="en-US" dirty="0"/>
              <a:t>Online courses at all competence levels</a:t>
            </a:r>
          </a:p>
        </p:txBody>
      </p:sp>
      <p:sp>
        <p:nvSpPr>
          <p:cNvPr id="4" name="Date Placeholder 3">
            <a:extLst>
              <a:ext uri="{FF2B5EF4-FFF2-40B4-BE49-F238E27FC236}">
                <a16:creationId xmlns:a16="http://schemas.microsoft.com/office/drawing/2014/main" id="{066D3703-DF32-40CF-8284-9732D3342E9D}"/>
              </a:ext>
            </a:extLst>
          </p:cNvPr>
          <p:cNvSpPr>
            <a:spLocks noGrp="1"/>
          </p:cNvSpPr>
          <p:nvPr>
            <p:ph type="dt" sz="half" idx="15"/>
          </p:nvPr>
        </p:nvSpPr>
        <p:spPr/>
        <p:txBody>
          <a:bodyPr/>
          <a:lstStyle/>
          <a:p>
            <a:fld id="{EC4B5E3A-0AB8-405B-81F9-849412B860BD}" type="datetime3">
              <a:rPr lang="en-US" smtClean="0"/>
              <a:t>27 November 2023</a:t>
            </a:fld>
            <a:endParaRPr lang="en-US"/>
          </a:p>
        </p:txBody>
      </p:sp>
      <p:sp>
        <p:nvSpPr>
          <p:cNvPr id="5" name="Footer Placeholder 4">
            <a:extLst>
              <a:ext uri="{FF2B5EF4-FFF2-40B4-BE49-F238E27FC236}">
                <a16:creationId xmlns:a16="http://schemas.microsoft.com/office/drawing/2014/main" id="{A6B4136E-6752-4D5E-959C-64D3ED3ACAAD}"/>
              </a:ext>
            </a:extLst>
          </p:cNvPr>
          <p:cNvSpPr>
            <a:spLocks noGrp="1"/>
          </p:cNvSpPr>
          <p:nvPr>
            <p:ph type="ftr" sz="quarter" idx="16"/>
          </p:nvPr>
        </p:nvSpPr>
        <p:spPr/>
        <p:txBody>
          <a:bodyPr/>
          <a:lstStyle/>
          <a:p>
            <a:r>
              <a:rPr lang="en-US"/>
              <a:t>Valmet Learning Services</a:t>
            </a:r>
          </a:p>
        </p:txBody>
      </p:sp>
      <p:sp>
        <p:nvSpPr>
          <p:cNvPr id="6" name="Slide Number Placeholder 5">
            <a:extLst>
              <a:ext uri="{FF2B5EF4-FFF2-40B4-BE49-F238E27FC236}">
                <a16:creationId xmlns:a16="http://schemas.microsoft.com/office/drawing/2014/main" id="{CB8B9A90-A182-4DA6-87CC-2D77639C203D}"/>
              </a:ext>
            </a:extLst>
          </p:cNvPr>
          <p:cNvSpPr>
            <a:spLocks noGrp="1"/>
          </p:cNvSpPr>
          <p:nvPr>
            <p:ph type="sldNum" sz="quarter" idx="17"/>
          </p:nvPr>
        </p:nvSpPr>
        <p:spPr/>
        <p:txBody>
          <a:bodyPr/>
          <a:lstStyle/>
          <a:p>
            <a:fld id="{82F35C78-EDC3-4BE6-A74D-429C10820A80}" type="slidenum">
              <a:rPr lang="en-US" smtClean="0"/>
              <a:pPr/>
              <a:t>32</a:t>
            </a:fld>
            <a:endParaRPr lang="en-US"/>
          </a:p>
        </p:txBody>
      </p:sp>
      <p:sp>
        <p:nvSpPr>
          <p:cNvPr id="12" name="Rectangle: Diagonal Corners Rounded 11">
            <a:extLst>
              <a:ext uri="{FF2B5EF4-FFF2-40B4-BE49-F238E27FC236}">
                <a16:creationId xmlns:a16="http://schemas.microsoft.com/office/drawing/2014/main" id="{DDEDDD30-98E4-4654-90AA-CA94FCB9296C}"/>
              </a:ext>
            </a:extLst>
          </p:cNvPr>
          <p:cNvSpPr/>
          <p:nvPr/>
        </p:nvSpPr>
        <p:spPr>
          <a:xfrm>
            <a:off x="500490" y="2852936"/>
            <a:ext cx="3537451" cy="3163968"/>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72000" rtlCol="0" anchor="t" anchorCtr="0"/>
          <a:lstStyle/>
          <a:p>
            <a:r>
              <a:rPr lang="en-US" sz="2000" b="1" dirty="0"/>
              <a:t>Getting to know</a:t>
            </a:r>
            <a:br>
              <a:rPr lang="en-US" sz="2000" b="1" dirty="0"/>
            </a:br>
            <a:r>
              <a:rPr lang="en-US" sz="2000" b="1" dirty="0"/>
              <a:t>the plant</a:t>
            </a:r>
            <a:endParaRPr lang="en-US" b="1" dirty="0"/>
          </a:p>
        </p:txBody>
      </p:sp>
      <p:sp>
        <p:nvSpPr>
          <p:cNvPr id="13" name="Rectangle: Diagonal Corners Rounded 12">
            <a:extLst>
              <a:ext uri="{FF2B5EF4-FFF2-40B4-BE49-F238E27FC236}">
                <a16:creationId xmlns:a16="http://schemas.microsoft.com/office/drawing/2014/main" id="{8BFEA1FD-23DE-4EB4-8AAD-CCAAD7A11800}"/>
              </a:ext>
            </a:extLst>
          </p:cNvPr>
          <p:cNvSpPr/>
          <p:nvPr/>
        </p:nvSpPr>
        <p:spPr>
          <a:xfrm>
            <a:off x="4276582" y="2556487"/>
            <a:ext cx="3524385" cy="3447964"/>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t" anchorCtr="0" forceAA="0" compatLnSpc="1">
            <a:prstTxWarp prst="textNoShape">
              <a:avLst/>
            </a:prstTxWarp>
            <a:noAutofit/>
          </a:bodyPr>
          <a:lstStyle/>
          <a:p>
            <a:r>
              <a:rPr lang="en-US" sz="2000" b="1" dirty="0"/>
              <a:t>Operating</a:t>
            </a:r>
            <a:br>
              <a:rPr lang="en-US" sz="2000" b="1" dirty="0"/>
            </a:br>
            <a:r>
              <a:rPr lang="en-US" sz="2000" b="1" dirty="0"/>
              <a:t>the plant</a:t>
            </a:r>
          </a:p>
        </p:txBody>
      </p:sp>
      <p:sp>
        <p:nvSpPr>
          <p:cNvPr id="14" name="Rectangle: Diagonal Corners Rounded 13">
            <a:extLst>
              <a:ext uri="{FF2B5EF4-FFF2-40B4-BE49-F238E27FC236}">
                <a16:creationId xmlns:a16="http://schemas.microsoft.com/office/drawing/2014/main" id="{32D1BD74-F909-4646-830B-F5DAFBBC392C}"/>
              </a:ext>
            </a:extLst>
          </p:cNvPr>
          <p:cNvSpPr/>
          <p:nvPr/>
        </p:nvSpPr>
        <p:spPr>
          <a:xfrm>
            <a:off x="8041803" y="2276872"/>
            <a:ext cx="3605501" cy="3735996"/>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t" anchorCtr="0" forceAA="0" compatLnSpc="1">
            <a:prstTxWarp prst="textNoShape">
              <a:avLst/>
            </a:prstTxWarp>
            <a:noAutofit/>
          </a:bodyPr>
          <a:lstStyle/>
          <a:p>
            <a:r>
              <a:rPr lang="en-US" sz="2000" b="1" dirty="0"/>
              <a:t>Optimizing</a:t>
            </a:r>
            <a:br>
              <a:rPr lang="en-US" sz="2000" b="1" dirty="0"/>
            </a:br>
            <a:r>
              <a:rPr lang="en-US" sz="2000" b="1" dirty="0"/>
              <a:t>the operation</a:t>
            </a:r>
          </a:p>
        </p:txBody>
      </p:sp>
      <p:sp>
        <p:nvSpPr>
          <p:cNvPr id="23" name="Text Placeholder 11">
            <a:extLst>
              <a:ext uri="{FF2B5EF4-FFF2-40B4-BE49-F238E27FC236}">
                <a16:creationId xmlns:a16="http://schemas.microsoft.com/office/drawing/2014/main" id="{74A4E018-956D-46A0-9B29-E45C7B77C22C}"/>
              </a:ext>
            </a:extLst>
          </p:cNvPr>
          <p:cNvSpPr txBox="1">
            <a:spLocks/>
          </p:cNvSpPr>
          <p:nvPr/>
        </p:nvSpPr>
        <p:spPr>
          <a:xfrm>
            <a:off x="501627" y="5471040"/>
            <a:ext cx="3600351" cy="575519"/>
          </a:xfrm>
          <a:prstGeom prst="rect">
            <a:avLst/>
          </a:prstGeom>
        </p:spPr>
        <p:txBody>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5963" indent="0">
              <a:buNone/>
            </a:pPr>
            <a:r>
              <a:rPr lang="en-US" b="1" dirty="0">
                <a:solidFill>
                  <a:schemeClr val="bg1"/>
                </a:solidFill>
              </a:rPr>
              <a:t>BRONZE</a:t>
            </a:r>
          </a:p>
        </p:txBody>
      </p:sp>
      <p:sp>
        <p:nvSpPr>
          <p:cNvPr id="24" name="Text Placeholder 26">
            <a:extLst>
              <a:ext uri="{FF2B5EF4-FFF2-40B4-BE49-F238E27FC236}">
                <a16:creationId xmlns:a16="http://schemas.microsoft.com/office/drawing/2014/main" id="{8BB25FC3-8494-4C6C-B008-0C5ED483838B}"/>
              </a:ext>
            </a:extLst>
          </p:cNvPr>
          <p:cNvSpPr txBox="1">
            <a:spLocks/>
          </p:cNvSpPr>
          <p:nvPr/>
        </p:nvSpPr>
        <p:spPr>
          <a:xfrm>
            <a:off x="4273712" y="5221328"/>
            <a:ext cx="3600449" cy="575519"/>
          </a:xfrm>
          <a:prstGeom prst="rect">
            <a:avLst/>
          </a:prstGeom>
        </p:spPr>
        <p:txBody>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5963" indent="0">
              <a:buNone/>
            </a:pPr>
            <a:r>
              <a:rPr lang="en-US" b="1" dirty="0">
                <a:solidFill>
                  <a:schemeClr val="bg1"/>
                </a:solidFill>
              </a:rPr>
              <a:t>SILVER</a:t>
            </a:r>
          </a:p>
        </p:txBody>
      </p:sp>
      <p:sp>
        <p:nvSpPr>
          <p:cNvPr id="25" name="Text Placeholder 12">
            <a:extLst>
              <a:ext uri="{FF2B5EF4-FFF2-40B4-BE49-F238E27FC236}">
                <a16:creationId xmlns:a16="http://schemas.microsoft.com/office/drawing/2014/main" id="{8C46CDBE-AA9A-4FD3-8A4B-27C4183758D9}"/>
              </a:ext>
            </a:extLst>
          </p:cNvPr>
          <p:cNvSpPr txBox="1">
            <a:spLocks/>
          </p:cNvSpPr>
          <p:nvPr/>
        </p:nvSpPr>
        <p:spPr>
          <a:xfrm>
            <a:off x="8048067" y="4869705"/>
            <a:ext cx="3599285" cy="575519"/>
          </a:xfrm>
          <a:prstGeom prst="rect">
            <a:avLst/>
          </a:prstGeom>
        </p:spPr>
        <p:txBody>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5963" indent="0">
              <a:buNone/>
            </a:pPr>
            <a:r>
              <a:rPr lang="en-US" b="1" dirty="0">
                <a:solidFill>
                  <a:schemeClr val="bg1"/>
                </a:solidFill>
              </a:rPr>
              <a:t>GOLD</a:t>
            </a:r>
          </a:p>
        </p:txBody>
      </p:sp>
      <p:sp>
        <p:nvSpPr>
          <p:cNvPr id="26" name="Oval 25">
            <a:extLst>
              <a:ext uri="{FF2B5EF4-FFF2-40B4-BE49-F238E27FC236}">
                <a16:creationId xmlns:a16="http://schemas.microsoft.com/office/drawing/2014/main" id="{D7AD1C17-B1A9-496A-83DB-A1A3DF787FA1}"/>
              </a:ext>
            </a:extLst>
          </p:cNvPr>
          <p:cNvSpPr/>
          <p:nvPr/>
        </p:nvSpPr>
        <p:spPr>
          <a:xfrm>
            <a:off x="644603" y="5374568"/>
            <a:ext cx="550231" cy="550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1</a:t>
            </a:r>
          </a:p>
        </p:txBody>
      </p:sp>
      <p:sp>
        <p:nvSpPr>
          <p:cNvPr id="27" name="Oval 26">
            <a:extLst>
              <a:ext uri="{FF2B5EF4-FFF2-40B4-BE49-F238E27FC236}">
                <a16:creationId xmlns:a16="http://schemas.microsoft.com/office/drawing/2014/main" id="{6E6C64B1-6BEA-48CF-A851-36B9FCA0028F}"/>
              </a:ext>
            </a:extLst>
          </p:cNvPr>
          <p:cNvSpPr/>
          <p:nvPr/>
        </p:nvSpPr>
        <p:spPr>
          <a:xfrm>
            <a:off x="4441403" y="5123505"/>
            <a:ext cx="550231" cy="550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3"/>
                </a:solidFill>
              </a:rPr>
              <a:t>2</a:t>
            </a:r>
          </a:p>
        </p:txBody>
      </p:sp>
      <p:sp>
        <p:nvSpPr>
          <p:cNvPr id="28" name="Oval 27">
            <a:extLst>
              <a:ext uri="{FF2B5EF4-FFF2-40B4-BE49-F238E27FC236}">
                <a16:creationId xmlns:a16="http://schemas.microsoft.com/office/drawing/2014/main" id="{5FFDE1A4-6BDC-4CF6-9E90-7532A8F41D06}"/>
              </a:ext>
            </a:extLst>
          </p:cNvPr>
          <p:cNvSpPr/>
          <p:nvPr/>
        </p:nvSpPr>
        <p:spPr>
          <a:xfrm>
            <a:off x="8187005" y="4822985"/>
            <a:ext cx="550231" cy="550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3</a:t>
            </a:r>
          </a:p>
        </p:txBody>
      </p:sp>
      <p:pic>
        <p:nvPicPr>
          <p:cNvPr id="45" name="Picture 44">
            <a:extLst>
              <a:ext uri="{FF2B5EF4-FFF2-40B4-BE49-F238E27FC236}">
                <a16:creationId xmlns:a16="http://schemas.microsoft.com/office/drawing/2014/main" id="{BE756B93-747F-4069-9419-0F1D27375E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92729" y="3026634"/>
            <a:ext cx="804732" cy="804732"/>
          </a:xfrm>
          <a:prstGeom prst="rect">
            <a:avLst/>
          </a:prstGeom>
        </p:spPr>
      </p:pic>
      <p:pic>
        <p:nvPicPr>
          <p:cNvPr id="46" name="Picture 45">
            <a:extLst>
              <a:ext uri="{FF2B5EF4-FFF2-40B4-BE49-F238E27FC236}">
                <a16:creationId xmlns:a16="http://schemas.microsoft.com/office/drawing/2014/main" id="{5B881B5F-77A5-4269-8751-1E5E7E68661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01617" y="2661380"/>
            <a:ext cx="804732" cy="804732"/>
          </a:xfrm>
          <a:prstGeom prst="rect">
            <a:avLst/>
          </a:prstGeom>
        </p:spPr>
      </p:pic>
      <p:pic>
        <p:nvPicPr>
          <p:cNvPr id="47" name="Picture 46">
            <a:extLst>
              <a:ext uri="{FF2B5EF4-FFF2-40B4-BE49-F238E27FC236}">
                <a16:creationId xmlns:a16="http://schemas.microsoft.com/office/drawing/2014/main" id="{4125149B-47E6-4218-AA11-77C3BA3AFF2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92214" y="2391479"/>
            <a:ext cx="804732" cy="804732"/>
          </a:xfrm>
          <a:prstGeom prst="rect">
            <a:avLst/>
          </a:prstGeom>
        </p:spPr>
      </p:pic>
      <p:sp>
        <p:nvSpPr>
          <p:cNvPr id="30" name="Rectangle 29">
            <a:extLst>
              <a:ext uri="{FF2B5EF4-FFF2-40B4-BE49-F238E27FC236}">
                <a16:creationId xmlns:a16="http://schemas.microsoft.com/office/drawing/2014/main" id="{8C2CCD09-ECD1-48E1-8DB0-306C0DC9D69E}"/>
              </a:ext>
            </a:extLst>
          </p:cNvPr>
          <p:cNvSpPr/>
          <p:nvPr/>
        </p:nvSpPr>
        <p:spPr>
          <a:xfrm>
            <a:off x="7969795" y="1575842"/>
            <a:ext cx="3889472" cy="453826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dirty="0">
                <a:solidFill>
                  <a:schemeClr val="accent1"/>
                </a:solidFill>
              </a:rPr>
              <a:t>Advanced certification of experienced operators after start-up</a:t>
            </a:r>
          </a:p>
        </p:txBody>
      </p:sp>
      <p:pic>
        <p:nvPicPr>
          <p:cNvPr id="21" name="Picture Placeholder 20">
            <a:extLst>
              <a:ext uri="{FF2B5EF4-FFF2-40B4-BE49-F238E27FC236}">
                <a16:creationId xmlns:a16="http://schemas.microsoft.com/office/drawing/2014/main" id="{2E590039-3DD7-4BD3-B6CD-42E31651FA1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0489" y="3933748"/>
            <a:ext cx="3537451" cy="1367482"/>
          </a:xfrm>
          <a:prstGeom prst="rect">
            <a:avLst/>
          </a:prstGeom>
        </p:spPr>
      </p:pic>
      <p:pic>
        <p:nvPicPr>
          <p:cNvPr id="22" name="Picture Placeholder 36">
            <a:extLst>
              <a:ext uri="{FF2B5EF4-FFF2-40B4-BE49-F238E27FC236}">
                <a16:creationId xmlns:a16="http://schemas.microsoft.com/office/drawing/2014/main" id="{6A257D17-AE19-45EA-9AEE-E650547C37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6"/>
          <a:stretch/>
        </p:blipFill>
        <p:spPr>
          <a:xfrm>
            <a:off x="4272575" y="3636607"/>
            <a:ext cx="3528392" cy="1354553"/>
          </a:xfrm>
          <a:prstGeom prst="rect">
            <a:avLst/>
          </a:prstGeom>
        </p:spPr>
      </p:pic>
      <p:pic>
        <p:nvPicPr>
          <p:cNvPr id="29" name="Picture Placeholder 19">
            <a:extLst>
              <a:ext uri="{FF2B5EF4-FFF2-40B4-BE49-F238E27FC236}">
                <a16:creationId xmlns:a16="http://schemas.microsoft.com/office/drawing/2014/main" id="{B23F94C3-E46A-421B-8A80-C691E169122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048067" y="3310817"/>
            <a:ext cx="3605501" cy="1359733"/>
          </a:xfrm>
          <a:prstGeom prst="rect">
            <a:avLst/>
          </a:prstGeom>
        </p:spPr>
      </p:pic>
    </p:spTree>
    <p:extLst>
      <p:ext uri="{BB962C8B-B14F-4D97-AF65-F5344CB8AC3E}">
        <p14:creationId xmlns:p14="http://schemas.microsoft.com/office/powerpoint/2010/main" val="59874182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521B8A-5F65-269C-038A-DE6F44F5FE03}"/>
              </a:ext>
            </a:extLst>
          </p:cNvPr>
          <p:cNvSpPr/>
          <p:nvPr/>
        </p:nvSpPr>
        <p:spPr>
          <a:xfrm>
            <a:off x="0" y="1268609"/>
            <a:ext cx="12195175" cy="47526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Content Placeholder 3">
            <a:extLst>
              <a:ext uri="{FF2B5EF4-FFF2-40B4-BE49-F238E27FC236}">
                <a16:creationId xmlns:a16="http://schemas.microsoft.com/office/drawing/2014/main" id="{6345C4ED-786C-545C-6B72-456157AF21E5}"/>
              </a:ext>
            </a:extLst>
          </p:cNvPr>
          <p:cNvSpPr>
            <a:spLocks noGrp="1"/>
          </p:cNvSpPr>
          <p:nvPr>
            <p:ph sz="half" idx="1"/>
          </p:nvPr>
        </p:nvSpPr>
        <p:spPr>
          <a:xfrm>
            <a:off x="481012" y="1412923"/>
            <a:ext cx="6624686" cy="4464050"/>
          </a:xfrm>
        </p:spPr>
        <p:txBody>
          <a:bodyPr/>
          <a:lstStyle/>
          <a:p>
            <a:pPr marL="0" indent="0">
              <a:buNone/>
            </a:pPr>
            <a:r>
              <a:rPr lang="en-US" sz="1400" b="1" dirty="0">
                <a:solidFill>
                  <a:schemeClr val="tx2"/>
                </a:solidFill>
                <a:effectLst/>
                <a:latin typeface="Arial" panose="020B0604020202020204" pitchFamily="34" charset="0"/>
                <a:ea typeface="Arial" panose="020B0604020202020204" pitchFamily="34" charset="0"/>
                <a:cs typeface="Arial" panose="020B0604020202020204" pitchFamily="34" charset="0"/>
              </a:rPr>
              <a:t>The course will contain advanced topics &amp; trouble shooting, how to optimize and how the systems correlate, together with advanced quizzes. </a:t>
            </a:r>
          </a:p>
          <a:p>
            <a:r>
              <a:rPr lang="en-US" sz="1400" dirty="0">
                <a:solidFill>
                  <a:schemeClr val="tx2"/>
                </a:solidFill>
                <a:latin typeface="Arial" panose="020B0604020202020204" pitchFamily="34" charset="0"/>
              </a:rPr>
              <a:t>Black liquor and ash composition</a:t>
            </a:r>
          </a:p>
          <a:p>
            <a:pPr fontAlgn="b"/>
            <a:r>
              <a:rPr lang="en-US" sz="1400" dirty="0">
                <a:solidFill>
                  <a:schemeClr val="tx2"/>
                </a:solidFill>
                <a:latin typeface="Arial" panose="020B0604020202020204" pitchFamily="34" charset="0"/>
              </a:rPr>
              <a:t>Black liquor spraying (temperature &amp; pressure)</a:t>
            </a:r>
          </a:p>
          <a:p>
            <a:pPr fontAlgn="b"/>
            <a:r>
              <a:rPr lang="en-US" sz="1400" dirty="0">
                <a:solidFill>
                  <a:schemeClr val="tx2"/>
                </a:solidFill>
                <a:latin typeface="Arial" panose="020B0604020202020204" pitchFamily="34" charset="0"/>
              </a:rPr>
              <a:t>Life of a liquor droplet </a:t>
            </a:r>
          </a:p>
          <a:p>
            <a:pPr fontAlgn="b"/>
            <a:r>
              <a:rPr lang="en-US" sz="1400" dirty="0">
                <a:solidFill>
                  <a:schemeClr val="tx2"/>
                </a:solidFill>
                <a:latin typeface="Arial" panose="020B0604020202020204" pitchFamily="34" charset="0"/>
              </a:rPr>
              <a:t>Furnace chemistry </a:t>
            </a:r>
          </a:p>
          <a:p>
            <a:pPr fontAlgn="b"/>
            <a:r>
              <a:rPr lang="en-US" sz="1400" dirty="0">
                <a:solidFill>
                  <a:schemeClr val="tx2"/>
                </a:solidFill>
                <a:latin typeface="Arial" panose="020B0604020202020204" pitchFamily="34" charset="0"/>
              </a:rPr>
              <a:t>Lower furnace combustion operation and consequences on availability and reduction efficiency</a:t>
            </a:r>
          </a:p>
          <a:p>
            <a:pPr fontAlgn="b"/>
            <a:r>
              <a:rPr lang="en-US" sz="1400" dirty="0">
                <a:solidFill>
                  <a:schemeClr val="tx2"/>
                </a:solidFill>
                <a:latin typeface="Arial" panose="020B0604020202020204" pitchFamily="34" charset="0"/>
              </a:rPr>
              <a:t>Upper furnace combustion – over fire air</a:t>
            </a:r>
          </a:p>
          <a:p>
            <a:pPr fontAlgn="b"/>
            <a:r>
              <a:rPr lang="en-US" sz="1400" dirty="0">
                <a:solidFill>
                  <a:schemeClr val="tx2"/>
                </a:solidFill>
                <a:latin typeface="Arial" panose="020B0604020202020204" pitchFamily="34" charset="0"/>
              </a:rPr>
              <a:t>Deposits in upper furnace</a:t>
            </a:r>
          </a:p>
          <a:p>
            <a:pPr fontAlgn="b"/>
            <a:r>
              <a:rPr lang="en-US" sz="1400" dirty="0">
                <a:solidFill>
                  <a:schemeClr val="tx2"/>
                </a:solidFill>
                <a:latin typeface="Arial" panose="020B0604020202020204" pitchFamily="34" charset="0"/>
              </a:rPr>
              <a:t>Heat transfer and steam generation </a:t>
            </a:r>
          </a:p>
          <a:p>
            <a:pPr fontAlgn="b"/>
            <a:r>
              <a:rPr lang="en-US" sz="1400" dirty="0">
                <a:solidFill>
                  <a:schemeClr val="tx2"/>
                </a:solidFill>
                <a:latin typeface="Arial" panose="020B0604020202020204" pitchFamily="34" charset="0"/>
              </a:rPr>
              <a:t>Optimization of operation</a:t>
            </a:r>
          </a:p>
          <a:p>
            <a:pPr fontAlgn="b"/>
            <a:r>
              <a:rPr lang="en-US" sz="1400" dirty="0">
                <a:solidFill>
                  <a:schemeClr val="tx2"/>
                </a:solidFill>
                <a:latin typeface="Arial" panose="020B0604020202020204" pitchFamily="34" charset="0"/>
              </a:rPr>
              <a:t>Production economy</a:t>
            </a:r>
          </a:p>
          <a:p>
            <a:pPr fontAlgn="b"/>
            <a:r>
              <a:rPr lang="en-US" sz="1400" dirty="0">
                <a:solidFill>
                  <a:schemeClr val="tx2"/>
                </a:solidFill>
                <a:latin typeface="Arial" panose="020B0604020202020204" pitchFamily="34" charset="0"/>
              </a:rPr>
              <a:t>Obtaining a low O2 level to reduce NOx and fan energy consumption cost</a:t>
            </a:r>
          </a:p>
          <a:p>
            <a:pPr fontAlgn="b"/>
            <a:r>
              <a:rPr lang="en-US" sz="1400" dirty="0">
                <a:solidFill>
                  <a:schemeClr val="tx2"/>
                </a:solidFill>
                <a:latin typeface="Arial" panose="020B0604020202020204" pitchFamily="34" charset="0"/>
              </a:rPr>
              <a:t>Water analysis and sootblowing optimization</a:t>
            </a:r>
          </a:p>
        </p:txBody>
      </p:sp>
      <p:pic>
        <p:nvPicPr>
          <p:cNvPr id="13" name="Picture Placeholder 12">
            <a:extLst>
              <a:ext uri="{FF2B5EF4-FFF2-40B4-BE49-F238E27FC236}">
                <a16:creationId xmlns:a16="http://schemas.microsoft.com/office/drawing/2014/main" id="{5FF797E8-3954-056A-DE47-2106D185D2D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15" r="115"/>
          <a:stretch/>
        </p:blipFill>
        <p:spPr>
          <a:xfrm>
            <a:off x="7249715" y="1412923"/>
            <a:ext cx="4464448" cy="4464050"/>
          </a:xfrm>
          <a:prstGeom prst="round2DiagRect">
            <a:avLst>
              <a:gd name="adj1" fmla="val 0"/>
              <a:gd name="adj2" fmla="val 0"/>
            </a:avLst>
          </a:prstGeom>
          <a:ln>
            <a:solidFill>
              <a:schemeClr val="bg1">
                <a:lumMod val="85000"/>
              </a:schemeClr>
            </a:solidFill>
          </a:ln>
        </p:spPr>
      </p:pic>
      <p:sp>
        <p:nvSpPr>
          <p:cNvPr id="9" name="Date Placeholder 8">
            <a:extLst>
              <a:ext uri="{FF2B5EF4-FFF2-40B4-BE49-F238E27FC236}">
                <a16:creationId xmlns:a16="http://schemas.microsoft.com/office/drawing/2014/main" id="{3CEC9175-E4B6-0B1F-1E91-CF304EE92DA5}"/>
              </a:ext>
            </a:extLst>
          </p:cNvPr>
          <p:cNvSpPr>
            <a:spLocks noGrp="1"/>
          </p:cNvSpPr>
          <p:nvPr>
            <p:ph type="dt" sz="half" idx="10"/>
          </p:nvPr>
        </p:nvSpPr>
        <p:spPr/>
        <p:txBody>
          <a:bodyPr/>
          <a:lstStyle/>
          <a:p>
            <a:fld id="{65C4FF0A-304F-402D-BBED-4818F240FE35}" type="datetime3">
              <a:rPr lang="en-US" smtClean="0"/>
              <a:t>27 November 2023</a:t>
            </a:fld>
            <a:endParaRPr lang="en-US"/>
          </a:p>
        </p:txBody>
      </p:sp>
      <p:sp>
        <p:nvSpPr>
          <p:cNvPr id="10" name="Footer Placeholder 9">
            <a:extLst>
              <a:ext uri="{FF2B5EF4-FFF2-40B4-BE49-F238E27FC236}">
                <a16:creationId xmlns:a16="http://schemas.microsoft.com/office/drawing/2014/main" id="{27F838CF-FC3F-F1C3-A571-92CE846835EA}"/>
              </a:ext>
            </a:extLst>
          </p:cNvPr>
          <p:cNvSpPr>
            <a:spLocks noGrp="1"/>
          </p:cNvSpPr>
          <p:nvPr>
            <p:ph type="ftr" sz="quarter" idx="11"/>
          </p:nvPr>
        </p:nvSpPr>
        <p:spPr/>
        <p:txBody>
          <a:bodyPr/>
          <a:lstStyle/>
          <a:p>
            <a:r>
              <a:rPr lang="en-US" dirty="0"/>
              <a:t>Valmet Learning Services</a:t>
            </a:r>
          </a:p>
        </p:txBody>
      </p:sp>
      <p:sp>
        <p:nvSpPr>
          <p:cNvPr id="11" name="Slide Number Placeholder 10">
            <a:extLst>
              <a:ext uri="{FF2B5EF4-FFF2-40B4-BE49-F238E27FC236}">
                <a16:creationId xmlns:a16="http://schemas.microsoft.com/office/drawing/2014/main" id="{5E3BB392-8AA9-982D-98EC-955906361231}"/>
              </a:ext>
            </a:extLst>
          </p:cNvPr>
          <p:cNvSpPr>
            <a:spLocks noGrp="1"/>
          </p:cNvSpPr>
          <p:nvPr>
            <p:ph type="sldNum" sz="quarter" idx="12"/>
          </p:nvPr>
        </p:nvSpPr>
        <p:spPr/>
        <p:txBody>
          <a:bodyPr/>
          <a:lstStyle/>
          <a:p>
            <a:fld id="{82F35C78-EDC3-4BE6-A74D-429C10820A80}" type="slidenum">
              <a:rPr lang="en-US" smtClean="0"/>
              <a:pPr/>
              <a:t>33</a:t>
            </a:fld>
            <a:endParaRPr lang="en-US"/>
          </a:p>
        </p:txBody>
      </p:sp>
      <p:sp>
        <p:nvSpPr>
          <p:cNvPr id="6" name="Text Placeholder 5">
            <a:extLst>
              <a:ext uri="{FF2B5EF4-FFF2-40B4-BE49-F238E27FC236}">
                <a16:creationId xmlns:a16="http://schemas.microsoft.com/office/drawing/2014/main" id="{62D67FEB-37FB-1623-3DCB-EDDE5F7D6CE1}"/>
              </a:ext>
            </a:extLst>
          </p:cNvPr>
          <p:cNvSpPr>
            <a:spLocks noGrp="1"/>
          </p:cNvSpPr>
          <p:nvPr>
            <p:ph type="body" sz="quarter" idx="15"/>
          </p:nvPr>
        </p:nvSpPr>
        <p:spPr/>
        <p:txBody>
          <a:bodyPr/>
          <a:lstStyle/>
          <a:p>
            <a:endParaRPr lang="en-US"/>
          </a:p>
        </p:txBody>
      </p:sp>
      <p:sp>
        <p:nvSpPr>
          <p:cNvPr id="3" name="Title 2">
            <a:extLst>
              <a:ext uri="{FF2B5EF4-FFF2-40B4-BE49-F238E27FC236}">
                <a16:creationId xmlns:a16="http://schemas.microsoft.com/office/drawing/2014/main" id="{233A3B4C-D2DC-7D6B-5CA7-BE87D7E77DAD}"/>
              </a:ext>
            </a:extLst>
          </p:cNvPr>
          <p:cNvSpPr>
            <a:spLocks noGrp="1"/>
          </p:cNvSpPr>
          <p:nvPr>
            <p:ph type="title"/>
          </p:nvPr>
        </p:nvSpPr>
        <p:spPr/>
        <p:txBody>
          <a:bodyPr/>
          <a:lstStyle/>
          <a:p>
            <a:r>
              <a:rPr lang="en-US" b="1" dirty="0"/>
              <a:t>Recovery boiler Optimization course</a:t>
            </a:r>
            <a:endParaRPr lang="en-US" dirty="0"/>
          </a:p>
        </p:txBody>
      </p:sp>
      <p:sp>
        <p:nvSpPr>
          <p:cNvPr id="7" name="Text Placeholder 6">
            <a:extLst>
              <a:ext uri="{FF2B5EF4-FFF2-40B4-BE49-F238E27FC236}">
                <a16:creationId xmlns:a16="http://schemas.microsoft.com/office/drawing/2014/main" id="{5DDD2AF4-C59B-CFD4-2887-F80BC8281F85}"/>
              </a:ext>
            </a:extLst>
          </p:cNvPr>
          <p:cNvSpPr>
            <a:spLocks noGrp="1"/>
          </p:cNvSpPr>
          <p:nvPr>
            <p:ph type="body" sz="quarter" idx="16"/>
          </p:nvPr>
        </p:nvSpPr>
        <p:spPr/>
        <p:txBody>
          <a:bodyPr/>
          <a:lstStyle/>
          <a:p>
            <a:r>
              <a:rPr lang="en-US" sz="2000">
                <a:effectLst/>
                <a:latin typeface="Arial" panose="020B0604020202020204" pitchFamily="34" charset="0"/>
                <a:ea typeface="Arial" panose="020B0604020202020204" pitchFamily="34" charset="0"/>
                <a:cs typeface="Arial" panose="020B0604020202020204" pitchFamily="34" charset="0"/>
              </a:rPr>
              <a:t>Advanced topics &amp; trouble shooting</a:t>
            </a:r>
            <a:endParaRPr lang="en-US" dirty="0"/>
          </a:p>
        </p:txBody>
      </p:sp>
      <p:sp>
        <p:nvSpPr>
          <p:cNvPr id="5" name="Rectangle: Diagonal Corners Rounded 13">
            <a:extLst>
              <a:ext uri="{FF2B5EF4-FFF2-40B4-BE49-F238E27FC236}">
                <a16:creationId xmlns:a16="http://schemas.microsoft.com/office/drawing/2014/main" id="{541096F1-1B15-74F2-F66C-585A80401FDC}"/>
              </a:ext>
            </a:extLst>
          </p:cNvPr>
          <p:cNvSpPr/>
          <p:nvPr/>
        </p:nvSpPr>
        <p:spPr>
          <a:xfrm>
            <a:off x="7105698" y="5135600"/>
            <a:ext cx="4680521" cy="618953"/>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Launch Next year</a:t>
            </a:r>
            <a:endParaRPr lang="en-US" sz="1600" dirty="0"/>
          </a:p>
        </p:txBody>
      </p:sp>
    </p:spTree>
    <p:extLst>
      <p:ext uri="{BB962C8B-B14F-4D97-AF65-F5344CB8AC3E}">
        <p14:creationId xmlns:p14="http://schemas.microsoft.com/office/powerpoint/2010/main" val="109899589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A26DE0-F001-241A-5533-457421760F12}"/>
              </a:ext>
            </a:extLst>
          </p:cNvPr>
          <p:cNvSpPr/>
          <p:nvPr/>
        </p:nvSpPr>
        <p:spPr>
          <a:xfrm>
            <a:off x="0" y="1268609"/>
            <a:ext cx="12195175" cy="47526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1" name="Picture Placeholder 79">
            <a:extLst>
              <a:ext uri="{FF2B5EF4-FFF2-40B4-BE49-F238E27FC236}">
                <a16:creationId xmlns:a16="http://schemas.microsoft.com/office/drawing/2014/main" id="{48958C11-CBD9-AAFA-B442-9A902CCFFF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7" r="1037"/>
          <a:stretch/>
        </p:blipFill>
        <p:spPr>
          <a:xfrm>
            <a:off x="472574" y="3708649"/>
            <a:ext cx="3600294" cy="2159694"/>
          </a:xfrm>
          <a:prstGeom prst="rect">
            <a:avLst/>
          </a:prstGeom>
          <a:ln>
            <a:solidFill>
              <a:schemeClr val="bg1">
                <a:lumMod val="95000"/>
              </a:schemeClr>
            </a:solidFill>
          </a:ln>
        </p:spPr>
      </p:pic>
      <p:pic>
        <p:nvPicPr>
          <p:cNvPr id="56" name="Picture Placeholder 69">
            <a:extLst>
              <a:ext uri="{FF2B5EF4-FFF2-40B4-BE49-F238E27FC236}">
                <a16:creationId xmlns:a16="http://schemas.microsoft.com/office/drawing/2014/main" id="{CB9701AC-4C86-A66D-6241-647BCC8A91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7" r="1267"/>
          <a:stretch/>
        </p:blipFill>
        <p:spPr>
          <a:xfrm>
            <a:off x="8113713" y="3708649"/>
            <a:ext cx="3600296" cy="2159694"/>
          </a:xfrm>
          <a:prstGeom prst="rect">
            <a:avLst/>
          </a:prstGeom>
        </p:spPr>
      </p:pic>
      <p:pic>
        <p:nvPicPr>
          <p:cNvPr id="55" name="Picture Placeholder 65">
            <a:extLst>
              <a:ext uri="{FF2B5EF4-FFF2-40B4-BE49-F238E27FC236}">
                <a16:creationId xmlns:a16="http://schemas.microsoft.com/office/drawing/2014/main" id="{31DA08B8-428A-E09F-73A2-A7F70E39B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05" b="3205"/>
          <a:stretch/>
        </p:blipFill>
        <p:spPr>
          <a:xfrm>
            <a:off x="4297285" y="3708649"/>
            <a:ext cx="3600450" cy="2159694"/>
          </a:xfrm>
          <a:prstGeom prst="rect">
            <a:avLst/>
          </a:prstGeom>
          <a:ln>
            <a:solidFill>
              <a:schemeClr val="bg1">
                <a:lumMod val="85000"/>
              </a:schemeClr>
            </a:solidFill>
          </a:ln>
        </p:spPr>
      </p:pic>
      <p:sp>
        <p:nvSpPr>
          <p:cNvPr id="11" name="Text Placeholder 10">
            <a:extLst>
              <a:ext uri="{FF2B5EF4-FFF2-40B4-BE49-F238E27FC236}">
                <a16:creationId xmlns:a16="http://schemas.microsoft.com/office/drawing/2014/main" id="{6F7D6552-004A-ACBB-C471-D4500D52E6BD}"/>
              </a:ext>
            </a:extLst>
          </p:cNvPr>
          <p:cNvSpPr>
            <a:spLocks noGrp="1"/>
          </p:cNvSpPr>
          <p:nvPr>
            <p:ph type="body" sz="quarter" idx="13"/>
          </p:nvPr>
        </p:nvSpPr>
        <p:spPr>
          <a:xfrm>
            <a:off x="481013" y="836712"/>
            <a:ext cx="11521230" cy="504727"/>
          </a:xfrm>
        </p:spPr>
        <p:txBody>
          <a:bodyPr/>
          <a:lstStyle/>
          <a:p>
            <a:r>
              <a:rPr lang="en-US" dirty="0"/>
              <a:t>Practice managing various disturbance scenarios in the Recovery boiler with the help of a coach</a:t>
            </a:r>
          </a:p>
        </p:txBody>
      </p:sp>
      <p:sp>
        <p:nvSpPr>
          <p:cNvPr id="38" name="Content Placeholder 37">
            <a:extLst>
              <a:ext uri="{FF2B5EF4-FFF2-40B4-BE49-F238E27FC236}">
                <a16:creationId xmlns:a16="http://schemas.microsoft.com/office/drawing/2014/main" id="{7ACEC290-0537-9B82-395D-3B8899D47793}"/>
              </a:ext>
            </a:extLst>
          </p:cNvPr>
          <p:cNvSpPr>
            <a:spLocks noGrp="1"/>
          </p:cNvSpPr>
          <p:nvPr>
            <p:ph idx="1"/>
          </p:nvPr>
        </p:nvSpPr>
        <p:spPr>
          <a:xfrm>
            <a:off x="481013" y="1557339"/>
            <a:ext cx="3591855" cy="4464050"/>
          </a:xfrm>
        </p:spPr>
        <p:txBody>
          <a:bodyPr/>
          <a:lstStyle/>
          <a:p>
            <a:pPr marL="0" indent="0">
              <a:buNone/>
            </a:pPr>
            <a:r>
              <a:rPr lang="en-US" sz="1800" b="1" dirty="0">
                <a:solidFill>
                  <a:schemeClr val="accent1"/>
                </a:solidFill>
                <a:latin typeface="Arial" panose="020B0604020202020204" pitchFamily="34" charset="0"/>
              </a:rPr>
              <a:t>Scenarios being:</a:t>
            </a:r>
          </a:p>
          <a:p>
            <a:r>
              <a:rPr lang="en-US" sz="1600" dirty="0">
                <a:solidFill>
                  <a:schemeClr val="tx2"/>
                </a:solidFill>
                <a:latin typeface="Arial" panose="020B0604020202020204" pitchFamily="34" charset="0"/>
              </a:rPr>
              <a:t>Low drum level</a:t>
            </a:r>
          </a:p>
          <a:p>
            <a:r>
              <a:rPr lang="en-US" sz="1600" dirty="0">
                <a:solidFill>
                  <a:schemeClr val="tx2"/>
                </a:solidFill>
                <a:latin typeface="Arial" panose="020B0604020202020204" pitchFamily="34" charset="0"/>
              </a:rPr>
              <a:t>Low O2 level in the flue gas</a:t>
            </a:r>
          </a:p>
          <a:p>
            <a:r>
              <a:rPr lang="en-US" sz="1600" dirty="0">
                <a:solidFill>
                  <a:schemeClr val="tx2"/>
                </a:solidFill>
                <a:latin typeface="Arial" panose="020B0604020202020204" pitchFamily="34" charset="0"/>
              </a:rPr>
              <a:t>The dry solids content of the black liquor drops during operation</a:t>
            </a:r>
            <a:endParaRPr lang="en-SE" sz="1600" dirty="0">
              <a:solidFill>
                <a:schemeClr val="tx2"/>
              </a:solidFill>
              <a:latin typeface="Arial" panose="020B0604020202020204" pitchFamily="34" charset="0"/>
            </a:endParaRPr>
          </a:p>
        </p:txBody>
      </p:sp>
      <p:sp>
        <p:nvSpPr>
          <p:cNvPr id="39" name="Text Placeholder 38">
            <a:extLst>
              <a:ext uri="{FF2B5EF4-FFF2-40B4-BE49-F238E27FC236}">
                <a16:creationId xmlns:a16="http://schemas.microsoft.com/office/drawing/2014/main" id="{23994D56-E9A1-8B9A-E90B-1846127DF6A1}"/>
              </a:ext>
            </a:extLst>
          </p:cNvPr>
          <p:cNvSpPr>
            <a:spLocks noGrp="1"/>
          </p:cNvSpPr>
          <p:nvPr>
            <p:ph type="body" sz="quarter" idx="14"/>
          </p:nvPr>
        </p:nvSpPr>
        <p:spPr/>
        <p:txBody>
          <a:bodyPr/>
          <a:lstStyle/>
          <a:p>
            <a:endParaRPr lang="en-US"/>
          </a:p>
        </p:txBody>
      </p:sp>
      <p:sp>
        <p:nvSpPr>
          <p:cNvPr id="10" name="Title 9">
            <a:extLst>
              <a:ext uri="{FF2B5EF4-FFF2-40B4-BE49-F238E27FC236}">
                <a16:creationId xmlns:a16="http://schemas.microsoft.com/office/drawing/2014/main" id="{9DD9C72D-008C-EFD1-49BC-2D140927BE82}"/>
              </a:ext>
            </a:extLst>
          </p:cNvPr>
          <p:cNvSpPr>
            <a:spLocks noGrp="1"/>
          </p:cNvSpPr>
          <p:nvPr>
            <p:ph type="title"/>
          </p:nvPr>
        </p:nvSpPr>
        <p:spPr/>
        <p:txBody>
          <a:bodyPr/>
          <a:lstStyle/>
          <a:p>
            <a:r>
              <a:rPr lang="en-US" b="1" dirty="0"/>
              <a:t>Scenario training</a:t>
            </a:r>
          </a:p>
        </p:txBody>
      </p:sp>
      <p:sp>
        <p:nvSpPr>
          <p:cNvPr id="4" name="Date Placeholder 3">
            <a:extLst>
              <a:ext uri="{FF2B5EF4-FFF2-40B4-BE49-F238E27FC236}">
                <a16:creationId xmlns:a16="http://schemas.microsoft.com/office/drawing/2014/main" id="{BBCAD44E-742A-ABAE-903E-5FDB8F922AB0}"/>
              </a:ext>
            </a:extLst>
          </p:cNvPr>
          <p:cNvSpPr>
            <a:spLocks noGrp="1"/>
          </p:cNvSpPr>
          <p:nvPr>
            <p:ph type="dt" sz="half" idx="15"/>
          </p:nvPr>
        </p:nvSpPr>
        <p:spPr/>
        <p:txBody>
          <a:bodyPr/>
          <a:lstStyle/>
          <a:p>
            <a:fld id="{DEFD2E99-9B75-455E-A691-214CAE752266}" type="datetime3">
              <a:rPr lang="en-US" smtClean="0"/>
              <a:t>27 November 2023</a:t>
            </a:fld>
            <a:endParaRPr lang="en-US"/>
          </a:p>
        </p:txBody>
      </p:sp>
      <p:sp>
        <p:nvSpPr>
          <p:cNvPr id="5" name="Footer Placeholder 4">
            <a:extLst>
              <a:ext uri="{FF2B5EF4-FFF2-40B4-BE49-F238E27FC236}">
                <a16:creationId xmlns:a16="http://schemas.microsoft.com/office/drawing/2014/main" id="{07607E18-0E94-991A-0489-8A085042116B}"/>
              </a:ext>
            </a:extLst>
          </p:cNvPr>
          <p:cNvSpPr>
            <a:spLocks noGrp="1"/>
          </p:cNvSpPr>
          <p:nvPr>
            <p:ph type="ftr" sz="quarter" idx="16"/>
          </p:nvPr>
        </p:nvSpPr>
        <p:spPr/>
        <p:txBody>
          <a:bodyPr/>
          <a:lstStyle/>
          <a:p>
            <a:r>
              <a:rPr lang="en-US"/>
              <a:t>Valmet Learning Services</a:t>
            </a:r>
          </a:p>
        </p:txBody>
      </p:sp>
      <p:sp>
        <p:nvSpPr>
          <p:cNvPr id="6" name="Slide Number Placeholder 5">
            <a:extLst>
              <a:ext uri="{FF2B5EF4-FFF2-40B4-BE49-F238E27FC236}">
                <a16:creationId xmlns:a16="http://schemas.microsoft.com/office/drawing/2014/main" id="{880C0ABE-9010-C8F8-8922-E64F5507A591}"/>
              </a:ext>
            </a:extLst>
          </p:cNvPr>
          <p:cNvSpPr>
            <a:spLocks noGrp="1"/>
          </p:cNvSpPr>
          <p:nvPr>
            <p:ph type="sldNum" sz="quarter" idx="17"/>
          </p:nvPr>
        </p:nvSpPr>
        <p:spPr/>
        <p:txBody>
          <a:bodyPr/>
          <a:lstStyle/>
          <a:p>
            <a:fld id="{82F35C78-EDC3-4BE6-A74D-429C10820A80}" type="slidenum">
              <a:rPr lang="en-US" smtClean="0"/>
              <a:pPr/>
              <a:t>34</a:t>
            </a:fld>
            <a:endParaRPr lang="en-US"/>
          </a:p>
        </p:txBody>
      </p:sp>
      <p:pic>
        <p:nvPicPr>
          <p:cNvPr id="13" name="Bildobjekt 12" descr="En bild som visar person, Människoansikte, klädsel, person&#10;&#10;Automatiskt genererad beskrivning">
            <a:extLst>
              <a:ext uri="{FF2B5EF4-FFF2-40B4-BE49-F238E27FC236}">
                <a16:creationId xmlns:a16="http://schemas.microsoft.com/office/drawing/2014/main" id="{AD3FE90F-DC61-F98A-3BC9-95AC0B5159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79450" y="1573161"/>
            <a:ext cx="2110296" cy="1996260"/>
          </a:xfrm>
          <a:prstGeom prst="rect">
            <a:avLst/>
          </a:prstGeom>
        </p:spPr>
      </p:pic>
      <p:sp>
        <p:nvSpPr>
          <p:cNvPr id="15" name="Pratbubbla: rektangel 14">
            <a:extLst>
              <a:ext uri="{FF2B5EF4-FFF2-40B4-BE49-F238E27FC236}">
                <a16:creationId xmlns:a16="http://schemas.microsoft.com/office/drawing/2014/main" id="{D0DF5A4C-D683-63EE-2E31-55623AAC7C8A}"/>
              </a:ext>
            </a:extLst>
          </p:cNvPr>
          <p:cNvSpPr/>
          <p:nvPr/>
        </p:nvSpPr>
        <p:spPr>
          <a:xfrm>
            <a:off x="6541326" y="1606072"/>
            <a:ext cx="2436581" cy="814816"/>
          </a:xfrm>
          <a:prstGeom prst="wedgeRectCallout">
            <a:avLst>
              <a:gd name="adj1" fmla="val -68618"/>
              <a:gd name="adj2" fmla="val 4145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4C4D4F"/>
                </a:solidFill>
                <a:latin typeface="Maven Pro" pitchFamily="2" charset="0"/>
              </a:rPr>
              <a:t>Coach says:</a:t>
            </a:r>
          </a:p>
          <a:p>
            <a:r>
              <a:rPr lang="en-US" sz="1400" dirty="0">
                <a:solidFill>
                  <a:srgbClr val="4C4D4F"/>
                </a:solidFill>
                <a:latin typeface="Maven Pro" pitchFamily="2" charset="0"/>
              </a:rPr>
              <a:t>I will be with you all along to help and support you.</a:t>
            </a:r>
            <a:endParaRPr lang="en-US" sz="1400" dirty="0">
              <a:solidFill>
                <a:prstClr val="black"/>
              </a:solidFill>
              <a:latin typeface="Microsoft Sans Serif" panose="020B0604020202020204" pitchFamily="34" charset="0"/>
            </a:endParaRPr>
          </a:p>
        </p:txBody>
      </p:sp>
    </p:spTree>
    <p:extLst>
      <p:ext uri="{BB962C8B-B14F-4D97-AF65-F5344CB8AC3E}">
        <p14:creationId xmlns:p14="http://schemas.microsoft.com/office/powerpoint/2010/main" val="237907826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8">
            <a:extLst>
              <a:ext uri="{FF2B5EF4-FFF2-40B4-BE49-F238E27FC236}">
                <a16:creationId xmlns:a16="http://schemas.microsoft.com/office/drawing/2014/main" id="{A95A2A09-D13C-B6E4-679D-794821E6C031}"/>
              </a:ext>
            </a:extLst>
          </p:cNvPr>
          <p:cNvSpPr/>
          <p:nvPr/>
        </p:nvSpPr>
        <p:spPr>
          <a:xfrm>
            <a:off x="0" y="1268609"/>
            <a:ext cx="12195175" cy="47526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Picture 22">
            <a:extLst>
              <a:ext uri="{FF2B5EF4-FFF2-40B4-BE49-F238E27FC236}">
                <a16:creationId xmlns:a16="http://schemas.microsoft.com/office/drawing/2014/main" id="{B6E32A18-0820-C62C-D4EB-D0B0F908A10E}"/>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6560" t="1601" r="7369" b="3230"/>
          <a:stretch/>
        </p:blipFill>
        <p:spPr bwMode="auto">
          <a:xfrm>
            <a:off x="481013" y="1628800"/>
            <a:ext cx="6624686" cy="42484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1AF4FA09-3E98-FFF7-3325-4076ED4EB1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0" r="1491"/>
          <a:stretch/>
        </p:blipFill>
        <p:spPr bwMode="auto">
          <a:xfrm>
            <a:off x="7070640" y="1623932"/>
            <a:ext cx="4551389" cy="4535957"/>
          </a:xfrm>
          <a:prstGeom prst="round2DiagRect">
            <a:avLst>
              <a:gd name="adj1" fmla="val 0"/>
              <a:gd name="adj2" fmla="val 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083A4D46-082E-95F3-05A2-0D7C9A5B15AB}"/>
              </a:ext>
            </a:extLst>
          </p:cNvPr>
          <p:cNvSpPr>
            <a:spLocks noGrp="1"/>
          </p:cNvSpPr>
          <p:nvPr>
            <p:ph type="dt" sz="half" idx="10"/>
          </p:nvPr>
        </p:nvSpPr>
        <p:spPr>
          <a:xfrm>
            <a:off x="841375" y="6453336"/>
            <a:ext cx="1223963" cy="144016"/>
          </a:xfrm>
        </p:spPr>
        <p:txBody>
          <a:bodyPr anchor="ctr">
            <a:normAutofit/>
          </a:bodyPr>
          <a:lstStyle/>
          <a:p>
            <a:pPr>
              <a:spcAft>
                <a:spcPts val="600"/>
              </a:spcAft>
            </a:pPr>
            <a:fld id="{47413C09-9BF8-4E8D-8AA7-25E985BA58AD}" type="datetime3">
              <a:rPr lang="en-US" smtClean="0"/>
              <a:pPr>
                <a:spcAft>
                  <a:spcPts val="600"/>
                </a:spcAft>
              </a:pPr>
              <a:t>27 November 2023</a:t>
            </a:fld>
            <a:endParaRPr lang="en-US"/>
          </a:p>
        </p:txBody>
      </p:sp>
      <p:sp>
        <p:nvSpPr>
          <p:cNvPr id="7" name="Footer Placeholder 6">
            <a:extLst>
              <a:ext uri="{FF2B5EF4-FFF2-40B4-BE49-F238E27FC236}">
                <a16:creationId xmlns:a16="http://schemas.microsoft.com/office/drawing/2014/main" id="{54834099-85E7-3B8E-8483-16567DA746DB}"/>
              </a:ext>
            </a:extLst>
          </p:cNvPr>
          <p:cNvSpPr>
            <a:spLocks noGrp="1"/>
          </p:cNvSpPr>
          <p:nvPr>
            <p:ph type="ftr" sz="quarter" idx="11"/>
          </p:nvPr>
        </p:nvSpPr>
        <p:spPr>
          <a:xfrm>
            <a:off x="2065338" y="6453336"/>
            <a:ext cx="4032250" cy="144016"/>
          </a:xfrm>
        </p:spPr>
        <p:txBody>
          <a:bodyPr anchor="ctr">
            <a:normAutofit/>
          </a:bodyPr>
          <a:lstStyle/>
          <a:p>
            <a:pPr>
              <a:spcAft>
                <a:spcPts val="600"/>
              </a:spcAft>
            </a:pPr>
            <a:r>
              <a:rPr lang="en-US"/>
              <a:t>Valmet Learning Services</a:t>
            </a:r>
          </a:p>
        </p:txBody>
      </p:sp>
      <p:sp>
        <p:nvSpPr>
          <p:cNvPr id="8" name="Slide Number Placeholder 7">
            <a:extLst>
              <a:ext uri="{FF2B5EF4-FFF2-40B4-BE49-F238E27FC236}">
                <a16:creationId xmlns:a16="http://schemas.microsoft.com/office/drawing/2014/main" id="{DB99E2CC-D755-8CD7-E0DD-245D67B4F0B9}"/>
              </a:ext>
            </a:extLst>
          </p:cNvPr>
          <p:cNvSpPr>
            <a:spLocks noGrp="1"/>
          </p:cNvSpPr>
          <p:nvPr>
            <p:ph type="sldNum" sz="quarter" idx="12"/>
          </p:nvPr>
        </p:nvSpPr>
        <p:spPr>
          <a:xfrm>
            <a:off x="481014" y="6453336"/>
            <a:ext cx="360361" cy="144016"/>
          </a:xfrm>
        </p:spPr>
        <p:txBody>
          <a:bodyPr anchor="ctr">
            <a:normAutofit/>
          </a:bodyPr>
          <a:lstStyle/>
          <a:p>
            <a:pPr>
              <a:spcAft>
                <a:spcPts val="600"/>
              </a:spcAft>
            </a:pPr>
            <a:fld id="{82F35C78-EDC3-4BE6-A74D-429C10820A80}" type="slidenum">
              <a:rPr lang="en-US" smtClean="0"/>
              <a:pPr>
                <a:spcAft>
                  <a:spcPts val="600"/>
                </a:spcAft>
              </a:pPr>
              <a:t>35</a:t>
            </a:fld>
            <a:endParaRPr lang="en-US"/>
          </a:p>
        </p:txBody>
      </p:sp>
      <p:sp>
        <p:nvSpPr>
          <p:cNvPr id="27" name="Text Placeholder 6">
            <a:extLst>
              <a:ext uri="{FF2B5EF4-FFF2-40B4-BE49-F238E27FC236}">
                <a16:creationId xmlns:a16="http://schemas.microsoft.com/office/drawing/2014/main" id="{6808971D-557C-9A38-3356-F8D067F60D4F}"/>
              </a:ext>
            </a:extLst>
          </p:cNvPr>
          <p:cNvSpPr>
            <a:spLocks noGrp="1"/>
          </p:cNvSpPr>
          <p:nvPr>
            <p:ph type="body" sz="quarter" idx="15"/>
          </p:nvPr>
        </p:nvSpPr>
        <p:spPr>
          <a:xfrm>
            <a:off x="6169596" y="6453337"/>
            <a:ext cx="3481312" cy="144018"/>
          </a:xfrm>
        </p:spPr>
        <p:txBody>
          <a:bodyPr/>
          <a:lstStyle/>
          <a:p>
            <a:endParaRPr lang="en-US"/>
          </a:p>
        </p:txBody>
      </p:sp>
      <p:sp>
        <p:nvSpPr>
          <p:cNvPr id="5" name="Title 4">
            <a:extLst>
              <a:ext uri="{FF2B5EF4-FFF2-40B4-BE49-F238E27FC236}">
                <a16:creationId xmlns:a16="http://schemas.microsoft.com/office/drawing/2014/main" id="{583C0418-5EEF-9596-7280-7DD484BF5905}"/>
              </a:ext>
            </a:extLst>
          </p:cNvPr>
          <p:cNvSpPr>
            <a:spLocks noGrp="1"/>
          </p:cNvSpPr>
          <p:nvPr>
            <p:ph type="title"/>
          </p:nvPr>
        </p:nvSpPr>
        <p:spPr>
          <a:xfrm>
            <a:off x="481013" y="404815"/>
            <a:ext cx="11233150" cy="431897"/>
          </a:xfrm>
        </p:spPr>
        <p:txBody>
          <a:bodyPr anchor="t">
            <a:normAutofit/>
          </a:bodyPr>
          <a:lstStyle/>
          <a:p>
            <a:r>
              <a:rPr lang="en-US" b="1" dirty="0"/>
              <a:t>Detailed and Customized reports</a:t>
            </a:r>
          </a:p>
        </p:txBody>
      </p:sp>
      <p:sp>
        <p:nvSpPr>
          <p:cNvPr id="29" name="Text Placeholder 8">
            <a:extLst>
              <a:ext uri="{FF2B5EF4-FFF2-40B4-BE49-F238E27FC236}">
                <a16:creationId xmlns:a16="http://schemas.microsoft.com/office/drawing/2014/main" id="{1666F492-54D2-F86F-40BE-0AA40A5D35BF}"/>
              </a:ext>
            </a:extLst>
          </p:cNvPr>
          <p:cNvSpPr>
            <a:spLocks noGrp="1"/>
          </p:cNvSpPr>
          <p:nvPr>
            <p:ph type="body" sz="quarter" idx="16"/>
          </p:nvPr>
        </p:nvSpPr>
        <p:spPr>
          <a:xfrm>
            <a:off x="481013" y="836712"/>
            <a:ext cx="11233150" cy="504727"/>
          </a:xfrm>
        </p:spPr>
        <p:txBody>
          <a:bodyPr/>
          <a:lstStyle/>
          <a:p>
            <a:r>
              <a:rPr lang="en-US" dirty="0"/>
              <a:t>Operator spent X minutes in a course, quiz in X minutes / grades / completion / Login dates</a:t>
            </a:r>
          </a:p>
        </p:txBody>
      </p:sp>
    </p:spTree>
    <p:extLst>
      <p:ext uri="{BB962C8B-B14F-4D97-AF65-F5344CB8AC3E}">
        <p14:creationId xmlns:p14="http://schemas.microsoft.com/office/powerpoint/2010/main" val="294321461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robot sitting in a chair in front of computers&#10;&#10;Description automatically generated">
            <a:extLst>
              <a:ext uri="{FF2B5EF4-FFF2-40B4-BE49-F238E27FC236}">
                <a16:creationId xmlns:a16="http://schemas.microsoft.com/office/drawing/2014/main" id="{68B18626-4412-5CC3-0560-3F001C73E84D}"/>
              </a:ext>
            </a:extLst>
          </p:cNvPr>
          <p:cNvPicPr>
            <a:picLocks noGrp="1" noChangeAspect="1"/>
          </p:cNvPicPr>
          <p:nvPr>
            <p:ph type="pic" sz="quarter" idx="33"/>
          </p:nvPr>
        </p:nvPicPr>
        <p:blipFill>
          <a:blip r:embed="rId2" cstate="print">
            <a:extLst>
              <a:ext uri="{28A0092B-C50C-407E-A947-70E740481C1C}">
                <a14:useLocalDpi xmlns:a14="http://schemas.microsoft.com/office/drawing/2010/main" val="0"/>
              </a:ext>
            </a:extLst>
          </a:blip>
          <a:srcRect/>
          <a:stretch>
            <a:fillRect/>
          </a:stretch>
        </p:blipFill>
        <p:spPr/>
      </p:pic>
      <p:pic>
        <p:nvPicPr>
          <p:cNvPr id="5" name="Picture Placeholder 4" descr="A large pipe in a room&#10;&#10;Description automatically generated">
            <a:extLst>
              <a:ext uri="{FF2B5EF4-FFF2-40B4-BE49-F238E27FC236}">
                <a16:creationId xmlns:a16="http://schemas.microsoft.com/office/drawing/2014/main" id="{CB5806E1-3DB1-EC13-BF1D-AB1CA6FEFB87}"/>
              </a:ext>
            </a:extLst>
          </p:cNvPr>
          <p:cNvPicPr>
            <a:picLocks noGrp="1" noChangeAspect="1"/>
          </p:cNvPicPr>
          <p:nvPr>
            <p:ph type="pic" sz="quarter" idx="34"/>
          </p:nvPr>
        </p:nvPicPr>
        <p:blipFill>
          <a:blip r:embed="rId3" cstate="print">
            <a:extLst>
              <a:ext uri="{28A0092B-C50C-407E-A947-70E740481C1C}">
                <a14:useLocalDpi xmlns:a14="http://schemas.microsoft.com/office/drawing/2010/main" val="0"/>
              </a:ext>
            </a:extLst>
          </a:blip>
          <a:srcRect/>
          <a:stretch>
            <a:fillRect/>
          </a:stretch>
        </p:blipFill>
        <p:spPr/>
      </p:pic>
      <p:pic>
        <p:nvPicPr>
          <p:cNvPr id="40" name="Picture Placeholder 39">
            <a:extLst>
              <a:ext uri="{FF2B5EF4-FFF2-40B4-BE49-F238E27FC236}">
                <a16:creationId xmlns:a16="http://schemas.microsoft.com/office/drawing/2014/main" id="{8429D92C-2A88-BE92-64A0-6BCB6CC70F93}"/>
              </a:ext>
            </a:extLst>
          </p:cNvPr>
          <p:cNvPicPr>
            <a:picLocks noGrp="1" noChangeAspect="1"/>
          </p:cNvPicPr>
          <p:nvPr>
            <p:ph type="pic" sz="quarter" idx="35"/>
          </p:nvPr>
        </p:nvPicPr>
        <p:blipFill rotWithShape="1">
          <a:blip r:embed="rId4" cstate="print">
            <a:extLst>
              <a:ext uri="{28A0092B-C50C-407E-A947-70E740481C1C}">
                <a14:useLocalDpi xmlns:a14="http://schemas.microsoft.com/office/drawing/2010/main" val="0"/>
              </a:ext>
            </a:extLst>
          </a:blip>
          <a:srcRect t="1648" b="1648"/>
          <a:stretch/>
        </p:blipFill>
        <p:spPr/>
      </p:pic>
      <p:pic>
        <p:nvPicPr>
          <p:cNvPr id="23" name="Picture Placeholder 22" descr="A green and white machine in a room&#10;&#10;Description automatically generated">
            <a:extLst>
              <a:ext uri="{FF2B5EF4-FFF2-40B4-BE49-F238E27FC236}">
                <a16:creationId xmlns:a16="http://schemas.microsoft.com/office/drawing/2014/main" id="{E0E9FD12-0161-473C-7D00-0702A88C4965}"/>
              </a:ext>
            </a:extLst>
          </p:cNvPr>
          <p:cNvPicPr>
            <a:picLocks noGrp="1" noChangeAspect="1"/>
          </p:cNvPicPr>
          <p:nvPr>
            <p:ph type="pic" sz="quarter" idx="36"/>
          </p:nvPr>
        </p:nvPicPr>
        <p:blipFill>
          <a:blip r:embed="rId5" cstate="print">
            <a:extLst>
              <a:ext uri="{28A0092B-C50C-407E-A947-70E740481C1C}">
                <a14:useLocalDpi xmlns:a14="http://schemas.microsoft.com/office/drawing/2010/main" val="0"/>
              </a:ext>
            </a:extLst>
          </a:blip>
          <a:srcRect/>
          <a:stretch>
            <a:fillRect/>
          </a:stretch>
        </p:blipFill>
        <p:spPr/>
      </p:pic>
      <p:pic>
        <p:nvPicPr>
          <p:cNvPr id="31" name="Picture Placeholder 30" descr="A person standing next to a white board&#10;&#10;Description automatically generated">
            <a:extLst>
              <a:ext uri="{FF2B5EF4-FFF2-40B4-BE49-F238E27FC236}">
                <a16:creationId xmlns:a16="http://schemas.microsoft.com/office/drawing/2014/main" id="{792048BB-7FDB-6AFC-AF59-F5BA67726E4D}"/>
              </a:ext>
            </a:extLst>
          </p:cNvPr>
          <p:cNvPicPr>
            <a:picLocks noGrp="1" noChangeAspect="1"/>
          </p:cNvPicPr>
          <p:nvPr>
            <p:ph type="pic" sz="quarter" idx="37"/>
          </p:nvPr>
        </p:nvPicPr>
        <p:blipFill>
          <a:blip r:embed="rId6" cstate="print">
            <a:extLst>
              <a:ext uri="{28A0092B-C50C-407E-A947-70E740481C1C}">
                <a14:useLocalDpi xmlns:a14="http://schemas.microsoft.com/office/drawing/2010/main" val="0"/>
              </a:ext>
            </a:extLst>
          </a:blip>
          <a:srcRect/>
          <a:stretch>
            <a:fillRect/>
          </a:stretch>
        </p:blipFill>
        <p:spPr/>
      </p:pic>
      <p:pic>
        <p:nvPicPr>
          <p:cNvPr id="37" name="Picture Placeholder 36" descr="A room with brick walls and a brick wall&#10;&#10;Description automatically generated">
            <a:extLst>
              <a:ext uri="{FF2B5EF4-FFF2-40B4-BE49-F238E27FC236}">
                <a16:creationId xmlns:a16="http://schemas.microsoft.com/office/drawing/2014/main" id="{9B1FB288-8B39-990B-2385-8C03C2546DF8}"/>
              </a:ext>
            </a:extLst>
          </p:cNvPr>
          <p:cNvPicPr>
            <a:picLocks noGrp="1" noChangeAspect="1"/>
          </p:cNvPicPr>
          <p:nvPr>
            <p:ph type="pic" sz="quarter" idx="38"/>
          </p:nvPr>
        </p:nvPicPr>
        <p:blipFill>
          <a:blip r:embed="rId7" cstate="print">
            <a:extLst>
              <a:ext uri="{28A0092B-C50C-407E-A947-70E740481C1C}">
                <a14:useLocalDpi xmlns:a14="http://schemas.microsoft.com/office/drawing/2010/main" val="0"/>
              </a:ext>
            </a:extLst>
          </a:blip>
          <a:srcRect/>
          <a:stretch>
            <a:fillRect/>
          </a:stretch>
        </p:blipFill>
        <p:spPr/>
      </p:pic>
      <p:sp>
        <p:nvSpPr>
          <p:cNvPr id="7" name="Date Placeholder 6">
            <a:extLst>
              <a:ext uri="{FF2B5EF4-FFF2-40B4-BE49-F238E27FC236}">
                <a16:creationId xmlns:a16="http://schemas.microsoft.com/office/drawing/2014/main" id="{0F5A0F2E-072B-3DC3-320F-2B1B36EBF327}"/>
              </a:ext>
            </a:extLst>
          </p:cNvPr>
          <p:cNvSpPr>
            <a:spLocks noGrp="1"/>
          </p:cNvSpPr>
          <p:nvPr>
            <p:ph type="dt" sz="half" idx="10"/>
          </p:nvPr>
        </p:nvSpPr>
        <p:spPr/>
        <p:txBody>
          <a:bodyPr/>
          <a:lstStyle/>
          <a:p>
            <a:fld id="{7ADFCF91-777F-4D01-BA49-6F2A7D67F1D8}" type="datetime3">
              <a:rPr lang="en-US" smtClean="0"/>
              <a:t>27 November 2023</a:t>
            </a:fld>
            <a:endParaRPr lang="en-US"/>
          </a:p>
        </p:txBody>
      </p:sp>
      <p:sp>
        <p:nvSpPr>
          <p:cNvPr id="8" name="Footer Placeholder 7">
            <a:extLst>
              <a:ext uri="{FF2B5EF4-FFF2-40B4-BE49-F238E27FC236}">
                <a16:creationId xmlns:a16="http://schemas.microsoft.com/office/drawing/2014/main" id="{ECCFDDC1-0BEA-FB3C-912D-EEE22E6D0CEA}"/>
              </a:ext>
            </a:extLst>
          </p:cNvPr>
          <p:cNvSpPr>
            <a:spLocks noGrp="1"/>
          </p:cNvSpPr>
          <p:nvPr>
            <p:ph type="ftr" sz="quarter" idx="11"/>
          </p:nvPr>
        </p:nvSpPr>
        <p:spPr/>
        <p:txBody>
          <a:bodyPr/>
          <a:lstStyle/>
          <a:p>
            <a:r>
              <a:rPr lang="en-US" dirty="0"/>
              <a:t>Valmet Learning Services</a:t>
            </a:r>
          </a:p>
        </p:txBody>
      </p:sp>
      <p:sp>
        <p:nvSpPr>
          <p:cNvPr id="9" name="Slide Number Placeholder 8">
            <a:extLst>
              <a:ext uri="{FF2B5EF4-FFF2-40B4-BE49-F238E27FC236}">
                <a16:creationId xmlns:a16="http://schemas.microsoft.com/office/drawing/2014/main" id="{B22AEF70-F5A5-EEDC-9951-A1BAFCDE5A51}"/>
              </a:ext>
            </a:extLst>
          </p:cNvPr>
          <p:cNvSpPr>
            <a:spLocks noGrp="1"/>
          </p:cNvSpPr>
          <p:nvPr>
            <p:ph type="sldNum" sz="quarter" idx="12"/>
          </p:nvPr>
        </p:nvSpPr>
        <p:spPr/>
        <p:txBody>
          <a:bodyPr/>
          <a:lstStyle/>
          <a:p>
            <a:fld id="{82F35C78-EDC3-4BE6-A74D-429C10820A80}" type="slidenum">
              <a:rPr lang="en-US" smtClean="0"/>
              <a:pPr/>
              <a:t>36</a:t>
            </a:fld>
            <a:endParaRPr lang="en-US"/>
          </a:p>
        </p:txBody>
      </p:sp>
      <p:sp>
        <p:nvSpPr>
          <p:cNvPr id="16" name="Title 15">
            <a:extLst>
              <a:ext uri="{FF2B5EF4-FFF2-40B4-BE49-F238E27FC236}">
                <a16:creationId xmlns:a16="http://schemas.microsoft.com/office/drawing/2014/main" id="{4A58826B-8A1B-EACB-5081-4C150828CF1F}"/>
              </a:ext>
            </a:extLst>
          </p:cNvPr>
          <p:cNvSpPr>
            <a:spLocks noGrp="1"/>
          </p:cNvSpPr>
          <p:nvPr>
            <p:ph type="title"/>
          </p:nvPr>
        </p:nvSpPr>
        <p:spPr/>
        <p:txBody>
          <a:bodyPr/>
          <a:lstStyle/>
          <a:p>
            <a:r>
              <a:rPr lang="en-US" b="1" dirty="0"/>
              <a:t>Create RB VR environment for Safety training</a:t>
            </a:r>
          </a:p>
        </p:txBody>
      </p:sp>
      <p:sp>
        <p:nvSpPr>
          <p:cNvPr id="20" name="Text Placeholder 19">
            <a:extLst>
              <a:ext uri="{FF2B5EF4-FFF2-40B4-BE49-F238E27FC236}">
                <a16:creationId xmlns:a16="http://schemas.microsoft.com/office/drawing/2014/main" id="{50CB5F4C-6CF4-6F2F-C2C4-B5809EFF3B4D}"/>
              </a:ext>
            </a:extLst>
          </p:cNvPr>
          <p:cNvSpPr>
            <a:spLocks noGrp="1"/>
          </p:cNvSpPr>
          <p:nvPr>
            <p:ph type="body" sz="quarter" idx="20"/>
          </p:nvPr>
        </p:nvSpPr>
        <p:spPr>
          <a:xfrm>
            <a:off x="8113867" y="3424984"/>
            <a:ext cx="1709681" cy="292048"/>
          </a:xfrm>
        </p:spPr>
        <p:txBody>
          <a:bodyPr/>
          <a:lstStyle/>
          <a:p>
            <a:r>
              <a:rPr lang="en-US" sz="1400" b="1" dirty="0"/>
              <a:t>Walking in the mill</a:t>
            </a:r>
          </a:p>
        </p:txBody>
      </p:sp>
      <p:sp>
        <p:nvSpPr>
          <p:cNvPr id="21" name="Text Placeholder 20">
            <a:extLst>
              <a:ext uri="{FF2B5EF4-FFF2-40B4-BE49-F238E27FC236}">
                <a16:creationId xmlns:a16="http://schemas.microsoft.com/office/drawing/2014/main" id="{F03EFABF-96C4-9615-2649-8B39ABD8CEB3}"/>
              </a:ext>
            </a:extLst>
          </p:cNvPr>
          <p:cNvSpPr>
            <a:spLocks noGrp="1"/>
          </p:cNvSpPr>
          <p:nvPr>
            <p:ph type="body" sz="quarter" idx="21"/>
          </p:nvPr>
        </p:nvSpPr>
        <p:spPr>
          <a:xfrm>
            <a:off x="4297337" y="3424984"/>
            <a:ext cx="2860893" cy="292048"/>
          </a:xfrm>
        </p:spPr>
        <p:txBody>
          <a:bodyPr/>
          <a:lstStyle/>
          <a:p>
            <a:r>
              <a:rPr lang="en-US" sz="1400" b="1" dirty="0"/>
              <a:t>Get info from the operator room</a:t>
            </a:r>
          </a:p>
        </p:txBody>
      </p:sp>
      <p:sp>
        <p:nvSpPr>
          <p:cNvPr id="26" name="Text Placeholder 25">
            <a:extLst>
              <a:ext uri="{FF2B5EF4-FFF2-40B4-BE49-F238E27FC236}">
                <a16:creationId xmlns:a16="http://schemas.microsoft.com/office/drawing/2014/main" id="{DDF19B27-5047-09D2-7557-C11D167B8E67}"/>
              </a:ext>
            </a:extLst>
          </p:cNvPr>
          <p:cNvSpPr>
            <a:spLocks noGrp="1"/>
          </p:cNvSpPr>
          <p:nvPr>
            <p:ph type="body" sz="quarter" idx="26"/>
          </p:nvPr>
        </p:nvSpPr>
        <p:spPr>
          <a:xfrm>
            <a:off x="480963" y="5723851"/>
            <a:ext cx="2549911" cy="292048"/>
          </a:xfrm>
        </p:spPr>
        <p:txBody>
          <a:bodyPr/>
          <a:lstStyle/>
          <a:p>
            <a:r>
              <a:rPr lang="en-US" sz="1400" b="1" dirty="0"/>
              <a:t>Answer quizzes and content</a:t>
            </a:r>
          </a:p>
        </p:txBody>
      </p:sp>
      <p:sp>
        <p:nvSpPr>
          <p:cNvPr id="27" name="Text Placeholder 26">
            <a:extLst>
              <a:ext uri="{FF2B5EF4-FFF2-40B4-BE49-F238E27FC236}">
                <a16:creationId xmlns:a16="http://schemas.microsoft.com/office/drawing/2014/main" id="{20D05686-732C-4E26-E6BA-7BDAAD882494}"/>
              </a:ext>
            </a:extLst>
          </p:cNvPr>
          <p:cNvSpPr>
            <a:spLocks noGrp="1"/>
          </p:cNvSpPr>
          <p:nvPr>
            <p:ph type="body" sz="quarter" idx="39"/>
          </p:nvPr>
        </p:nvSpPr>
        <p:spPr>
          <a:xfrm>
            <a:off x="8113867" y="5729340"/>
            <a:ext cx="2508233" cy="292048"/>
          </a:xfrm>
        </p:spPr>
        <p:txBody>
          <a:bodyPr/>
          <a:lstStyle/>
          <a:p>
            <a:r>
              <a:rPr lang="en-US" sz="1400" b="1" dirty="0"/>
              <a:t>Motivation and engagement</a:t>
            </a:r>
          </a:p>
        </p:txBody>
      </p:sp>
      <p:sp>
        <p:nvSpPr>
          <p:cNvPr id="28" name="Text Placeholder 27">
            <a:extLst>
              <a:ext uri="{FF2B5EF4-FFF2-40B4-BE49-F238E27FC236}">
                <a16:creationId xmlns:a16="http://schemas.microsoft.com/office/drawing/2014/main" id="{15040290-71CF-E098-C29F-570100F175D1}"/>
              </a:ext>
            </a:extLst>
          </p:cNvPr>
          <p:cNvSpPr>
            <a:spLocks noGrp="1"/>
          </p:cNvSpPr>
          <p:nvPr>
            <p:ph type="body" sz="quarter" idx="40"/>
          </p:nvPr>
        </p:nvSpPr>
        <p:spPr>
          <a:xfrm>
            <a:off x="4297337" y="5729340"/>
            <a:ext cx="2737462" cy="292048"/>
          </a:xfrm>
        </p:spPr>
        <p:txBody>
          <a:bodyPr/>
          <a:lstStyle/>
          <a:p>
            <a:r>
              <a:rPr lang="en-US" sz="1400" b="1" dirty="0"/>
              <a:t>Collect equipment and clothes</a:t>
            </a:r>
          </a:p>
        </p:txBody>
      </p:sp>
      <p:sp>
        <p:nvSpPr>
          <p:cNvPr id="17" name="Text Placeholder 16">
            <a:extLst>
              <a:ext uri="{FF2B5EF4-FFF2-40B4-BE49-F238E27FC236}">
                <a16:creationId xmlns:a16="http://schemas.microsoft.com/office/drawing/2014/main" id="{D2373F22-0C32-041C-4C89-05130B7C7E6A}"/>
              </a:ext>
            </a:extLst>
          </p:cNvPr>
          <p:cNvSpPr>
            <a:spLocks noGrp="1"/>
          </p:cNvSpPr>
          <p:nvPr>
            <p:ph type="body" sz="quarter" idx="13"/>
          </p:nvPr>
        </p:nvSpPr>
        <p:spPr/>
        <p:txBody>
          <a:bodyPr/>
          <a:lstStyle/>
          <a:p>
            <a:r>
              <a:rPr lang="en-US" dirty="0"/>
              <a:t>Planning – Future training in the mill?</a:t>
            </a:r>
          </a:p>
        </p:txBody>
      </p:sp>
      <p:sp>
        <p:nvSpPr>
          <p:cNvPr id="2" name="Text Placeholder 20">
            <a:extLst>
              <a:ext uri="{FF2B5EF4-FFF2-40B4-BE49-F238E27FC236}">
                <a16:creationId xmlns:a16="http://schemas.microsoft.com/office/drawing/2014/main" id="{DC363278-57C1-CCBB-100A-7E49420B4B36}"/>
              </a:ext>
            </a:extLst>
          </p:cNvPr>
          <p:cNvSpPr txBox="1">
            <a:spLocks/>
          </p:cNvSpPr>
          <p:nvPr/>
        </p:nvSpPr>
        <p:spPr>
          <a:xfrm>
            <a:off x="480963" y="3424984"/>
            <a:ext cx="2049261" cy="292048"/>
          </a:xfrm>
          <a:prstGeom prst="rect">
            <a:avLst/>
          </a:prstGeom>
          <a:solidFill>
            <a:srgbClr val="50B948">
              <a:alpha val="69804"/>
            </a:srgbClr>
          </a:solidFill>
        </p:spPr>
        <p:txBody>
          <a:bodyPr vert="horz" wrap="none" lIns="72000" tIns="54000" rIns="72000" bIns="43200" rtlCol="0" anchor="b" anchorCtr="0">
            <a:spAutoFit/>
          </a:bodyPr>
          <a:lstStyle>
            <a:lvl1pPr marL="0" indent="0" algn="l" defTabSz="914400" rtl="0" eaLnBrk="1" latinLnBrk="0" hangingPunct="1">
              <a:lnSpc>
                <a:spcPct val="90000"/>
              </a:lnSpc>
              <a:spcBef>
                <a:spcPts val="600"/>
              </a:spcBef>
              <a:spcAft>
                <a:spcPts val="0"/>
              </a:spcAft>
              <a:buClr>
                <a:schemeClr val="accent1"/>
              </a:buClr>
              <a:buFontTx/>
              <a:buNone/>
              <a:defRPr sz="1200" kern="1200">
                <a:solidFill>
                  <a:schemeClr val="bg1"/>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Tube leakage scenario</a:t>
            </a:r>
          </a:p>
        </p:txBody>
      </p:sp>
    </p:spTree>
    <p:extLst>
      <p:ext uri="{BB962C8B-B14F-4D97-AF65-F5344CB8AC3E}">
        <p14:creationId xmlns:p14="http://schemas.microsoft.com/office/powerpoint/2010/main" val="80445719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B2EBBD4-67C4-A222-EDD9-0DD68072FB7E}"/>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itle 1">
            <a:extLst>
              <a:ext uri="{FF2B5EF4-FFF2-40B4-BE49-F238E27FC236}">
                <a16:creationId xmlns:a16="http://schemas.microsoft.com/office/drawing/2014/main" id="{C635BA1C-7BB4-2E97-6389-988542291568}"/>
              </a:ext>
            </a:extLst>
          </p:cNvPr>
          <p:cNvSpPr txBox="1">
            <a:spLocks/>
          </p:cNvSpPr>
          <p:nvPr/>
        </p:nvSpPr>
        <p:spPr>
          <a:xfrm>
            <a:off x="4584701" y="2708275"/>
            <a:ext cx="6193406" cy="14414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4000" b="1" dirty="0">
                <a:solidFill>
                  <a:srgbClr val="FFFFFF"/>
                </a:solidFill>
                <a:latin typeface="Maven Pro" pitchFamily="2" charset="0"/>
              </a:rPr>
              <a:t>Customer references</a:t>
            </a:r>
          </a:p>
        </p:txBody>
      </p:sp>
      <p:sp>
        <p:nvSpPr>
          <p:cNvPr id="6" name="Text Placeholder 5">
            <a:extLst>
              <a:ext uri="{FF2B5EF4-FFF2-40B4-BE49-F238E27FC236}">
                <a16:creationId xmlns:a16="http://schemas.microsoft.com/office/drawing/2014/main" id="{9DB391D7-F217-E628-415F-2B450E4C5833}"/>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7" name="Text Placeholder 5">
            <a:extLst>
              <a:ext uri="{FF2B5EF4-FFF2-40B4-BE49-F238E27FC236}">
                <a16:creationId xmlns:a16="http://schemas.microsoft.com/office/drawing/2014/main" id="{ACB8C6C5-A818-0A16-0684-C19F784E4F77}"/>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119862621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E1B079B-F0A4-83DD-86BE-B141A4655960}"/>
              </a:ext>
            </a:extLst>
          </p:cNvPr>
          <p:cNvSpPr>
            <a:spLocks noGrp="1"/>
          </p:cNvSpPr>
          <p:nvPr>
            <p:ph type="body" sz="quarter" idx="13"/>
          </p:nvPr>
        </p:nvSpPr>
        <p:spPr/>
        <p:txBody>
          <a:bodyPr/>
          <a:lstStyle/>
          <a:p>
            <a:r>
              <a:rPr lang="en-US" dirty="0"/>
              <a:t>Latest training agreements with Valmet Online Learning</a:t>
            </a:r>
          </a:p>
        </p:txBody>
      </p:sp>
      <p:graphicFrame>
        <p:nvGraphicFramePr>
          <p:cNvPr id="26" name="Table 26">
            <a:extLst>
              <a:ext uri="{FF2B5EF4-FFF2-40B4-BE49-F238E27FC236}">
                <a16:creationId xmlns:a16="http://schemas.microsoft.com/office/drawing/2014/main" id="{5EE14D7D-9450-562A-7285-46C94B93639C}"/>
              </a:ext>
            </a:extLst>
          </p:cNvPr>
          <p:cNvGraphicFramePr>
            <a:graphicFrameLocks noGrp="1"/>
          </p:cNvGraphicFramePr>
          <p:nvPr>
            <p:ph idx="1"/>
            <p:extLst>
              <p:ext uri="{D42A27DB-BD31-4B8C-83A1-F6EECF244321}">
                <p14:modId xmlns:p14="http://schemas.microsoft.com/office/powerpoint/2010/main" val="3726266438"/>
              </p:ext>
            </p:extLst>
          </p:nvPr>
        </p:nvGraphicFramePr>
        <p:xfrm>
          <a:off x="481013" y="1412776"/>
          <a:ext cx="11233148" cy="4824536"/>
        </p:xfrm>
        <a:graphic>
          <a:graphicData uri="http://schemas.openxmlformats.org/drawingml/2006/table">
            <a:tbl>
              <a:tblPr firstRow="1" bandRow="1">
                <a:tableStyleId>{5C22544A-7EE6-4342-B048-85BDC9FD1C3A}</a:tableStyleId>
              </a:tblPr>
              <a:tblGrid>
                <a:gridCol w="1584126">
                  <a:extLst>
                    <a:ext uri="{9D8B030D-6E8A-4147-A177-3AD203B41FA5}">
                      <a16:colId xmlns:a16="http://schemas.microsoft.com/office/drawing/2014/main" val="1840120842"/>
                    </a:ext>
                  </a:extLst>
                </a:gridCol>
                <a:gridCol w="2160240">
                  <a:extLst>
                    <a:ext uri="{9D8B030D-6E8A-4147-A177-3AD203B41FA5}">
                      <a16:colId xmlns:a16="http://schemas.microsoft.com/office/drawing/2014/main" val="1586937451"/>
                    </a:ext>
                  </a:extLst>
                </a:gridCol>
                <a:gridCol w="2448272">
                  <a:extLst>
                    <a:ext uri="{9D8B030D-6E8A-4147-A177-3AD203B41FA5}">
                      <a16:colId xmlns:a16="http://schemas.microsoft.com/office/drawing/2014/main" val="2927362"/>
                    </a:ext>
                  </a:extLst>
                </a:gridCol>
                <a:gridCol w="5040510">
                  <a:extLst>
                    <a:ext uri="{9D8B030D-6E8A-4147-A177-3AD203B41FA5}">
                      <a16:colId xmlns:a16="http://schemas.microsoft.com/office/drawing/2014/main" val="1359840437"/>
                    </a:ext>
                  </a:extLst>
                </a:gridCol>
              </a:tblGrid>
              <a:tr h="792088">
                <a:tc>
                  <a:txBody>
                    <a:bodyPr/>
                    <a:lstStyle/>
                    <a:p>
                      <a:pPr algn="ctr"/>
                      <a:r>
                        <a:rPr lang="en-US" sz="1800" noProof="0" dirty="0"/>
                        <a:t>Customer</a:t>
                      </a:r>
                    </a:p>
                  </a:txBody>
                  <a:tcPr anchor="ctr"/>
                </a:tc>
                <a:tc>
                  <a:txBody>
                    <a:bodyPr/>
                    <a:lstStyle/>
                    <a:p>
                      <a:pPr algn="ctr"/>
                      <a:r>
                        <a:rPr lang="en-US" sz="1800" noProof="0" dirty="0"/>
                        <a:t>Country</a:t>
                      </a:r>
                    </a:p>
                  </a:txBody>
                  <a:tcPr anchor="ctr"/>
                </a:tc>
                <a:tc>
                  <a:txBody>
                    <a:bodyPr/>
                    <a:lstStyle/>
                    <a:p>
                      <a:pPr algn="ctr"/>
                      <a:r>
                        <a:rPr lang="en-US" sz="1800" noProof="0"/>
                        <a:t>Agreement</a:t>
                      </a:r>
                    </a:p>
                  </a:txBody>
                  <a:tcPr anchor="ctr"/>
                </a:tc>
                <a:tc>
                  <a:txBody>
                    <a:bodyPr/>
                    <a:lstStyle/>
                    <a:p>
                      <a:pPr algn="ctr"/>
                      <a:r>
                        <a:rPr lang="en-US" sz="1800" noProof="0" dirty="0"/>
                        <a:t>Courses</a:t>
                      </a:r>
                    </a:p>
                  </a:txBody>
                  <a:tcPr anchor="ctr"/>
                </a:tc>
                <a:extLst>
                  <a:ext uri="{0D108BD9-81ED-4DB2-BD59-A6C34878D82A}">
                    <a16:rowId xmlns:a16="http://schemas.microsoft.com/office/drawing/2014/main" val="1243761596"/>
                  </a:ext>
                </a:extLst>
              </a:tr>
              <a:tr h="576064">
                <a:tc>
                  <a:txBody>
                    <a:bodyPr/>
                    <a:lstStyle/>
                    <a:p>
                      <a:pPr algn="ctr"/>
                      <a:r>
                        <a:rPr lang="en-US" sz="1600" noProof="0" dirty="0">
                          <a:solidFill>
                            <a:schemeClr val="tx2"/>
                          </a:solidFill>
                        </a:rPr>
                        <a:t>3 pulp mills</a:t>
                      </a:r>
                    </a:p>
                  </a:txBody>
                  <a:tcPr anchor="ctr"/>
                </a:tc>
                <a:tc>
                  <a:txBody>
                    <a:bodyPr/>
                    <a:lstStyle/>
                    <a:p>
                      <a:pPr algn="ctr"/>
                      <a:r>
                        <a:rPr lang="en-US" sz="1600" noProof="0" dirty="0">
                          <a:solidFill>
                            <a:schemeClr val="tx2"/>
                          </a:solidFill>
                        </a:rPr>
                        <a:t>Sweden</a:t>
                      </a:r>
                    </a:p>
                  </a:txBody>
                  <a:tcPr anchor="ctr"/>
                </a:tc>
                <a:tc>
                  <a:txBody>
                    <a:bodyPr/>
                    <a:lstStyle/>
                    <a:p>
                      <a:pPr algn="ctr"/>
                      <a:r>
                        <a:rPr lang="en-US" sz="1600" noProof="0" dirty="0">
                          <a:solidFill>
                            <a:schemeClr val="tx2"/>
                          </a:solidFill>
                        </a:rPr>
                        <a:t>5+ years agreement</a:t>
                      </a:r>
                    </a:p>
                  </a:txBody>
                  <a:tcPr anchor="ctr"/>
                </a:tc>
                <a:tc>
                  <a:txBody>
                    <a:bodyPr/>
                    <a:lstStyle/>
                    <a:p>
                      <a:pPr algn="l"/>
                      <a:r>
                        <a:rPr lang="en-US" sz="1600" noProof="0" dirty="0">
                          <a:solidFill>
                            <a:schemeClr val="tx2"/>
                          </a:solidFill>
                        </a:rPr>
                        <a:t>16 online courses Mill wide</a:t>
                      </a:r>
                    </a:p>
                  </a:txBody>
                  <a:tcPr anchor="ctr"/>
                </a:tc>
                <a:extLst>
                  <a:ext uri="{0D108BD9-81ED-4DB2-BD59-A6C34878D82A}">
                    <a16:rowId xmlns:a16="http://schemas.microsoft.com/office/drawing/2014/main" val="3370740487"/>
                  </a:ext>
                </a:extLst>
              </a:tr>
              <a:tr h="576064">
                <a:tc>
                  <a:txBody>
                    <a:bodyPr/>
                    <a:lstStyle/>
                    <a:p>
                      <a:pPr algn="ctr"/>
                      <a:r>
                        <a:rPr lang="en-US" sz="1600" noProof="0" dirty="0">
                          <a:solidFill>
                            <a:schemeClr val="tx2"/>
                          </a:solidFill>
                        </a:rPr>
                        <a:t>Pulp mill</a:t>
                      </a:r>
                    </a:p>
                  </a:txBody>
                  <a:tcPr anchor="ctr"/>
                </a:tc>
                <a:tc>
                  <a:txBody>
                    <a:bodyPr/>
                    <a:lstStyle/>
                    <a:p>
                      <a:pPr algn="ctr"/>
                      <a:r>
                        <a:rPr lang="en-US" sz="1600" noProof="0" dirty="0">
                          <a:solidFill>
                            <a:schemeClr val="tx2"/>
                          </a:solidFill>
                        </a:rPr>
                        <a:t>Poland</a:t>
                      </a:r>
                    </a:p>
                  </a:txBody>
                  <a:tcPr anchor="ctr"/>
                </a:tc>
                <a:tc>
                  <a:txBody>
                    <a:bodyPr/>
                    <a:lstStyle/>
                    <a:p>
                      <a:pPr algn="ctr"/>
                      <a:r>
                        <a:rPr lang="en-US" sz="1600" noProof="0">
                          <a:solidFill>
                            <a:schemeClr val="tx2"/>
                          </a:solidFill>
                        </a:rPr>
                        <a:t>5-year agreement</a:t>
                      </a:r>
                    </a:p>
                  </a:txBody>
                  <a:tcPr anchor="ctr"/>
                </a:tc>
                <a:tc>
                  <a:txBody>
                    <a:bodyPr/>
                    <a:lstStyle/>
                    <a:p>
                      <a:pPr algn="l"/>
                      <a:r>
                        <a:rPr lang="en-US" sz="1600" noProof="0" dirty="0">
                          <a:solidFill>
                            <a:schemeClr val="tx2"/>
                          </a:solidFill>
                        </a:rPr>
                        <a:t>RB, RB safety, Evaporation, Recaustization, Lime kiln</a:t>
                      </a:r>
                    </a:p>
                  </a:txBody>
                  <a:tcPr anchor="ctr"/>
                </a:tc>
                <a:extLst>
                  <a:ext uri="{0D108BD9-81ED-4DB2-BD59-A6C34878D82A}">
                    <a16:rowId xmlns:a16="http://schemas.microsoft.com/office/drawing/2014/main" val="910268537"/>
                  </a:ext>
                </a:extLst>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Pulp mill</a:t>
                      </a:r>
                    </a:p>
                  </a:txBody>
                  <a:tcPr anchor="ctr"/>
                </a:tc>
                <a:tc>
                  <a:txBody>
                    <a:bodyPr/>
                    <a:lstStyle/>
                    <a:p>
                      <a:pPr algn="ctr"/>
                      <a:r>
                        <a:rPr lang="en-US" sz="1600" noProof="0" dirty="0">
                          <a:solidFill>
                            <a:schemeClr val="tx2"/>
                          </a:solidFill>
                        </a:rPr>
                        <a:t>Germany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3-year agreement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chemeClr val="tx2"/>
                          </a:solidFill>
                        </a:rPr>
                        <a:t>15 online courses Mill wide</a:t>
                      </a:r>
                    </a:p>
                  </a:txBody>
                  <a:tcPr anchor="ctr"/>
                </a:tc>
                <a:extLst>
                  <a:ext uri="{0D108BD9-81ED-4DB2-BD59-A6C34878D82A}">
                    <a16:rowId xmlns:a16="http://schemas.microsoft.com/office/drawing/2014/main" val="4072002415"/>
                  </a:ext>
                </a:extLst>
              </a:tr>
              <a:tr h="576064">
                <a:tc>
                  <a:txBody>
                    <a:bodyPr/>
                    <a:lstStyle/>
                    <a:p>
                      <a:pPr algn="ctr"/>
                      <a:r>
                        <a:rPr lang="en-US" sz="1600" noProof="0" dirty="0">
                          <a:solidFill>
                            <a:schemeClr val="tx2"/>
                          </a:solidFill>
                        </a:rPr>
                        <a:t>Pulp mill</a:t>
                      </a:r>
                    </a:p>
                  </a:txBody>
                  <a:tcPr anchor="ctr"/>
                </a:tc>
                <a:tc>
                  <a:txBody>
                    <a:bodyPr/>
                    <a:lstStyle/>
                    <a:p>
                      <a:pPr algn="ctr"/>
                      <a:r>
                        <a:rPr lang="en-US" sz="1600" noProof="0" dirty="0">
                          <a:solidFill>
                            <a:schemeClr val="tx2"/>
                          </a:solidFill>
                        </a:rPr>
                        <a:t>Portugal</a:t>
                      </a:r>
                    </a:p>
                  </a:txBody>
                  <a:tcPr anchor="ctr"/>
                </a:tc>
                <a:tc>
                  <a:txBody>
                    <a:bodyPr/>
                    <a:lstStyle/>
                    <a:p>
                      <a:pPr algn="ctr"/>
                      <a:r>
                        <a:rPr lang="en-US" sz="1600" noProof="0" dirty="0">
                          <a:solidFill>
                            <a:schemeClr val="tx2"/>
                          </a:solidFill>
                        </a:rPr>
                        <a:t>3-year agreement</a:t>
                      </a:r>
                    </a:p>
                  </a:txBody>
                  <a:tcPr anchor="ctr"/>
                </a:tc>
                <a:tc>
                  <a:txBody>
                    <a:bodyPr/>
                    <a:lstStyle/>
                    <a:p>
                      <a:pPr algn="l"/>
                      <a:r>
                        <a:rPr lang="en-US" sz="1600" noProof="0" dirty="0">
                          <a:solidFill>
                            <a:schemeClr val="tx2"/>
                          </a:solidFill>
                        </a:rPr>
                        <a:t>Recovery, RB safety, RB competence mapping</a:t>
                      </a:r>
                    </a:p>
                  </a:txBody>
                  <a:tcPr anchor="ctr"/>
                </a:tc>
                <a:extLst>
                  <a:ext uri="{0D108BD9-81ED-4DB2-BD59-A6C34878D82A}">
                    <a16:rowId xmlns:a16="http://schemas.microsoft.com/office/drawing/2014/main" val="4178080664"/>
                  </a:ext>
                </a:extLst>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Pulp mill</a:t>
                      </a:r>
                    </a:p>
                  </a:txBody>
                  <a:tcPr anchor="ctr"/>
                </a:tc>
                <a:tc>
                  <a:txBody>
                    <a:bodyPr/>
                    <a:lstStyle/>
                    <a:p>
                      <a:pPr algn="ctr"/>
                      <a:r>
                        <a:rPr lang="en-US" sz="1600" noProof="0" dirty="0">
                          <a:solidFill>
                            <a:schemeClr val="tx2"/>
                          </a:solidFill>
                        </a:rPr>
                        <a:t>Finland</a:t>
                      </a:r>
                    </a:p>
                  </a:txBody>
                  <a:tcPr anchor="ctr"/>
                </a:tc>
                <a:tc>
                  <a:txBody>
                    <a:bodyPr/>
                    <a:lstStyle/>
                    <a:p>
                      <a:pPr algn="ctr"/>
                      <a:r>
                        <a:rPr lang="en-US" sz="1600" noProof="0" dirty="0">
                          <a:solidFill>
                            <a:schemeClr val="tx2"/>
                          </a:solidFill>
                        </a:rPr>
                        <a:t>2-year agreement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10 online courses Mill wide</a:t>
                      </a:r>
                    </a:p>
                  </a:txBody>
                  <a:tcPr anchor="ctr"/>
                </a:tc>
                <a:extLst>
                  <a:ext uri="{0D108BD9-81ED-4DB2-BD59-A6C34878D82A}">
                    <a16:rowId xmlns:a16="http://schemas.microsoft.com/office/drawing/2014/main" val="2950729586"/>
                  </a:ext>
                </a:extLst>
              </a:tr>
              <a:tr h="576064">
                <a:tc>
                  <a:txBody>
                    <a:bodyPr/>
                    <a:lstStyle/>
                    <a:p>
                      <a:pPr algn="ctr"/>
                      <a:r>
                        <a:rPr lang="en-US" sz="1600" noProof="0" dirty="0">
                          <a:solidFill>
                            <a:schemeClr val="tx2"/>
                          </a:solidFill>
                        </a:rPr>
                        <a:t>3 pulp mills</a:t>
                      </a:r>
                    </a:p>
                  </a:txBody>
                  <a:tcPr anchor="ctr"/>
                </a:tc>
                <a:tc>
                  <a:txBody>
                    <a:bodyPr/>
                    <a:lstStyle/>
                    <a:p>
                      <a:pPr algn="ctr"/>
                      <a:r>
                        <a:rPr lang="en-US" sz="1600" noProof="0" dirty="0">
                          <a:solidFill>
                            <a:schemeClr val="tx2"/>
                          </a:solidFill>
                        </a:rPr>
                        <a:t>Portugal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3-year agreement</a:t>
                      </a:r>
                    </a:p>
                  </a:txBody>
                  <a:tcPr anchor="ctr"/>
                </a:tc>
                <a:tc>
                  <a:txBody>
                    <a:bodyPr/>
                    <a:lstStyle/>
                    <a:p>
                      <a:pPr algn="l"/>
                      <a:r>
                        <a:rPr lang="en-US" sz="1600" noProof="0" dirty="0">
                          <a:solidFill>
                            <a:schemeClr val="tx2"/>
                          </a:solidFill>
                        </a:rPr>
                        <a:t>Recovery line, 8 courses</a:t>
                      </a:r>
                    </a:p>
                  </a:txBody>
                  <a:tcPr anchor="ctr"/>
                </a:tc>
                <a:extLst>
                  <a:ext uri="{0D108BD9-81ED-4DB2-BD59-A6C34878D82A}">
                    <a16:rowId xmlns:a16="http://schemas.microsoft.com/office/drawing/2014/main" val="118084876"/>
                  </a:ext>
                </a:extLst>
              </a:tr>
              <a:tr h="576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2"/>
                          </a:solidFill>
                        </a:rPr>
                        <a:t>Pulp mill</a:t>
                      </a:r>
                    </a:p>
                  </a:txBody>
                  <a:tcPr anchor="ctr"/>
                </a:tc>
                <a:tc>
                  <a:txBody>
                    <a:bodyPr/>
                    <a:lstStyle/>
                    <a:p>
                      <a:pPr algn="ctr"/>
                      <a:r>
                        <a:rPr lang="en-US" sz="1600" noProof="0" dirty="0">
                          <a:solidFill>
                            <a:schemeClr val="tx2"/>
                          </a:solidFill>
                        </a:rPr>
                        <a:t>Chile</a:t>
                      </a:r>
                    </a:p>
                  </a:txBody>
                  <a:tcPr anchor="ctr"/>
                </a:tc>
                <a:tc>
                  <a:txBody>
                    <a:bodyPr/>
                    <a:lstStyle/>
                    <a:p>
                      <a:pPr algn="ctr"/>
                      <a:r>
                        <a:rPr lang="en-US" sz="1600" noProof="0" dirty="0">
                          <a:solidFill>
                            <a:schemeClr val="tx2"/>
                          </a:solidFill>
                        </a:rPr>
                        <a:t>5-year agreement</a:t>
                      </a:r>
                    </a:p>
                  </a:txBody>
                  <a:tcPr anchor="ctr"/>
                </a:tc>
                <a:tc>
                  <a:txBody>
                    <a:bodyPr/>
                    <a:lstStyle/>
                    <a:p>
                      <a:pPr algn="l"/>
                      <a:r>
                        <a:rPr lang="en-US" sz="1600" noProof="0" dirty="0">
                          <a:solidFill>
                            <a:schemeClr val="tx2"/>
                          </a:solidFill>
                        </a:rPr>
                        <a:t>RB, RB safety, BFB boiler, Pulp drying &amp; Baling</a:t>
                      </a:r>
                    </a:p>
                  </a:txBody>
                  <a:tcPr anchor="ctr"/>
                </a:tc>
                <a:extLst>
                  <a:ext uri="{0D108BD9-81ED-4DB2-BD59-A6C34878D82A}">
                    <a16:rowId xmlns:a16="http://schemas.microsoft.com/office/drawing/2014/main" val="3696103628"/>
                  </a:ext>
                </a:extLst>
              </a:tr>
            </a:tbl>
          </a:graphicData>
        </a:graphic>
      </p:graphicFrame>
      <p:sp>
        <p:nvSpPr>
          <p:cNvPr id="2" name="Title 1">
            <a:extLst>
              <a:ext uri="{FF2B5EF4-FFF2-40B4-BE49-F238E27FC236}">
                <a16:creationId xmlns:a16="http://schemas.microsoft.com/office/drawing/2014/main" id="{686C9165-8145-0DAF-5246-614E2A49321E}"/>
              </a:ext>
            </a:extLst>
          </p:cNvPr>
          <p:cNvSpPr>
            <a:spLocks noGrp="1"/>
          </p:cNvSpPr>
          <p:nvPr>
            <p:ph type="title"/>
          </p:nvPr>
        </p:nvSpPr>
        <p:spPr/>
        <p:txBody>
          <a:bodyPr/>
          <a:lstStyle/>
          <a:p>
            <a:r>
              <a:rPr lang="en-US" b="1" dirty="0"/>
              <a:t>Customer references</a:t>
            </a:r>
          </a:p>
        </p:txBody>
      </p:sp>
      <p:sp>
        <p:nvSpPr>
          <p:cNvPr id="3" name="Date Placeholder 2">
            <a:extLst>
              <a:ext uri="{FF2B5EF4-FFF2-40B4-BE49-F238E27FC236}">
                <a16:creationId xmlns:a16="http://schemas.microsoft.com/office/drawing/2014/main" id="{34AB5184-54A9-6B8C-2194-FEB13B2189C5}"/>
              </a:ext>
            </a:extLst>
          </p:cNvPr>
          <p:cNvSpPr>
            <a:spLocks noGrp="1"/>
          </p:cNvSpPr>
          <p:nvPr>
            <p:ph type="dt" sz="half" idx="15"/>
          </p:nvPr>
        </p:nvSpPr>
        <p:spPr/>
        <p:txBody>
          <a:bodyPr/>
          <a:lstStyle/>
          <a:p>
            <a:fld id="{90080952-5383-4151-BEDE-C67E849F8469}" type="datetime3">
              <a:rPr lang="en-US" smtClean="0"/>
              <a:t>27 November 2023</a:t>
            </a:fld>
            <a:endParaRPr lang="en-US"/>
          </a:p>
        </p:txBody>
      </p:sp>
      <p:sp>
        <p:nvSpPr>
          <p:cNvPr id="4" name="Footer Placeholder 3">
            <a:extLst>
              <a:ext uri="{FF2B5EF4-FFF2-40B4-BE49-F238E27FC236}">
                <a16:creationId xmlns:a16="http://schemas.microsoft.com/office/drawing/2014/main" id="{FD3E7040-1461-BCAB-09C1-4B6FF246391A}"/>
              </a:ext>
            </a:extLst>
          </p:cNvPr>
          <p:cNvSpPr>
            <a:spLocks noGrp="1"/>
          </p:cNvSpPr>
          <p:nvPr>
            <p:ph type="ftr" sz="quarter" idx="16"/>
          </p:nvPr>
        </p:nvSpPr>
        <p:spPr/>
        <p:txBody>
          <a:bodyPr/>
          <a:lstStyle/>
          <a:p>
            <a:r>
              <a:rPr lang="en-US"/>
              <a:t>Valmet Learning Services</a:t>
            </a:r>
          </a:p>
        </p:txBody>
      </p:sp>
      <p:sp>
        <p:nvSpPr>
          <p:cNvPr id="5" name="Slide Number Placeholder 4">
            <a:extLst>
              <a:ext uri="{FF2B5EF4-FFF2-40B4-BE49-F238E27FC236}">
                <a16:creationId xmlns:a16="http://schemas.microsoft.com/office/drawing/2014/main" id="{39A916AC-B3F6-0150-26D1-B1877D6E021D}"/>
              </a:ext>
            </a:extLst>
          </p:cNvPr>
          <p:cNvSpPr>
            <a:spLocks noGrp="1"/>
          </p:cNvSpPr>
          <p:nvPr>
            <p:ph type="sldNum" sz="quarter" idx="17"/>
          </p:nvPr>
        </p:nvSpPr>
        <p:spPr/>
        <p:txBody>
          <a:bodyPr/>
          <a:lstStyle/>
          <a:p>
            <a:fld id="{82F35C78-EDC3-4BE6-A74D-429C10820A80}" type="slidenum">
              <a:rPr lang="en-US" smtClean="0"/>
              <a:pPr/>
              <a:t>38</a:t>
            </a:fld>
            <a:endParaRPr lang="en-US"/>
          </a:p>
        </p:txBody>
      </p:sp>
    </p:spTree>
    <p:extLst>
      <p:ext uri="{BB962C8B-B14F-4D97-AF65-F5344CB8AC3E}">
        <p14:creationId xmlns:p14="http://schemas.microsoft.com/office/powerpoint/2010/main" val="234468738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AE8E7-D12F-4A47-97A3-33B3C69B3589}"/>
              </a:ext>
            </a:extLst>
          </p:cNvPr>
          <p:cNvSpPr>
            <a:spLocks noGrp="1"/>
          </p:cNvSpPr>
          <p:nvPr>
            <p:ph type="body" sz="quarter" idx="13"/>
          </p:nvPr>
        </p:nvSpPr>
        <p:spPr/>
        <p:txBody>
          <a:bodyPr/>
          <a:lstStyle/>
          <a:p>
            <a:r>
              <a:rPr lang="sv-SE" dirty="0"/>
              <a:t>Valmet Online Learning</a:t>
            </a:r>
          </a:p>
        </p:txBody>
      </p:sp>
      <p:pic>
        <p:nvPicPr>
          <p:cNvPr id="18" name="Picture Placeholder 59" descr="A group of people standing next to a person&#10;&#10;Description generated with very high confidence">
            <a:extLst>
              <a:ext uri="{FF2B5EF4-FFF2-40B4-BE49-F238E27FC236}">
                <a16:creationId xmlns:a16="http://schemas.microsoft.com/office/drawing/2014/main" id="{2AE83F1B-9FAF-4D7F-8B1E-E9C7220AC6E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3721323" y="2848202"/>
            <a:ext cx="4032447" cy="1751513"/>
          </a:xfrm>
        </p:spPr>
      </p:pic>
      <p:sp>
        <p:nvSpPr>
          <p:cNvPr id="5" name="Title 4">
            <a:extLst>
              <a:ext uri="{FF2B5EF4-FFF2-40B4-BE49-F238E27FC236}">
                <a16:creationId xmlns:a16="http://schemas.microsoft.com/office/drawing/2014/main" id="{3805718C-8FDE-4B3B-82FE-D07CFD22551E}"/>
              </a:ext>
            </a:extLst>
          </p:cNvPr>
          <p:cNvSpPr>
            <a:spLocks noGrp="1"/>
          </p:cNvSpPr>
          <p:nvPr>
            <p:ph type="title"/>
          </p:nvPr>
        </p:nvSpPr>
        <p:spPr/>
        <p:txBody>
          <a:bodyPr/>
          <a:lstStyle/>
          <a:p>
            <a:r>
              <a:rPr lang="en-US" b="1" dirty="0"/>
              <a:t>What do the customers say?</a:t>
            </a:r>
          </a:p>
        </p:txBody>
      </p:sp>
      <p:sp>
        <p:nvSpPr>
          <p:cNvPr id="6" name="Date Placeholder 5">
            <a:extLst>
              <a:ext uri="{FF2B5EF4-FFF2-40B4-BE49-F238E27FC236}">
                <a16:creationId xmlns:a16="http://schemas.microsoft.com/office/drawing/2014/main" id="{98D471EC-8852-49DE-BEA5-E6942017186A}"/>
              </a:ext>
            </a:extLst>
          </p:cNvPr>
          <p:cNvSpPr>
            <a:spLocks noGrp="1"/>
          </p:cNvSpPr>
          <p:nvPr>
            <p:ph type="dt" sz="half" idx="15"/>
          </p:nvPr>
        </p:nvSpPr>
        <p:spPr/>
        <p:txBody>
          <a:bodyPr/>
          <a:lstStyle/>
          <a:p>
            <a:fld id="{F1E3FCB5-DF27-4CA9-8CFE-760F4E98E9B7}" type="datetime3">
              <a:rPr lang="en-US" smtClean="0"/>
              <a:t>27 November 2023</a:t>
            </a:fld>
            <a:endParaRPr lang="en-US" dirty="0"/>
          </a:p>
        </p:txBody>
      </p:sp>
      <p:sp>
        <p:nvSpPr>
          <p:cNvPr id="7" name="Footer Placeholder 6">
            <a:extLst>
              <a:ext uri="{FF2B5EF4-FFF2-40B4-BE49-F238E27FC236}">
                <a16:creationId xmlns:a16="http://schemas.microsoft.com/office/drawing/2014/main" id="{9483BD83-6438-47F9-ADF6-5912CF7021EF}"/>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5DC0FDCC-AFF6-487B-817B-AE0868741B4E}"/>
              </a:ext>
            </a:extLst>
          </p:cNvPr>
          <p:cNvSpPr>
            <a:spLocks noGrp="1"/>
          </p:cNvSpPr>
          <p:nvPr>
            <p:ph type="sldNum" sz="quarter" idx="17"/>
          </p:nvPr>
        </p:nvSpPr>
        <p:spPr/>
        <p:txBody>
          <a:bodyPr/>
          <a:lstStyle/>
          <a:p>
            <a:fld id="{82F35C78-EDC3-4BE6-A74D-429C10820A80}" type="slidenum">
              <a:rPr lang="en-US" smtClean="0"/>
              <a:pPr/>
              <a:t>39</a:t>
            </a:fld>
            <a:endParaRPr lang="en-US"/>
          </a:p>
        </p:txBody>
      </p:sp>
      <p:sp>
        <p:nvSpPr>
          <p:cNvPr id="9" name="Speech Bubble: Rectangle with Corners Rounded 8">
            <a:extLst>
              <a:ext uri="{FF2B5EF4-FFF2-40B4-BE49-F238E27FC236}">
                <a16:creationId xmlns:a16="http://schemas.microsoft.com/office/drawing/2014/main" id="{C12E13CE-D56D-4257-A8E9-AAE39D494E04}"/>
              </a:ext>
            </a:extLst>
          </p:cNvPr>
          <p:cNvSpPr/>
          <p:nvPr/>
        </p:nvSpPr>
        <p:spPr>
          <a:xfrm>
            <a:off x="8181709" y="3717032"/>
            <a:ext cx="3541601" cy="986688"/>
          </a:xfrm>
          <a:prstGeom prst="wedgeRoundRectCallout">
            <a:avLst>
              <a:gd name="adj1" fmla="val -58476"/>
              <a:gd name="adj2" fmla="val -21678"/>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2"/>
                </a:solidFill>
              </a:rPr>
              <a:t>The whole training program is a good investment over time </a:t>
            </a:r>
            <a:r>
              <a:rPr lang="sv-SE" sz="1200" i="1" dirty="0">
                <a:solidFill>
                  <a:schemeClr val="tx2"/>
                </a:solidFill>
              </a:rPr>
              <a:t>– </a:t>
            </a:r>
            <a:r>
              <a:rPr lang="en-US" sz="1200" i="1" dirty="0">
                <a:solidFill>
                  <a:schemeClr val="tx2"/>
                </a:solidFill>
              </a:rPr>
              <a:t>A couple of avoided unplanned production stops give a fast payoff.</a:t>
            </a:r>
            <a:r>
              <a:rPr lang="sv-SE" sz="1200" i="1" dirty="0">
                <a:solidFill>
                  <a:schemeClr val="tx2"/>
                </a:solidFill>
              </a:rPr>
              <a:t> </a:t>
            </a:r>
            <a:r>
              <a:rPr lang="en-US" sz="1200" b="1" i="1" dirty="0">
                <a:solidFill>
                  <a:schemeClr val="tx2"/>
                </a:solidFill>
              </a:rPr>
              <a:t>Engineer</a:t>
            </a:r>
            <a:r>
              <a:rPr lang="sv-SE" sz="1200" b="1" i="1" dirty="0">
                <a:solidFill>
                  <a:schemeClr val="tx2"/>
                </a:solidFill>
              </a:rPr>
              <a:t>, Swedish Power boiler plant</a:t>
            </a:r>
          </a:p>
        </p:txBody>
      </p:sp>
      <p:sp>
        <p:nvSpPr>
          <p:cNvPr id="10" name="Speech Bubble: Rectangle with Corners Rounded 9">
            <a:extLst>
              <a:ext uri="{FF2B5EF4-FFF2-40B4-BE49-F238E27FC236}">
                <a16:creationId xmlns:a16="http://schemas.microsoft.com/office/drawing/2014/main" id="{14CD0400-103D-43B8-90E4-E17D04B38D5C}"/>
              </a:ext>
            </a:extLst>
          </p:cNvPr>
          <p:cNvSpPr/>
          <p:nvPr/>
        </p:nvSpPr>
        <p:spPr>
          <a:xfrm>
            <a:off x="489674" y="1196752"/>
            <a:ext cx="2151529" cy="1344913"/>
          </a:xfrm>
          <a:prstGeom prst="wedgeRoundRectCallout">
            <a:avLst>
              <a:gd name="adj1" fmla="val 64079"/>
              <a:gd name="adj2" fmla="val 6971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2"/>
                </a:solidFill>
              </a:rPr>
              <a:t>I am impressed by the quality and scope of the courses, there is a lot of work behind!</a:t>
            </a:r>
          </a:p>
          <a:p>
            <a:r>
              <a:rPr lang="en-US" sz="1200" b="1" dirty="0">
                <a:solidFill>
                  <a:schemeClr val="tx2"/>
                </a:solidFill>
              </a:rPr>
              <a:t>Production manager, German mill</a:t>
            </a:r>
            <a:endParaRPr lang="en-US" sz="1200" i="1" dirty="0">
              <a:solidFill>
                <a:schemeClr val="tx2"/>
              </a:solidFill>
            </a:endParaRPr>
          </a:p>
        </p:txBody>
      </p:sp>
      <p:sp>
        <p:nvSpPr>
          <p:cNvPr id="11" name="Speech Bubble: Rectangle with Corners Rounded 10">
            <a:extLst>
              <a:ext uri="{FF2B5EF4-FFF2-40B4-BE49-F238E27FC236}">
                <a16:creationId xmlns:a16="http://schemas.microsoft.com/office/drawing/2014/main" id="{27EC184B-C331-4588-99C2-BBD525A80A75}"/>
              </a:ext>
            </a:extLst>
          </p:cNvPr>
          <p:cNvSpPr/>
          <p:nvPr/>
        </p:nvSpPr>
        <p:spPr>
          <a:xfrm>
            <a:off x="489673" y="2892502"/>
            <a:ext cx="2836255" cy="1588910"/>
          </a:xfrm>
          <a:prstGeom prst="wedgeRoundRectCallout">
            <a:avLst>
              <a:gd name="adj1" fmla="val 57738"/>
              <a:gd name="adj2" fmla="val 22418"/>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2"/>
                </a:solidFill>
                <a:cs typeface="Calibri" panose="020F0502020204030204" pitchFamily="34" charset="0"/>
              </a:rPr>
              <a:t>I've logged in on Valmet Online Learning platform and I'm positively surprised with the technical content and also with the interface of your LMS! Such a great work you've done there!</a:t>
            </a:r>
          </a:p>
          <a:p>
            <a:r>
              <a:rPr lang="en-US" sz="1200" b="1" dirty="0">
                <a:solidFill>
                  <a:schemeClr val="tx2"/>
                </a:solidFill>
                <a:cs typeface="Calibri" panose="020F0502020204030204" pitchFamily="34" charset="0"/>
              </a:rPr>
              <a:t>Process engineer, Brazilian mill</a:t>
            </a:r>
          </a:p>
        </p:txBody>
      </p:sp>
      <p:sp>
        <p:nvSpPr>
          <p:cNvPr id="12" name="Speech Bubble: Rectangle with Corners Rounded 11">
            <a:extLst>
              <a:ext uri="{FF2B5EF4-FFF2-40B4-BE49-F238E27FC236}">
                <a16:creationId xmlns:a16="http://schemas.microsoft.com/office/drawing/2014/main" id="{3129679A-B852-4915-A278-5DE12B702F55}"/>
              </a:ext>
            </a:extLst>
          </p:cNvPr>
          <p:cNvSpPr/>
          <p:nvPr/>
        </p:nvSpPr>
        <p:spPr>
          <a:xfrm>
            <a:off x="489673" y="4835930"/>
            <a:ext cx="2836255" cy="1364352"/>
          </a:xfrm>
          <a:prstGeom prst="wedgeRoundRectCallout">
            <a:avLst>
              <a:gd name="adj1" fmla="val 52113"/>
              <a:gd name="adj2" fmla="val -6763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No technical errors. No errors in voice over. Visuals  (Figures, Animation, videos) are excellent &amp; outstanding. </a:t>
            </a:r>
          </a:p>
          <a:p>
            <a:r>
              <a:rPr lang="en-US" sz="1200" b="1" dirty="0">
                <a:solidFill>
                  <a:schemeClr val="bg1"/>
                </a:solidFill>
              </a:rPr>
              <a:t>Tappi Pulp and Paper organization in US</a:t>
            </a:r>
          </a:p>
        </p:txBody>
      </p:sp>
      <p:sp>
        <p:nvSpPr>
          <p:cNvPr id="13" name="Speech Bubble: Rectangle with Corners Rounded 12">
            <a:extLst>
              <a:ext uri="{FF2B5EF4-FFF2-40B4-BE49-F238E27FC236}">
                <a16:creationId xmlns:a16="http://schemas.microsoft.com/office/drawing/2014/main" id="{7E967729-4412-4989-A1CC-43A8B208288B}"/>
              </a:ext>
            </a:extLst>
          </p:cNvPr>
          <p:cNvSpPr/>
          <p:nvPr/>
        </p:nvSpPr>
        <p:spPr>
          <a:xfrm>
            <a:off x="5870510" y="1196753"/>
            <a:ext cx="5852313" cy="1344912"/>
          </a:xfrm>
          <a:prstGeom prst="wedgeRoundRectCallout">
            <a:avLst>
              <a:gd name="adj1" fmla="val 15797"/>
              <a:gd name="adj2" fmla="val -56582"/>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altLang="en-US" sz="1200" i="1" dirty="0">
                <a:solidFill>
                  <a:schemeClr val="tx2"/>
                </a:solidFill>
                <a:ea typeface="Times New Roman" panose="02020603050405020304" pitchFamily="18" charset="0"/>
                <a:cs typeface="Calibri" panose="020F0502020204030204" pitchFamily="34" charset="0"/>
              </a:rPr>
              <a:t>We want to provide all of our recovery boiler operators, both the experienced operators, as well as the less experienced operators, with the best prerequisites and skills to deliver excellent performances. Since Valmet also includes safety aspects in their online training, we decided that this was a superb addition for our operators’ regular (internal and external) training agenda. </a:t>
            </a:r>
          </a:p>
          <a:p>
            <a:pPr eaLnBrk="0" fontAlgn="base" hangingPunct="0">
              <a:spcBef>
                <a:spcPct val="0"/>
              </a:spcBef>
              <a:spcAft>
                <a:spcPct val="0"/>
              </a:spcAft>
            </a:pPr>
            <a:r>
              <a:rPr lang="en-US" sz="1200" b="1" dirty="0">
                <a:solidFill>
                  <a:schemeClr val="tx2"/>
                </a:solidFill>
              </a:rPr>
              <a:t>Plant Manager, Swedish mill</a:t>
            </a:r>
          </a:p>
        </p:txBody>
      </p:sp>
      <p:sp>
        <p:nvSpPr>
          <p:cNvPr id="14" name="Speech Bubble: Rectangle with Corners Rounded 13">
            <a:extLst>
              <a:ext uri="{FF2B5EF4-FFF2-40B4-BE49-F238E27FC236}">
                <a16:creationId xmlns:a16="http://schemas.microsoft.com/office/drawing/2014/main" id="{56899962-5988-406E-942D-3AECDF87A219}"/>
              </a:ext>
            </a:extLst>
          </p:cNvPr>
          <p:cNvSpPr/>
          <p:nvPr/>
        </p:nvSpPr>
        <p:spPr>
          <a:xfrm>
            <a:off x="2857228" y="1206591"/>
            <a:ext cx="2802736" cy="1335073"/>
          </a:xfrm>
          <a:prstGeom prst="wedgeRoundRectCallout">
            <a:avLst>
              <a:gd name="adj1" fmla="val -7802"/>
              <a:gd name="adj2" fmla="val 6785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Thanks for this, and its great… </a:t>
            </a:r>
          </a:p>
          <a:p>
            <a:r>
              <a:rPr lang="en-US" sz="1200" i="1" dirty="0">
                <a:solidFill>
                  <a:schemeClr val="bg1"/>
                </a:solidFill>
              </a:rPr>
              <a:t>I think you guys have done a fantastic job with this eLearning platform!</a:t>
            </a:r>
          </a:p>
          <a:p>
            <a:r>
              <a:rPr lang="en-US" sz="1200" b="1" dirty="0">
                <a:solidFill>
                  <a:schemeClr val="bg1"/>
                </a:solidFill>
              </a:rPr>
              <a:t>Head of South African Pulp mill</a:t>
            </a:r>
          </a:p>
        </p:txBody>
      </p:sp>
      <p:sp>
        <p:nvSpPr>
          <p:cNvPr id="15" name="Speech Bubble: Rectangle with Corners Rounded 14">
            <a:extLst>
              <a:ext uri="{FF2B5EF4-FFF2-40B4-BE49-F238E27FC236}">
                <a16:creationId xmlns:a16="http://schemas.microsoft.com/office/drawing/2014/main" id="{8E1B94E9-55B0-40D6-829B-5A3638B89CAD}"/>
              </a:ext>
            </a:extLst>
          </p:cNvPr>
          <p:cNvSpPr/>
          <p:nvPr/>
        </p:nvSpPr>
        <p:spPr>
          <a:xfrm>
            <a:off x="8163900" y="2650706"/>
            <a:ext cx="3558923" cy="922310"/>
          </a:xfrm>
          <a:prstGeom prst="wedgeRoundRectCallout">
            <a:avLst>
              <a:gd name="adj1" fmla="val -55993"/>
              <a:gd name="adj2" fmla="val -2313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2"/>
                </a:solidFill>
              </a:rPr>
              <a:t>After a demo of Valmet training tools, the customer told us we were “light years” ahead… </a:t>
            </a:r>
          </a:p>
          <a:p>
            <a:r>
              <a:rPr lang="en-US" sz="1200" i="1" dirty="0">
                <a:solidFill>
                  <a:schemeClr val="tx2"/>
                </a:solidFill>
              </a:rPr>
              <a:t>Sales manager, UK</a:t>
            </a:r>
          </a:p>
        </p:txBody>
      </p:sp>
      <p:sp>
        <p:nvSpPr>
          <p:cNvPr id="16" name="Speech Bubble: Rectangle with Corners Rounded 15">
            <a:extLst>
              <a:ext uri="{FF2B5EF4-FFF2-40B4-BE49-F238E27FC236}">
                <a16:creationId xmlns:a16="http://schemas.microsoft.com/office/drawing/2014/main" id="{7DE6D197-8C24-45AD-A4E4-C30C3F2657E3}"/>
              </a:ext>
            </a:extLst>
          </p:cNvPr>
          <p:cNvSpPr/>
          <p:nvPr/>
        </p:nvSpPr>
        <p:spPr>
          <a:xfrm>
            <a:off x="8163900" y="4835930"/>
            <a:ext cx="3541602" cy="1364352"/>
          </a:xfrm>
          <a:prstGeom prst="wedgeRoundRectCallout">
            <a:avLst>
              <a:gd name="adj1" fmla="val -55757"/>
              <a:gd name="adj2" fmla="val -54583"/>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2"/>
                </a:solidFill>
              </a:rPr>
              <a:t>I received really good feedback in regards to ease of use, the material is useful, and a great resource to enhance knowledge of fundamentals.</a:t>
            </a:r>
            <a:r>
              <a:rPr lang="en-US" sz="1200" dirty="0">
                <a:solidFill>
                  <a:schemeClr val="tx2"/>
                </a:solidFill>
              </a:rPr>
              <a:t> </a:t>
            </a:r>
          </a:p>
          <a:p>
            <a:r>
              <a:rPr lang="en-US" sz="1200" b="1" dirty="0">
                <a:solidFill>
                  <a:schemeClr val="tx2"/>
                </a:solidFill>
              </a:rPr>
              <a:t>Training &amp; Development Manager, US mill</a:t>
            </a:r>
          </a:p>
        </p:txBody>
      </p:sp>
      <p:sp>
        <p:nvSpPr>
          <p:cNvPr id="17" name="Speech Bubble: Rectangle with Corners Rounded 16">
            <a:extLst>
              <a:ext uri="{FF2B5EF4-FFF2-40B4-BE49-F238E27FC236}">
                <a16:creationId xmlns:a16="http://schemas.microsoft.com/office/drawing/2014/main" id="{82CAFC21-41AA-44B3-AA41-E5E22C958305}"/>
              </a:ext>
            </a:extLst>
          </p:cNvPr>
          <p:cNvSpPr/>
          <p:nvPr/>
        </p:nvSpPr>
        <p:spPr>
          <a:xfrm>
            <a:off x="3509055" y="4835930"/>
            <a:ext cx="4471718" cy="1364352"/>
          </a:xfrm>
          <a:prstGeom prst="wedgeRoundRectCallout">
            <a:avLst>
              <a:gd name="adj1" fmla="val 20192"/>
              <a:gd name="adj2" fmla="val -6181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i="1" dirty="0">
                <a:solidFill>
                  <a:schemeClr val="bg1"/>
                </a:solidFill>
              </a:rPr>
              <a:t>Impressive! I think we could really benefit from this we need to make it fit with the training material we have put together (MyPlant), and I like the fact that this is online self-learning and platform gives good status feedback and progress of each employee's commitment and progress.</a:t>
            </a:r>
            <a:endParaRPr lang="en-US" sz="1200" i="1" dirty="0">
              <a:solidFill>
                <a:schemeClr val="bg1"/>
              </a:solidFill>
            </a:endParaRPr>
          </a:p>
          <a:p>
            <a:r>
              <a:rPr lang="en-US" sz="1200" b="1" dirty="0">
                <a:solidFill>
                  <a:schemeClr val="bg1"/>
                </a:solidFill>
              </a:rPr>
              <a:t>Head of Continuous Improvement, German Paper mill</a:t>
            </a:r>
          </a:p>
        </p:txBody>
      </p:sp>
    </p:spTree>
    <p:extLst>
      <p:ext uri="{BB962C8B-B14F-4D97-AF65-F5344CB8AC3E}">
        <p14:creationId xmlns:p14="http://schemas.microsoft.com/office/powerpoint/2010/main" val="114486582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4584701" y="2708275"/>
            <a:ext cx="6193406" cy="14414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4000" b="1" dirty="0">
                <a:solidFill>
                  <a:srgbClr val="FFFFFF"/>
                </a:solidFill>
                <a:latin typeface="Maven Pro" pitchFamily="2" charset="0"/>
              </a:rPr>
              <a:t>What is training?</a:t>
            </a: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335416793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5113D76-7F40-4BC9-8157-E917E08F3B4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87469" y="1642645"/>
            <a:ext cx="7891636" cy="4464050"/>
          </a:xfrm>
          <a:prstGeom prst="rect">
            <a:avLst/>
          </a:prstGeom>
        </p:spPr>
      </p:pic>
      <p:sp>
        <p:nvSpPr>
          <p:cNvPr id="2" name="Text Placeholder 1">
            <a:extLst>
              <a:ext uri="{FF2B5EF4-FFF2-40B4-BE49-F238E27FC236}">
                <a16:creationId xmlns:a16="http://schemas.microsoft.com/office/drawing/2014/main" id="{7ADF928C-59DC-4641-ABE9-E8D424E4FBE4}"/>
              </a:ext>
            </a:extLst>
          </p:cNvPr>
          <p:cNvSpPr>
            <a:spLocks noGrp="1"/>
          </p:cNvSpPr>
          <p:nvPr>
            <p:ph type="body" sz="quarter" idx="13"/>
          </p:nvPr>
        </p:nvSpPr>
        <p:spPr/>
        <p:txBody>
          <a:bodyPr/>
          <a:lstStyle/>
          <a:p>
            <a:r>
              <a:rPr lang="sv-SE" dirty="0"/>
              <a:t>Valmet Online Learning</a:t>
            </a:r>
          </a:p>
        </p:txBody>
      </p:sp>
      <p:sp>
        <p:nvSpPr>
          <p:cNvPr id="5" name="Title 4">
            <a:extLst>
              <a:ext uri="{FF2B5EF4-FFF2-40B4-BE49-F238E27FC236}">
                <a16:creationId xmlns:a16="http://schemas.microsoft.com/office/drawing/2014/main" id="{841E706D-A00A-4979-9E4C-CA4587DAF3FD}"/>
              </a:ext>
            </a:extLst>
          </p:cNvPr>
          <p:cNvSpPr>
            <a:spLocks noGrp="1"/>
          </p:cNvSpPr>
          <p:nvPr>
            <p:ph type="title"/>
          </p:nvPr>
        </p:nvSpPr>
        <p:spPr/>
        <p:txBody>
          <a:bodyPr/>
          <a:lstStyle/>
          <a:p>
            <a:r>
              <a:rPr lang="sv-SE" b="1" dirty="0"/>
              <a:t>References</a:t>
            </a:r>
          </a:p>
        </p:txBody>
      </p:sp>
      <p:sp>
        <p:nvSpPr>
          <p:cNvPr id="6" name="Date Placeholder 5">
            <a:extLst>
              <a:ext uri="{FF2B5EF4-FFF2-40B4-BE49-F238E27FC236}">
                <a16:creationId xmlns:a16="http://schemas.microsoft.com/office/drawing/2014/main" id="{60D799AE-3215-4BEB-ACE5-D859507D854B}"/>
              </a:ext>
            </a:extLst>
          </p:cNvPr>
          <p:cNvSpPr>
            <a:spLocks noGrp="1"/>
          </p:cNvSpPr>
          <p:nvPr>
            <p:ph type="dt" sz="half" idx="15"/>
          </p:nvPr>
        </p:nvSpPr>
        <p:spPr/>
        <p:txBody>
          <a:bodyPr/>
          <a:lstStyle/>
          <a:p>
            <a:fld id="{E1F37FE0-D2C4-4800-9689-FFD9EF26B7E4}" type="datetime3">
              <a:rPr lang="en-US" smtClean="0"/>
              <a:t>27 November 2023</a:t>
            </a:fld>
            <a:endParaRPr lang="en-US" dirty="0"/>
          </a:p>
        </p:txBody>
      </p:sp>
      <p:sp>
        <p:nvSpPr>
          <p:cNvPr id="7" name="Footer Placeholder 6">
            <a:extLst>
              <a:ext uri="{FF2B5EF4-FFF2-40B4-BE49-F238E27FC236}">
                <a16:creationId xmlns:a16="http://schemas.microsoft.com/office/drawing/2014/main" id="{44CCCF11-0811-4B5C-97B9-2C82547FDB3A}"/>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926533FD-8EB4-4A94-BFD4-144B1309F4F4}"/>
              </a:ext>
            </a:extLst>
          </p:cNvPr>
          <p:cNvSpPr>
            <a:spLocks noGrp="1"/>
          </p:cNvSpPr>
          <p:nvPr>
            <p:ph type="sldNum" sz="quarter" idx="17"/>
          </p:nvPr>
        </p:nvSpPr>
        <p:spPr/>
        <p:txBody>
          <a:bodyPr/>
          <a:lstStyle/>
          <a:p>
            <a:fld id="{82F35C78-EDC3-4BE6-A74D-429C10820A80}" type="slidenum">
              <a:rPr lang="en-US" smtClean="0"/>
              <a:pPr/>
              <a:t>40</a:t>
            </a:fld>
            <a:endParaRPr lang="en-US"/>
          </a:p>
        </p:txBody>
      </p:sp>
      <p:sp>
        <p:nvSpPr>
          <p:cNvPr id="10" name="Flowchart: Connector 9">
            <a:extLst>
              <a:ext uri="{FF2B5EF4-FFF2-40B4-BE49-F238E27FC236}">
                <a16:creationId xmlns:a16="http://schemas.microsoft.com/office/drawing/2014/main" id="{097979E0-1966-4E15-9C7D-181B74D3F8BA}"/>
              </a:ext>
            </a:extLst>
          </p:cNvPr>
          <p:cNvSpPr/>
          <p:nvPr/>
        </p:nvSpPr>
        <p:spPr>
          <a:xfrm>
            <a:off x="7084042" y="2619791"/>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2" name="Flowchart: Connector 11">
            <a:extLst>
              <a:ext uri="{FF2B5EF4-FFF2-40B4-BE49-F238E27FC236}">
                <a16:creationId xmlns:a16="http://schemas.microsoft.com/office/drawing/2014/main" id="{CA38E2EE-582C-44BF-914C-0D790F20872B}"/>
              </a:ext>
            </a:extLst>
          </p:cNvPr>
          <p:cNvSpPr/>
          <p:nvPr/>
        </p:nvSpPr>
        <p:spPr>
          <a:xfrm>
            <a:off x="7284210" y="2528941"/>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4" name="Flowchart: Connector 13">
            <a:extLst>
              <a:ext uri="{FF2B5EF4-FFF2-40B4-BE49-F238E27FC236}">
                <a16:creationId xmlns:a16="http://schemas.microsoft.com/office/drawing/2014/main" id="{86F98B6D-5BB4-4EAC-957C-E99BD81FAD5A}"/>
              </a:ext>
            </a:extLst>
          </p:cNvPr>
          <p:cNvSpPr/>
          <p:nvPr/>
        </p:nvSpPr>
        <p:spPr>
          <a:xfrm>
            <a:off x="9271091" y="2556921"/>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5" name="Flowchart: Connector 14">
            <a:extLst>
              <a:ext uri="{FF2B5EF4-FFF2-40B4-BE49-F238E27FC236}">
                <a16:creationId xmlns:a16="http://schemas.microsoft.com/office/drawing/2014/main" id="{2C27F1E9-808D-465C-A594-F990CE044A5E}"/>
              </a:ext>
            </a:extLst>
          </p:cNvPr>
          <p:cNvSpPr/>
          <p:nvPr/>
        </p:nvSpPr>
        <p:spPr>
          <a:xfrm>
            <a:off x="9115788" y="3485743"/>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grpSp>
        <p:nvGrpSpPr>
          <p:cNvPr id="45" name="Group 44">
            <a:extLst>
              <a:ext uri="{FF2B5EF4-FFF2-40B4-BE49-F238E27FC236}">
                <a16:creationId xmlns:a16="http://schemas.microsoft.com/office/drawing/2014/main" id="{2DF2BB22-E6BA-4424-B3B8-BD485B316151}"/>
              </a:ext>
            </a:extLst>
          </p:cNvPr>
          <p:cNvGrpSpPr/>
          <p:nvPr/>
        </p:nvGrpSpPr>
        <p:grpSpPr>
          <a:xfrm>
            <a:off x="495181" y="1268759"/>
            <a:ext cx="6641226" cy="4445808"/>
            <a:chOff x="358678" y="1399450"/>
            <a:chExt cx="6641226" cy="4445808"/>
          </a:xfrm>
          <a:solidFill>
            <a:schemeClr val="accent1">
              <a:lumMod val="20000"/>
              <a:lumOff val="80000"/>
            </a:schemeClr>
          </a:solidFill>
          <a:effectLst/>
        </p:grpSpPr>
        <p:sp>
          <p:nvSpPr>
            <p:cNvPr id="20" name="Isosceles Triangle 19">
              <a:extLst>
                <a:ext uri="{FF2B5EF4-FFF2-40B4-BE49-F238E27FC236}">
                  <a16:creationId xmlns:a16="http://schemas.microsoft.com/office/drawing/2014/main" id="{374DB161-68C3-4028-AFA8-1D367BE9D735}"/>
                </a:ext>
              </a:extLst>
            </p:cNvPr>
            <p:cNvSpPr/>
            <p:nvPr/>
          </p:nvSpPr>
          <p:spPr>
            <a:xfrm rot="5729563">
              <a:off x="4638339" y="387232"/>
              <a:ext cx="288032" cy="4435099"/>
            </a:xfrm>
            <a:prstGeom prst="triangle">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endParaRPr lang="sv-SE" sz="1100">
                <a:solidFill>
                  <a:schemeClr val="tx2"/>
                </a:solidFill>
              </a:endParaRPr>
            </a:p>
          </p:txBody>
        </p:sp>
        <p:sp>
          <p:nvSpPr>
            <p:cNvPr id="19" name="Rectangular Callout 90">
              <a:extLst>
                <a:ext uri="{FF2B5EF4-FFF2-40B4-BE49-F238E27FC236}">
                  <a16:creationId xmlns:a16="http://schemas.microsoft.com/office/drawing/2014/main" id="{92FB4351-2E4D-4E6F-86C1-BF69869C31B3}"/>
                </a:ext>
              </a:extLst>
            </p:cNvPr>
            <p:cNvSpPr/>
            <p:nvPr/>
          </p:nvSpPr>
          <p:spPr>
            <a:xfrm>
              <a:off x="358678" y="1399450"/>
              <a:ext cx="2458341" cy="4445808"/>
            </a:xfrm>
            <a:prstGeom prst="roundRect">
              <a:avLst>
                <a:gd name="adj" fmla="val 3705"/>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Billerudkorsnäs Gruvön</a:t>
              </a:r>
            </a:p>
            <a:p>
              <a:pPr marL="171450" indent="-171450">
                <a:buClr>
                  <a:schemeClr val="accent1"/>
                </a:buClr>
                <a:buFont typeface="Wingdings" panose="05000000000000000000" pitchFamily="2" charset="2"/>
                <a:buChar char="§"/>
              </a:pPr>
              <a:r>
                <a:rPr lang="sv-SE" sz="1100" dirty="0">
                  <a:solidFill>
                    <a:schemeClr val="tx2"/>
                  </a:solidFill>
                </a:rPr>
                <a:t>Billerudkorsnäs Skärblacka</a:t>
              </a:r>
            </a:p>
            <a:p>
              <a:pPr marL="171450" indent="-171450">
                <a:buClr>
                  <a:schemeClr val="accent5"/>
                </a:buClr>
                <a:buFont typeface="Wingdings" panose="05000000000000000000" pitchFamily="2" charset="2"/>
                <a:buChar char="§"/>
              </a:pPr>
              <a:r>
                <a:rPr lang="sv-SE" sz="1100" dirty="0">
                  <a:solidFill>
                    <a:schemeClr val="tx2"/>
                  </a:solidFill>
                </a:rPr>
                <a:t>Bomhus Energi</a:t>
              </a:r>
            </a:p>
            <a:p>
              <a:pPr marL="171450" indent="-171450">
                <a:buClr>
                  <a:schemeClr val="accent5"/>
                </a:buClr>
                <a:buFont typeface="Wingdings" panose="05000000000000000000" pitchFamily="2" charset="2"/>
                <a:buChar char="§"/>
              </a:pPr>
              <a:r>
                <a:rPr lang="sv-SE" sz="1100" dirty="0">
                  <a:solidFill>
                    <a:schemeClr val="tx2"/>
                  </a:solidFill>
                </a:rPr>
                <a:t>Jönköping Energi</a:t>
              </a:r>
            </a:p>
            <a:p>
              <a:pPr marL="171450" indent="-171450">
                <a:buClr>
                  <a:schemeClr val="accent5"/>
                </a:buClr>
                <a:buFont typeface="Wingdings" panose="05000000000000000000" pitchFamily="2" charset="2"/>
                <a:buChar char="§"/>
              </a:pPr>
              <a:r>
                <a:rPr lang="sv-SE" sz="1100" dirty="0">
                  <a:solidFill>
                    <a:schemeClr val="tx2"/>
                  </a:solidFill>
                </a:rPr>
                <a:t>Kalmar Energi</a:t>
              </a:r>
            </a:p>
            <a:p>
              <a:pPr marL="171450" indent="-171450">
                <a:buClr>
                  <a:schemeClr val="accent5"/>
                </a:buClr>
                <a:buFont typeface="Wingdings" panose="05000000000000000000" pitchFamily="2" charset="2"/>
                <a:buChar char="§"/>
              </a:pPr>
              <a:r>
                <a:rPr lang="sv-SE" sz="1100" dirty="0">
                  <a:solidFill>
                    <a:schemeClr val="tx2"/>
                  </a:solidFill>
                </a:rPr>
                <a:t>Karlskrona Energi</a:t>
              </a:r>
            </a:p>
            <a:p>
              <a:pPr marL="171450" indent="-171450">
                <a:buClr>
                  <a:schemeClr val="accent5"/>
                </a:buClr>
                <a:buFont typeface="Wingdings" panose="05000000000000000000" pitchFamily="2" charset="2"/>
                <a:buChar char="§"/>
              </a:pPr>
              <a:r>
                <a:rPr lang="sv-SE" sz="1100" dirty="0">
                  <a:solidFill>
                    <a:schemeClr val="tx2"/>
                  </a:solidFill>
                </a:rPr>
                <a:t>Mälarenergi</a:t>
              </a:r>
            </a:p>
            <a:p>
              <a:pPr marL="171450" indent="-171450">
                <a:buClr>
                  <a:schemeClr val="accent5"/>
                </a:buClr>
                <a:buFont typeface="Wingdings" panose="05000000000000000000" pitchFamily="2" charset="2"/>
                <a:buChar char="§"/>
              </a:pPr>
              <a:r>
                <a:rPr lang="sv-SE" sz="1100" dirty="0">
                  <a:solidFill>
                    <a:schemeClr val="tx2"/>
                  </a:solidFill>
                </a:rPr>
                <a:t>Mölndalenergi</a:t>
              </a:r>
            </a:p>
            <a:p>
              <a:pPr marL="171450" indent="-171450">
                <a:buClr>
                  <a:schemeClr val="accent1"/>
                </a:buClr>
                <a:buFont typeface="Wingdings" panose="05000000000000000000" pitchFamily="2" charset="2"/>
                <a:buChar char="§"/>
              </a:pPr>
              <a:r>
                <a:rPr lang="sv-SE" sz="1100" dirty="0">
                  <a:solidFill>
                    <a:schemeClr val="tx2"/>
                  </a:solidFill>
                </a:rPr>
                <a:t>Rottneros Vallvik</a:t>
              </a:r>
            </a:p>
            <a:p>
              <a:pPr marL="171450" indent="-171450">
                <a:buClr>
                  <a:schemeClr val="accent1"/>
                </a:buClr>
                <a:buFont typeface="Wingdings" panose="05000000000000000000" pitchFamily="2" charset="2"/>
                <a:buChar char="§"/>
              </a:pPr>
              <a:r>
                <a:rPr lang="sv-SE" sz="1100" dirty="0">
                  <a:solidFill>
                    <a:schemeClr val="tx2"/>
                  </a:solidFill>
                </a:rPr>
                <a:t>SCA Lilla Edet</a:t>
              </a:r>
            </a:p>
            <a:p>
              <a:pPr marL="171450" indent="-171450">
                <a:buClr>
                  <a:schemeClr val="accent1"/>
                </a:buClr>
                <a:buFont typeface="Wingdings" panose="05000000000000000000" pitchFamily="2" charset="2"/>
                <a:buChar char="§"/>
              </a:pPr>
              <a:r>
                <a:rPr lang="sv-SE" sz="1100" dirty="0">
                  <a:solidFill>
                    <a:schemeClr val="tx2"/>
                  </a:solidFill>
                </a:rPr>
                <a:t>SCA Obbola</a:t>
              </a:r>
            </a:p>
            <a:p>
              <a:pPr marL="171450" indent="-171450">
                <a:buClr>
                  <a:schemeClr val="accent1"/>
                </a:buClr>
                <a:buFont typeface="Wingdings" panose="05000000000000000000" pitchFamily="2" charset="2"/>
                <a:buChar char="§"/>
              </a:pPr>
              <a:r>
                <a:rPr lang="sv-SE" sz="1100" dirty="0">
                  <a:solidFill>
                    <a:schemeClr val="tx2"/>
                  </a:solidFill>
                </a:rPr>
                <a:t>SCA Östrand </a:t>
              </a:r>
            </a:p>
            <a:p>
              <a:pPr marL="171450" indent="-171450">
                <a:buClr>
                  <a:schemeClr val="accent1"/>
                </a:buClr>
                <a:buFont typeface="Wingdings" panose="05000000000000000000" pitchFamily="2" charset="2"/>
                <a:buChar char="§"/>
              </a:pPr>
              <a:r>
                <a:rPr lang="sv-SE" sz="1100" dirty="0">
                  <a:solidFill>
                    <a:schemeClr val="tx2"/>
                  </a:solidFill>
                </a:rPr>
                <a:t>Smurfit Kappa Piteå</a:t>
              </a:r>
            </a:p>
            <a:p>
              <a:pPr marL="171450" indent="-171450">
                <a:buClr>
                  <a:schemeClr val="accent1"/>
                </a:buClr>
                <a:buFont typeface="Wingdings" panose="05000000000000000000" pitchFamily="2" charset="2"/>
                <a:buChar char="§"/>
              </a:pPr>
              <a:r>
                <a:rPr lang="sv-SE" sz="1100" dirty="0">
                  <a:solidFill>
                    <a:schemeClr val="tx2"/>
                  </a:solidFill>
                </a:rPr>
                <a:t>Stora Enso Skoghall</a:t>
              </a:r>
            </a:p>
            <a:p>
              <a:pPr marL="171450" indent="-171450">
                <a:buClr>
                  <a:schemeClr val="accent1"/>
                </a:buClr>
                <a:buFont typeface="Wingdings" panose="05000000000000000000" pitchFamily="2" charset="2"/>
                <a:buChar char="§"/>
              </a:pPr>
              <a:r>
                <a:rPr lang="sv-SE" sz="1100" dirty="0">
                  <a:solidFill>
                    <a:schemeClr val="tx2"/>
                  </a:solidFill>
                </a:rPr>
                <a:t>Stora Enso Skutskär</a:t>
              </a:r>
            </a:p>
            <a:p>
              <a:pPr marL="171450" indent="-171450">
                <a:buClr>
                  <a:schemeClr val="accent1"/>
                </a:buClr>
                <a:buFont typeface="Wingdings" panose="05000000000000000000" pitchFamily="2" charset="2"/>
                <a:buChar char="§"/>
              </a:pPr>
              <a:r>
                <a:rPr lang="sv-SE" sz="1100" dirty="0">
                  <a:solidFill>
                    <a:schemeClr val="tx2"/>
                  </a:solidFill>
                </a:rPr>
                <a:t>Stora Enso Fors</a:t>
              </a:r>
            </a:p>
            <a:p>
              <a:pPr marL="171450" indent="-171450">
                <a:buClr>
                  <a:srgbClr val="C00000"/>
                </a:buClr>
                <a:buFont typeface="Wingdings" panose="05000000000000000000" pitchFamily="2" charset="2"/>
                <a:buChar char="§"/>
              </a:pPr>
              <a:r>
                <a:rPr lang="sv-SE" sz="1100" dirty="0">
                  <a:solidFill>
                    <a:schemeClr val="tx2"/>
                  </a:solidFill>
                </a:rPr>
                <a:t>Södra Cell Mönsterås</a:t>
              </a:r>
            </a:p>
            <a:p>
              <a:pPr marL="171450" indent="-171450">
                <a:buClr>
                  <a:srgbClr val="C00000"/>
                </a:buClr>
                <a:buFont typeface="Wingdings" panose="05000000000000000000" pitchFamily="2" charset="2"/>
                <a:buChar char="§"/>
              </a:pPr>
              <a:r>
                <a:rPr lang="sv-SE" sz="1100" dirty="0">
                  <a:solidFill>
                    <a:schemeClr val="tx2"/>
                  </a:solidFill>
                </a:rPr>
                <a:t>Södra Cell Mörrum</a:t>
              </a:r>
            </a:p>
            <a:p>
              <a:pPr marL="171450" indent="-171450">
                <a:buClr>
                  <a:srgbClr val="C00000"/>
                </a:buClr>
                <a:buFont typeface="Wingdings" panose="05000000000000000000" pitchFamily="2" charset="2"/>
                <a:buChar char="§"/>
              </a:pPr>
              <a:r>
                <a:rPr lang="sv-SE" sz="1100" dirty="0">
                  <a:solidFill>
                    <a:schemeClr val="tx2"/>
                  </a:solidFill>
                </a:rPr>
                <a:t>Södra Cell Värö</a:t>
              </a:r>
            </a:p>
            <a:p>
              <a:pPr marL="171450" indent="-171450">
                <a:buClr>
                  <a:schemeClr val="accent5"/>
                </a:buClr>
                <a:buFont typeface="Wingdings" panose="05000000000000000000" pitchFamily="2" charset="2"/>
                <a:buChar char="§"/>
              </a:pPr>
              <a:r>
                <a:rPr lang="sv-SE" sz="1100" dirty="0">
                  <a:solidFill>
                    <a:schemeClr val="tx2"/>
                  </a:solidFill>
                </a:rPr>
                <a:t>Vattenfall Jordbro</a:t>
              </a:r>
            </a:p>
            <a:p>
              <a:pPr marL="171450" indent="-171450">
                <a:buClr>
                  <a:schemeClr val="accent5"/>
                </a:buClr>
                <a:buFont typeface="Wingdings" panose="05000000000000000000" pitchFamily="2" charset="2"/>
                <a:buChar char="§"/>
              </a:pPr>
              <a:r>
                <a:rPr lang="sv-SE" sz="1100" dirty="0">
                  <a:solidFill>
                    <a:schemeClr val="tx2"/>
                  </a:solidFill>
                </a:rPr>
                <a:t>Värmevärden Nynäshamn</a:t>
              </a:r>
            </a:p>
            <a:p>
              <a:pPr marL="171450" indent="-171450">
                <a:buClr>
                  <a:schemeClr val="accent5"/>
                </a:buClr>
                <a:buFont typeface="Wingdings" panose="05000000000000000000" pitchFamily="2" charset="2"/>
                <a:buChar char="§"/>
              </a:pPr>
              <a:r>
                <a:rPr lang="sv-SE" sz="1100" dirty="0">
                  <a:solidFill>
                    <a:schemeClr val="tx2"/>
                  </a:solidFill>
                </a:rPr>
                <a:t>Övik Energi</a:t>
              </a:r>
            </a:p>
            <a:p>
              <a:pPr marL="171450" indent="-171450">
                <a:buClr>
                  <a:schemeClr val="accent1"/>
                </a:buClr>
                <a:buFont typeface="Wingdings" panose="05000000000000000000" pitchFamily="2" charset="2"/>
                <a:buChar char="§"/>
              </a:pPr>
              <a:r>
                <a:rPr lang="sv-SE" sz="1100" dirty="0">
                  <a:solidFill>
                    <a:schemeClr val="tx2"/>
                  </a:solidFill>
                </a:rPr>
                <a:t>Metsä Husum</a:t>
              </a:r>
            </a:p>
          </p:txBody>
        </p:sp>
      </p:grpSp>
      <p:grpSp>
        <p:nvGrpSpPr>
          <p:cNvPr id="11" name="Group 10">
            <a:extLst>
              <a:ext uri="{FF2B5EF4-FFF2-40B4-BE49-F238E27FC236}">
                <a16:creationId xmlns:a16="http://schemas.microsoft.com/office/drawing/2014/main" id="{2F24DE59-FCAA-49B0-B286-5F27E1C26FAD}"/>
              </a:ext>
            </a:extLst>
          </p:cNvPr>
          <p:cNvGrpSpPr/>
          <p:nvPr/>
        </p:nvGrpSpPr>
        <p:grpSpPr>
          <a:xfrm>
            <a:off x="7100148" y="1142044"/>
            <a:ext cx="1805752" cy="1385486"/>
            <a:chOff x="7100147" y="1113279"/>
            <a:chExt cx="1805752" cy="1385486"/>
          </a:xfrm>
          <a:solidFill>
            <a:schemeClr val="accent1">
              <a:lumMod val="20000"/>
              <a:lumOff val="80000"/>
            </a:schemeClr>
          </a:solidFill>
          <a:effectLst/>
        </p:grpSpPr>
        <p:sp>
          <p:nvSpPr>
            <p:cNvPr id="22" name="Isosceles Triangle 21">
              <a:extLst>
                <a:ext uri="{FF2B5EF4-FFF2-40B4-BE49-F238E27FC236}">
                  <a16:creationId xmlns:a16="http://schemas.microsoft.com/office/drawing/2014/main" id="{120497BE-D2F7-4CD2-A8BE-E8E35F5F2D50}"/>
                </a:ext>
              </a:extLst>
            </p:cNvPr>
            <p:cNvSpPr/>
            <p:nvPr/>
          </p:nvSpPr>
          <p:spPr>
            <a:xfrm rot="10800000">
              <a:off x="7226515" y="1915544"/>
              <a:ext cx="251024" cy="583221"/>
            </a:xfrm>
            <a:prstGeom prst="triangle">
              <a:avLst>
                <a:gd name="adj" fmla="val 52718"/>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a:p>
          </p:txBody>
        </p:sp>
        <p:sp>
          <p:nvSpPr>
            <p:cNvPr id="21" name="Rectangular Callout 90">
              <a:extLst>
                <a:ext uri="{FF2B5EF4-FFF2-40B4-BE49-F238E27FC236}">
                  <a16:creationId xmlns:a16="http://schemas.microsoft.com/office/drawing/2014/main" id="{246A93F7-6FCC-421A-A8AB-4103C7819306}"/>
                </a:ext>
              </a:extLst>
            </p:cNvPr>
            <p:cNvSpPr/>
            <p:nvPr/>
          </p:nvSpPr>
          <p:spPr>
            <a:xfrm>
              <a:off x="7100147" y="1113279"/>
              <a:ext cx="1805752" cy="1156716"/>
            </a:xfrm>
            <a:prstGeom prst="roundRect">
              <a:avLst>
                <a:gd name="adj" fmla="val 11296"/>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5"/>
                </a:buClr>
                <a:buFont typeface="Wingdings" panose="05000000000000000000" pitchFamily="2" charset="2"/>
                <a:buChar char="§"/>
              </a:pPr>
              <a:r>
                <a:rPr lang="sv-SE" sz="1100" dirty="0">
                  <a:solidFill>
                    <a:schemeClr val="tx2"/>
                  </a:solidFill>
                </a:rPr>
                <a:t>Fortum Naantali</a:t>
              </a:r>
            </a:p>
            <a:p>
              <a:pPr marL="171450" indent="-171450">
                <a:buClr>
                  <a:schemeClr val="accent5"/>
                </a:buClr>
                <a:buFont typeface="Wingdings" panose="05000000000000000000" pitchFamily="2" charset="2"/>
                <a:buChar char="§"/>
              </a:pPr>
              <a:r>
                <a:rPr lang="sv-SE" sz="1100" dirty="0">
                  <a:solidFill>
                    <a:schemeClr val="tx2"/>
                  </a:solidFill>
                </a:rPr>
                <a:t>Kilpilahti Power plant</a:t>
              </a:r>
            </a:p>
            <a:p>
              <a:pPr marL="171450" indent="-171450">
                <a:buClr>
                  <a:schemeClr val="accent1"/>
                </a:buClr>
                <a:buFont typeface="Wingdings" panose="05000000000000000000" pitchFamily="2" charset="2"/>
                <a:buChar char="§"/>
              </a:pPr>
              <a:r>
                <a:rPr lang="sv-SE" sz="1100" dirty="0">
                  <a:solidFill>
                    <a:schemeClr val="tx2"/>
                  </a:solidFill>
                </a:rPr>
                <a:t>UPM Kymi</a:t>
              </a:r>
            </a:p>
            <a:p>
              <a:pPr marL="171450" indent="-171450">
                <a:buClr>
                  <a:srgbClr val="C00000"/>
                </a:buClr>
                <a:buFont typeface="Wingdings" panose="05000000000000000000" pitchFamily="2" charset="2"/>
                <a:buChar char="§"/>
              </a:pPr>
              <a:r>
                <a:rPr lang="sv-SE" sz="1100" dirty="0">
                  <a:solidFill>
                    <a:schemeClr val="tx2"/>
                  </a:solidFill>
                </a:rPr>
                <a:t>Metsä Kemi</a:t>
              </a:r>
            </a:p>
            <a:p>
              <a:pPr marL="171450" indent="-171450">
                <a:buClr>
                  <a:schemeClr val="accent5"/>
                </a:buClr>
                <a:buFont typeface="Wingdings" panose="05000000000000000000" pitchFamily="2" charset="2"/>
                <a:buChar char="§"/>
              </a:pPr>
              <a:r>
                <a:rPr lang="sv-SE" sz="1100" dirty="0">
                  <a:solidFill>
                    <a:schemeClr val="tx2"/>
                  </a:solidFill>
                </a:rPr>
                <a:t>Pori Energia </a:t>
              </a:r>
            </a:p>
          </p:txBody>
        </p:sp>
      </p:grpSp>
      <p:sp>
        <p:nvSpPr>
          <p:cNvPr id="41" name="Flowchart: Connector 40">
            <a:extLst>
              <a:ext uri="{FF2B5EF4-FFF2-40B4-BE49-F238E27FC236}">
                <a16:creationId xmlns:a16="http://schemas.microsoft.com/office/drawing/2014/main" id="{A6250DE6-53B3-4F33-8503-49F550ECD95E}"/>
              </a:ext>
            </a:extLst>
          </p:cNvPr>
          <p:cNvSpPr/>
          <p:nvPr/>
        </p:nvSpPr>
        <p:spPr>
          <a:xfrm>
            <a:off x="4395508" y="3317152"/>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42" name="Flowchart: Connector 41">
            <a:extLst>
              <a:ext uri="{FF2B5EF4-FFF2-40B4-BE49-F238E27FC236}">
                <a16:creationId xmlns:a16="http://schemas.microsoft.com/office/drawing/2014/main" id="{B8653F33-DD8D-4449-98F0-B1FB91163315}"/>
              </a:ext>
            </a:extLst>
          </p:cNvPr>
          <p:cNvSpPr/>
          <p:nvPr/>
        </p:nvSpPr>
        <p:spPr>
          <a:xfrm>
            <a:off x="9060577" y="4441118"/>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grpSp>
        <p:nvGrpSpPr>
          <p:cNvPr id="3" name="Group 2">
            <a:extLst>
              <a:ext uri="{FF2B5EF4-FFF2-40B4-BE49-F238E27FC236}">
                <a16:creationId xmlns:a16="http://schemas.microsoft.com/office/drawing/2014/main" id="{71777998-D66E-4A78-994A-D12ABD5A498C}"/>
              </a:ext>
            </a:extLst>
          </p:cNvPr>
          <p:cNvGrpSpPr/>
          <p:nvPr/>
        </p:nvGrpSpPr>
        <p:grpSpPr>
          <a:xfrm>
            <a:off x="5384140" y="1269701"/>
            <a:ext cx="1568254" cy="1236529"/>
            <a:chOff x="5384140" y="1269701"/>
            <a:chExt cx="1568254" cy="1236529"/>
          </a:xfrm>
          <a:solidFill>
            <a:schemeClr val="accent1">
              <a:lumMod val="20000"/>
              <a:lumOff val="80000"/>
            </a:schemeClr>
          </a:solidFill>
          <a:effectLst/>
        </p:grpSpPr>
        <p:sp>
          <p:nvSpPr>
            <p:cNvPr id="55" name="Isosceles Triangle 54">
              <a:extLst>
                <a:ext uri="{FF2B5EF4-FFF2-40B4-BE49-F238E27FC236}">
                  <a16:creationId xmlns:a16="http://schemas.microsoft.com/office/drawing/2014/main" id="{BBD25F43-530C-45DF-8E56-FA2C4D5A1E7B}"/>
                </a:ext>
              </a:extLst>
            </p:cNvPr>
            <p:cNvSpPr/>
            <p:nvPr/>
          </p:nvSpPr>
          <p:spPr>
            <a:xfrm rot="9882172">
              <a:off x="6664362" y="1628436"/>
              <a:ext cx="288032" cy="877794"/>
            </a:xfrm>
            <a:prstGeom prst="triangle">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a:p>
          </p:txBody>
        </p:sp>
        <p:sp>
          <p:nvSpPr>
            <p:cNvPr id="56" name="Rectangular Callout 90">
              <a:extLst>
                <a:ext uri="{FF2B5EF4-FFF2-40B4-BE49-F238E27FC236}">
                  <a16:creationId xmlns:a16="http://schemas.microsoft.com/office/drawing/2014/main" id="{3D02F388-D296-4F7F-8F1D-9735630B6DB2}"/>
                </a:ext>
              </a:extLst>
            </p:cNvPr>
            <p:cNvSpPr/>
            <p:nvPr/>
          </p:nvSpPr>
          <p:spPr>
            <a:xfrm>
              <a:off x="5384140" y="1269701"/>
              <a:ext cx="1534743" cy="444432"/>
            </a:xfrm>
            <a:prstGeom prst="roundRect">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Södra Cell Tofte</a:t>
              </a:r>
            </a:p>
          </p:txBody>
        </p:sp>
      </p:grpSp>
      <p:sp>
        <p:nvSpPr>
          <p:cNvPr id="57" name="Flowchart: Connector 56">
            <a:extLst>
              <a:ext uri="{FF2B5EF4-FFF2-40B4-BE49-F238E27FC236}">
                <a16:creationId xmlns:a16="http://schemas.microsoft.com/office/drawing/2014/main" id="{C34E1930-E0F4-4CFD-803A-1ECBF9FBD79F}"/>
              </a:ext>
            </a:extLst>
          </p:cNvPr>
          <p:cNvSpPr/>
          <p:nvPr/>
        </p:nvSpPr>
        <p:spPr>
          <a:xfrm>
            <a:off x="7436610" y="2681341"/>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8" name="Flowchart: Connector 57">
            <a:extLst>
              <a:ext uri="{FF2B5EF4-FFF2-40B4-BE49-F238E27FC236}">
                <a16:creationId xmlns:a16="http://schemas.microsoft.com/office/drawing/2014/main" id="{50A90D7A-BA2F-4EB1-BD63-BF42B660B2BA}"/>
              </a:ext>
            </a:extLst>
          </p:cNvPr>
          <p:cNvSpPr/>
          <p:nvPr/>
        </p:nvSpPr>
        <p:spPr>
          <a:xfrm>
            <a:off x="6872321" y="2472997"/>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grpSp>
        <p:nvGrpSpPr>
          <p:cNvPr id="35" name="Group 34">
            <a:extLst>
              <a:ext uri="{FF2B5EF4-FFF2-40B4-BE49-F238E27FC236}">
                <a16:creationId xmlns:a16="http://schemas.microsoft.com/office/drawing/2014/main" id="{FE4DE815-C622-4116-900F-D1F8CB947071}"/>
              </a:ext>
            </a:extLst>
          </p:cNvPr>
          <p:cNvGrpSpPr/>
          <p:nvPr/>
        </p:nvGrpSpPr>
        <p:grpSpPr>
          <a:xfrm>
            <a:off x="5604245" y="4800032"/>
            <a:ext cx="1716073" cy="1378760"/>
            <a:chOff x="5678769" y="4856117"/>
            <a:chExt cx="1872208" cy="1378760"/>
          </a:xfrm>
          <a:solidFill>
            <a:schemeClr val="accent1">
              <a:lumMod val="20000"/>
              <a:lumOff val="80000"/>
            </a:schemeClr>
          </a:solidFill>
          <a:effectLst/>
        </p:grpSpPr>
        <p:sp>
          <p:nvSpPr>
            <p:cNvPr id="26" name="Isosceles Triangle 25">
              <a:extLst>
                <a:ext uri="{FF2B5EF4-FFF2-40B4-BE49-F238E27FC236}">
                  <a16:creationId xmlns:a16="http://schemas.microsoft.com/office/drawing/2014/main" id="{2D99D793-8AEE-47E8-869F-01309143FE51}"/>
                </a:ext>
              </a:extLst>
            </p:cNvPr>
            <p:cNvSpPr/>
            <p:nvPr/>
          </p:nvSpPr>
          <p:spPr>
            <a:xfrm rot="20197890">
              <a:off x="5872107" y="4856117"/>
              <a:ext cx="234543" cy="909188"/>
            </a:xfrm>
            <a:prstGeom prst="triangle">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a:p>
          </p:txBody>
        </p:sp>
        <p:sp>
          <p:nvSpPr>
            <p:cNvPr id="23" name="Rectangular Callout 90">
              <a:extLst>
                <a:ext uri="{FF2B5EF4-FFF2-40B4-BE49-F238E27FC236}">
                  <a16:creationId xmlns:a16="http://schemas.microsoft.com/office/drawing/2014/main" id="{A47F7620-51D8-4B7D-B84C-27E9E0DB7127}"/>
                </a:ext>
              </a:extLst>
            </p:cNvPr>
            <p:cNvSpPr/>
            <p:nvPr/>
          </p:nvSpPr>
          <p:spPr>
            <a:xfrm>
              <a:off x="5678769" y="5369868"/>
              <a:ext cx="1872208" cy="865009"/>
            </a:xfrm>
            <a:prstGeom prst="roundRect">
              <a:avLst>
                <a:gd name="adj" fmla="val 7023"/>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CMPC Guaiba</a:t>
              </a:r>
            </a:p>
            <a:p>
              <a:pPr marL="171450" indent="-171450">
                <a:buClr>
                  <a:schemeClr val="accent1"/>
                </a:buClr>
                <a:buFont typeface="Wingdings" panose="05000000000000000000" pitchFamily="2" charset="2"/>
                <a:buChar char="§"/>
              </a:pPr>
              <a:r>
                <a:rPr lang="sv-SE" sz="1100" dirty="0">
                  <a:solidFill>
                    <a:schemeClr val="tx2"/>
                  </a:solidFill>
                </a:rPr>
                <a:t>CMPC Laja</a:t>
              </a:r>
            </a:p>
            <a:p>
              <a:pPr marL="171450" indent="-171450">
                <a:buClr>
                  <a:schemeClr val="accent1"/>
                </a:buClr>
                <a:buFont typeface="Wingdings" panose="05000000000000000000" pitchFamily="2" charset="2"/>
                <a:buChar char="§"/>
              </a:pPr>
              <a:r>
                <a:rPr lang="sv-SE" sz="1100" dirty="0">
                  <a:solidFill>
                    <a:schemeClr val="tx2"/>
                  </a:solidFill>
                </a:rPr>
                <a:t>Eldorado</a:t>
              </a:r>
            </a:p>
          </p:txBody>
        </p:sp>
      </p:grpSp>
      <p:grpSp>
        <p:nvGrpSpPr>
          <p:cNvPr id="33" name="Group 32">
            <a:extLst>
              <a:ext uri="{FF2B5EF4-FFF2-40B4-BE49-F238E27FC236}">
                <a16:creationId xmlns:a16="http://schemas.microsoft.com/office/drawing/2014/main" id="{148C14E1-D2B9-4878-8E45-2525F5F82D31}"/>
              </a:ext>
            </a:extLst>
          </p:cNvPr>
          <p:cNvGrpSpPr/>
          <p:nvPr/>
        </p:nvGrpSpPr>
        <p:grpSpPr>
          <a:xfrm>
            <a:off x="3055522" y="5213767"/>
            <a:ext cx="2339256" cy="553003"/>
            <a:chOff x="3055520" y="5702073"/>
            <a:chExt cx="2339256" cy="553003"/>
          </a:xfrm>
          <a:solidFill>
            <a:schemeClr val="accent1">
              <a:lumMod val="20000"/>
              <a:lumOff val="80000"/>
            </a:schemeClr>
          </a:solidFill>
          <a:effectLst/>
        </p:grpSpPr>
        <p:sp>
          <p:nvSpPr>
            <p:cNvPr id="28" name="Isosceles Triangle 27">
              <a:extLst>
                <a:ext uri="{FF2B5EF4-FFF2-40B4-BE49-F238E27FC236}">
                  <a16:creationId xmlns:a16="http://schemas.microsoft.com/office/drawing/2014/main" id="{A1DF4F56-0527-4EAB-BBB4-E4F3810010EB}"/>
                </a:ext>
              </a:extLst>
            </p:cNvPr>
            <p:cNvSpPr/>
            <p:nvPr/>
          </p:nvSpPr>
          <p:spPr>
            <a:xfrm rot="4275010">
              <a:off x="4990948" y="5563998"/>
              <a:ext cx="234543" cy="573113"/>
            </a:xfrm>
            <a:prstGeom prst="triangle">
              <a:avLst>
                <a:gd name="adj" fmla="val 100000"/>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a:p>
          </p:txBody>
        </p:sp>
        <p:sp>
          <p:nvSpPr>
            <p:cNvPr id="27" name="Rectangular Callout 90">
              <a:extLst>
                <a:ext uri="{FF2B5EF4-FFF2-40B4-BE49-F238E27FC236}">
                  <a16:creationId xmlns:a16="http://schemas.microsoft.com/office/drawing/2014/main" id="{F20997D7-635B-45DB-960E-24D4AAF8C4E2}"/>
                </a:ext>
              </a:extLst>
            </p:cNvPr>
            <p:cNvSpPr/>
            <p:nvPr/>
          </p:nvSpPr>
          <p:spPr>
            <a:xfrm>
              <a:off x="3055520" y="5702073"/>
              <a:ext cx="2026439" cy="553003"/>
            </a:xfrm>
            <a:prstGeom prst="roundRect">
              <a:avLst>
                <a:gd name="adj" fmla="val 11656"/>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en-US" sz="1100" dirty="0">
                  <a:solidFill>
                    <a:schemeClr val="tx2"/>
                  </a:solidFill>
                </a:rPr>
                <a:t>Arauco Nueva Aldea</a:t>
              </a:r>
            </a:p>
            <a:p>
              <a:pPr marL="171450" indent="-171450">
                <a:buClr>
                  <a:schemeClr val="accent1"/>
                </a:buClr>
                <a:buFont typeface="Wingdings" panose="05000000000000000000" pitchFamily="2" charset="2"/>
                <a:buChar char="§"/>
              </a:pPr>
              <a:r>
                <a:rPr lang="en-US" sz="1100" dirty="0">
                  <a:solidFill>
                    <a:schemeClr val="tx2"/>
                  </a:solidFill>
                </a:rPr>
                <a:t>Arauco MAPA</a:t>
              </a:r>
            </a:p>
          </p:txBody>
        </p:sp>
      </p:grpSp>
      <p:grpSp>
        <p:nvGrpSpPr>
          <p:cNvPr id="32" name="Group 31">
            <a:extLst>
              <a:ext uri="{FF2B5EF4-FFF2-40B4-BE49-F238E27FC236}">
                <a16:creationId xmlns:a16="http://schemas.microsoft.com/office/drawing/2014/main" id="{DD91B1A8-864A-473D-A76C-AB346E701B12}"/>
              </a:ext>
            </a:extLst>
          </p:cNvPr>
          <p:cNvGrpSpPr/>
          <p:nvPr/>
        </p:nvGrpSpPr>
        <p:grpSpPr>
          <a:xfrm>
            <a:off x="3055522" y="3434709"/>
            <a:ext cx="1733900" cy="1704461"/>
            <a:chOff x="3055522" y="3434532"/>
            <a:chExt cx="2026440" cy="1715623"/>
          </a:xfrm>
          <a:solidFill>
            <a:schemeClr val="accent1">
              <a:lumMod val="20000"/>
              <a:lumOff val="80000"/>
            </a:schemeClr>
          </a:solidFill>
          <a:effectLst/>
        </p:grpSpPr>
        <p:sp>
          <p:nvSpPr>
            <p:cNvPr id="40" name="Isosceles Triangle 39">
              <a:extLst>
                <a:ext uri="{FF2B5EF4-FFF2-40B4-BE49-F238E27FC236}">
                  <a16:creationId xmlns:a16="http://schemas.microsoft.com/office/drawing/2014/main" id="{3D84E523-9667-46EE-8D05-57B6D5648688}"/>
                </a:ext>
              </a:extLst>
            </p:cNvPr>
            <p:cNvSpPr/>
            <p:nvPr/>
          </p:nvSpPr>
          <p:spPr>
            <a:xfrm>
              <a:off x="4462395" y="3434532"/>
              <a:ext cx="211536" cy="818628"/>
            </a:xfrm>
            <a:prstGeom prst="triangle">
              <a:avLst>
                <a:gd name="adj" fmla="val 73716"/>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dirty="0"/>
            </a:p>
          </p:txBody>
        </p:sp>
        <p:sp>
          <p:nvSpPr>
            <p:cNvPr id="39" name="Rectangular Callout 90">
              <a:extLst>
                <a:ext uri="{FF2B5EF4-FFF2-40B4-BE49-F238E27FC236}">
                  <a16:creationId xmlns:a16="http://schemas.microsoft.com/office/drawing/2014/main" id="{59836D51-97DA-43F1-ABEC-E41FFDD541D6}"/>
                </a:ext>
              </a:extLst>
            </p:cNvPr>
            <p:cNvSpPr/>
            <p:nvPr/>
          </p:nvSpPr>
          <p:spPr>
            <a:xfrm>
              <a:off x="3055522" y="4167958"/>
              <a:ext cx="2026440" cy="982197"/>
            </a:xfrm>
            <a:prstGeom prst="roundRect">
              <a:avLst>
                <a:gd name="adj" fmla="val 9412"/>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5"/>
                </a:buClr>
                <a:buFont typeface="Wingdings" panose="05000000000000000000" pitchFamily="2" charset="2"/>
                <a:buChar char="§"/>
              </a:pPr>
              <a:r>
                <a:rPr lang="sv-SE" sz="1100" dirty="0">
                  <a:solidFill>
                    <a:schemeClr val="tx2"/>
                  </a:solidFill>
                </a:rPr>
                <a:t>Wee Energies</a:t>
              </a:r>
            </a:p>
            <a:p>
              <a:pPr marL="171450" indent="-171450">
                <a:buClr>
                  <a:schemeClr val="accent1"/>
                </a:buClr>
                <a:buFont typeface="Wingdings" panose="05000000000000000000" pitchFamily="2" charset="2"/>
                <a:buChar char="§"/>
              </a:pPr>
              <a:r>
                <a:rPr lang="sv-SE" sz="1100" dirty="0">
                  <a:solidFill>
                    <a:schemeClr val="tx2"/>
                  </a:solidFill>
                </a:rPr>
                <a:t>Weyerhaeuser Kingsport</a:t>
              </a:r>
            </a:p>
            <a:p>
              <a:pPr marL="171450" indent="-171450">
                <a:buClr>
                  <a:schemeClr val="accent5"/>
                </a:buClr>
                <a:buFont typeface="Wingdings" panose="05000000000000000000" pitchFamily="2" charset="2"/>
                <a:buChar char="§"/>
              </a:pPr>
              <a:r>
                <a:rPr lang="sv-SE" sz="1100" dirty="0">
                  <a:solidFill>
                    <a:schemeClr val="tx2"/>
                  </a:solidFill>
                </a:rPr>
                <a:t>GRU Gainesville</a:t>
              </a:r>
            </a:p>
          </p:txBody>
        </p:sp>
      </p:grpSp>
      <p:grpSp>
        <p:nvGrpSpPr>
          <p:cNvPr id="65" name="Group 64">
            <a:extLst>
              <a:ext uri="{FF2B5EF4-FFF2-40B4-BE49-F238E27FC236}">
                <a16:creationId xmlns:a16="http://schemas.microsoft.com/office/drawing/2014/main" id="{66C8D42D-7BF2-4C0F-9A19-495C4A8C3848}"/>
              </a:ext>
            </a:extLst>
          </p:cNvPr>
          <p:cNvGrpSpPr/>
          <p:nvPr/>
        </p:nvGrpSpPr>
        <p:grpSpPr>
          <a:xfrm>
            <a:off x="9363858" y="2687651"/>
            <a:ext cx="2285858" cy="399384"/>
            <a:chOff x="9363858" y="2687651"/>
            <a:chExt cx="2285858" cy="399384"/>
          </a:xfrm>
          <a:solidFill>
            <a:schemeClr val="accent1">
              <a:lumMod val="20000"/>
              <a:lumOff val="80000"/>
            </a:schemeClr>
          </a:solidFill>
          <a:effectLst/>
        </p:grpSpPr>
        <p:sp>
          <p:nvSpPr>
            <p:cNvPr id="37" name="Isosceles Triangle 36">
              <a:extLst>
                <a:ext uri="{FF2B5EF4-FFF2-40B4-BE49-F238E27FC236}">
                  <a16:creationId xmlns:a16="http://schemas.microsoft.com/office/drawing/2014/main" id="{3071C27F-22E1-4820-8A5E-8310C39EE8D2}"/>
                </a:ext>
              </a:extLst>
            </p:cNvPr>
            <p:cNvSpPr/>
            <p:nvPr/>
          </p:nvSpPr>
          <p:spPr>
            <a:xfrm rot="17276675">
              <a:off x="9652782" y="2398727"/>
              <a:ext cx="206783" cy="784632"/>
            </a:xfrm>
            <a:prstGeom prst="triangle">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dirty="0"/>
            </a:p>
          </p:txBody>
        </p:sp>
        <p:sp>
          <p:nvSpPr>
            <p:cNvPr id="18" name="Rectangular Callout 90">
              <a:extLst>
                <a:ext uri="{FF2B5EF4-FFF2-40B4-BE49-F238E27FC236}">
                  <a16:creationId xmlns:a16="http://schemas.microsoft.com/office/drawing/2014/main" id="{D58FA389-11F4-4E4F-BC41-DBCFAD30F336}"/>
                </a:ext>
              </a:extLst>
            </p:cNvPr>
            <p:cNvSpPr/>
            <p:nvPr/>
          </p:nvSpPr>
          <p:spPr>
            <a:xfrm>
              <a:off x="10050514" y="2688835"/>
              <a:ext cx="1599202" cy="398200"/>
            </a:xfrm>
            <a:prstGeom prst="roundRect">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rgbClr val="C00000"/>
                </a:buClr>
                <a:buFont typeface="Wingdings" panose="05000000000000000000" pitchFamily="2" charset="2"/>
                <a:buChar char="§"/>
              </a:pPr>
              <a:r>
                <a:rPr lang="sv-SE" sz="1100" dirty="0">
                  <a:solidFill>
                    <a:schemeClr val="tx2"/>
                  </a:solidFill>
                </a:rPr>
                <a:t>Ilim Bratsk</a:t>
              </a:r>
            </a:p>
          </p:txBody>
        </p:sp>
      </p:grpSp>
      <p:grpSp>
        <p:nvGrpSpPr>
          <p:cNvPr id="64" name="Group 63">
            <a:extLst>
              <a:ext uri="{FF2B5EF4-FFF2-40B4-BE49-F238E27FC236}">
                <a16:creationId xmlns:a16="http://schemas.microsoft.com/office/drawing/2014/main" id="{DA797F49-4E2D-4C40-81CC-B0415572D883}"/>
              </a:ext>
            </a:extLst>
          </p:cNvPr>
          <p:cNvGrpSpPr/>
          <p:nvPr/>
        </p:nvGrpSpPr>
        <p:grpSpPr>
          <a:xfrm>
            <a:off x="9271092" y="3305237"/>
            <a:ext cx="2587134" cy="1463877"/>
            <a:chOff x="9271092" y="3305236"/>
            <a:chExt cx="2587134" cy="1081915"/>
          </a:xfrm>
          <a:solidFill>
            <a:schemeClr val="accent1">
              <a:lumMod val="20000"/>
              <a:lumOff val="80000"/>
            </a:schemeClr>
          </a:solidFill>
          <a:effectLst/>
        </p:grpSpPr>
        <p:sp>
          <p:nvSpPr>
            <p:cNvPr id="36" name="Isosceles Triangle 35">
              <a:extLst>
                <a:ext uri="{FF2B5EF4-FFF2-40B4-BE49-F238E27FC236}">
                  <a16:creationId xmlns:a16="http://schemas.microsoft.com/office/drawing/2014/main" id="{8D809B7D-6F32-406E-884D-8C686DE104A5}"/>
                </a:ext>
              </a:extLst>
            </p:cNvPr>
            <p:cNvSpPr/>
            <p:nvPr/>
          </p:nvSpPr>
          <p:spPr>
            <a:xfrm rot="16200000">
              <a:off x="9569163" y="3159565"/>
              <a:ext cx="188489" cy="784632"/>
            </a:xfrm>
            <a:prstGeom prst="triangle">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a:p>
          </p:txBody>
        </p:sp>
        <p:sp>
          <p:nvSpPr>
            <p:cNvPr id="34" name="Rectangular Callout 90">
              <a:extLst>
                <a:ext uri="{FF2B5EF4-FFF2-40B4-BE49-F238E27FC236}">
                  <a16:creationId xmlns:a16="http://schemas.microsoft.com/office/drawing/2014/main" id="{21CFC353-D713-4961-BD92-9B96985FA95C}"/>
                </a:ext>
              </a:extLst>
            </p:cNvPr>
            <p:cNvSpPr/>
            <p:nvPr/>
          </p:nvSpPr>
          <p:spPr>
            <a:xfrm>
              <a:off x="10049097" y="3305236"/>
              <a:ext cx="1809129" cy="1081915"/>
            </a:xfrm>
            <a:prstGeom prst="roundRect">
              <a:avLst>
                <a:gd name="adj" fmla="val 9461"/>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rgbClr val="C00000"/>
                </a:buClr>
                <a:buFont typeface="Wingdings" panose="05000000000000000000" pitchFamily="2" charset="2"/>
                <a:buChar char="§"/>
              </a:pPr>
              <a:r>
                <a:rPr lang="sv-SE" sz="1100" dirty="0">
                  <a:solidFill>
                    <a:schemeClr val="tx2"/>
                  </a:solidFill>
                </a:rPr>
                <a:t>April Rizhao</a:t>
              </a:r>
            </a:p>
            <a:p>
              <a:pPr marL="171450" indent="-171450">
                <a:buClr>
                  <a:schemeClr val="accent1"/>
                </a:buClr>
                <a:buFont typeface="Wingdings" panose="05000000000000000000" pitchFamily="2" charset="2"/>
                <a:buChar char="§"/>
              </a:pPr>
              <a:r>
                <a:rPr lang="sv-SE" sz="1100" dirty="0">
                  <a:solidFill>
                    <a:schemeClr val="tx2"/>
                  </a:solidFill>
                </a:rPr>
                <a:t>Hainan Mill</a:t>
              </a:r>
            </a:p>
            <a:p>
              <a:pPr marL="171450" indent="-171450">
                <a:buClr>
                  <a:srgbClr val="C00000"/>
                </a:buClr>
                <a:buFont typeface="Wingdings" panose="05000000000000000000" pitchFamily="2" charset="2"/>
                <a:buChar char="§"/>
              </a:pPr>
              <a:r>
                <a:rPr lang="sv-SE" sz="1100" dirty="0">
                  <a:solidFill>
                    <a:schemeClr val="tx2"/>
                  </a:solidFill>
                </a:rPr>
                <a:t>Oji Nantong</a:t>
              </a:r>
            </a:p>
            <a:p>
              <a:pPr marL="171450" indent="-171450">
                <a:buClr>
                  <a:schemeClr val="accent1"/>
                </a:buClr>
                <a:buFont typeface="Wingdings" panose="05000000000000000000" pitchFamily="2" charset="2"/>
                <a:buChar char="§"/>
              </a:pPr>
              <a:r>
                <a:rPr lang="sv-SE" sz="1100" dirty="0">
                  <a:solidFill>
                    <a:schemeClr val="tx2"/>
                  </a:solidFill>
                </a:rPr>
                <a:t>ITC Bhadrachalam</a:t>
              </a:r>
            </a:p>
            <a:p>
              <a:pPr marL="171450" indent="-171450">
                <a:buClr>
                  <a:schemeClr val="accent1"/>
                </a:buClr>
                <a:buFont typeface="Wingdings" panose="05000000000000000000" pitchFamily="2" charset="2"/>
                <a:buChar char="§"/>
              </a:pPr>
              <a:r>
                <a:rPr lang="sv-SE" sz="1100" dirty="0">
                  <a:solidFill>
                    <a:schemeClr val="tx2"/>
                  </a:solidFill>
                </a:rPr>
                <a:t>Nine dragons</a:t>
              </a:r>
            </a:p>
            <a:p>
              <a:pPr marL="171450" indent="-171450">
                <a:buClr>
                  <a:schemeClr val="accent1"/>
                </a:buClr>
                <a:buFont typeface="Wingdings" panose="05000000000000000000" pitchFamily="2" charset="2"/>
                <a:buChar char="§"/>
              </a:pPr>
              <a:r>
                <a:rPr lang="sv-SE" sz="1100" dirty="0">
                  <a:solidFill>
                    <a:schemeClr val="tx2"/>
                  </a:solidFill>
                </a:rPr>
                <a:t>Bac Ninh</a:t>
              </a:r>
            </a:p>
            <a:p>
              <a:pPr marL="171450" indent="-171450">
                <a:buClr>
                  <a:schemeClr val="accent5"/>
                </a:buClr>
                <a:buFont typeface="Wingdings" panose="05000000000000000000" pitchFamily="2" charset="2"/>
                <a:buChar char="§"/>
              </a:pPr>
              <a:r>
                <a:rPr lang="sv-SE" sz="1100" dirty="0">
                  <a:solidFill>
                    <a:schemeClr val="tx2"/>
                  </a:solidFill>
                </a:rPr>
                <a:t>Karawang</a:t>
              </a:r>
            </a:p>
          </p:txBody>
        </p:sp>
      </p:grpSp>
      <p:grpSp>
        <p:nvGrpSpPr>
          <p:cNvPr id="38" name="Group 37">
            <a:extLst>
              <a:ext uri="{FF2B5EF4-FFF2-40B4-BE49-F238E27FC236}">
                <a16:creationId xmlns:a16="http://schemas.microsoft.com/office/drawing/2014/main" id="{A67290C6-8EC8-46E9-93E8-659BBCA16909}"/>
              </a:ext>
            </a:extLst>
          </p:cNvPr>
          <p:cNvGrpSpPr/>
          <p:nvPr/>
        </p:nvGrpSpPr>
        <p:grpSpPr>
          <a:xfrm>
            <a:off x="8934511" y="4805769"/>
            <a:ext cx="2142257" cy="575052"/>
            <a:chOff x="9233417" y="4354481"/>
            <a:chExt cx="2129173" cy="618806"/>
          </a:xfrm>
          <a:solidFill>
            <a:schemeClr val="accent1">
              <a:lumMod val="20000"/>
              <a:lumOff val="80000"/>
            </a:schemeClr>
          </a:solidFill>
          <a:effectLst/>
        </p:grpSpPr>
        <p:sp>
          <p:nvSpPr>
            <p:cNvPr id="44" name="Isosceles Triangle 43">
              <a:extLst>
                <a:ext uri="{FF2B5EF4-FFF2-40B4-BE49-F238E27FC236}">
                  <a16:creationId xmlns:a16="http://schemas.microsoft.com/office/drawing/2014/main" id="{84F4BAA3-7E8B-4A04-AAF4-13AF77AA1651}"/>
                </a:ext>
              </a:extLst>
            </p:cNvPr>
            <p:cNvSpPr/>
            <p:nvPr/>
          </p:nvSpPr>
          <p:spPr>
            <a:xfrm rot="18784434">
              <a:off x="9612478" y="3975420"/>
              <a:ext cx="195125" cy="953247"/>
            </a:xfrm>
            <a:prstGeom prst="triangle">
              <a:avLst>
                <a:gd name="adj" fmla="val 100000"/>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dirty="0"/>
            </a:p>
          </p:txBody>
        </p:sp>
        <p:sp>
          <p:nvSpPr>
            <p:cNvPr id="43" name="Rectangular Callout 90">
              <a:extLst>
                <a:ext uri="{FF2B5EF4-FFF2-40B4-BE49-F238E27FC236}">
                  <a16:creationId xmlns:a16="http://schemas.microsoft.com/office/drawing/2014/main" id="{D79067C7-FA9E-469A-BEF8-0FAD78ABB701}"/>
                </a:ext>
              </a:extLst>
            </p:cNvPr>
            <p:cNvSpPr/>
            <p:nvPr/>
          </p:nvSpPr>
          <p:spPr>
            <a:xfrm>
              <a:off x="9763388" y="4575087"/>
              <a:ext cx="1599202" cy="398200"/>
            </a:xfrm>
            <a:prstGeom prst="roundRect">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Riau Andalan</a:t>
              </a:r>
            </a:p>
          </p:txBody>
        </p:sp>
      </p:grpSp>
      <p:grpSp>
        <p:nvGrpSpPr>
          <p:cNvPr id="17" name="Group 16">
            <a:extLst>
              <a:ext uri="{FF2B5EF4-FFF2-40B4-BE49-F238E27FC236}">
                <a16:creationId xmlns:a16="http://schemas.microsoft.com/office/drawing/2014/main" id="{D0BAA6DF-8B13-49C8-9B22-78CB833E3DB4}"/>
              </a:ext>
            </a:extLst>
          </p:cNvPr>
          <p:cNvGrpSpPr/>
          <p:nvPr/>
        </p:nvGrpSpPr>
        <p:grpSpPr>
          <a:xfrm>
            <a:off x="5058606" y="2707892"/>
            <a:ext cx="1833803" cy="813302"/>
            <a:chOff x="5105930" y="2861991"/>
            <a:chExt cx="1833803" cy="585729"/>
          </a:xfrm>
          <a:effectLst/>
        </p:grpSpPr>
        <p:sp>
          <p:nvSpPr>
            <p:cNvPr id="61" name="Isosceles Triangle 60">
              <a:extLst>
                <a:ext uri="{FF2B5EF4-FFF2-40B4-BE49-F238E27FC236}">
                  <a16:creationId xmlns:a16="http://schemas.microsoft.com/office/drawing/2014/main" id="{4339B45A-298F-4BA1-807C-FC02A245E81D}"/>
                </a:ext>
              </a:extLst>
            </p:cNvPr>
            <p:cNvSpPr/>
            <p:nvPr/>
          </p:nvSpPr>
          <p:spPr>
            <a:xfrm rot="4191518">
              <a:off x="6545834" y="2765011"/>
              <a:ext cx="234543" cy="553254"/>
            </a:xfrm>
            <a:prstGeom prst="triangle">
              <a:avLst/>
            </a:prstGeom>
            <a:solidFill>
              <a:schemeClr val="accent1">
                <a:lumMod val="20000"/>
                <a:lumOff val="8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dirty="0"/>
            </a:p>
          </p:txBody>
        </p:sp>
        <p:sp>
          <p:nvSpPr>
            <p:cNvPr id="60" name="Rectangular Callout 90">
              <a:extLst>
                <a:ext uri="{FF2B5EF4-FFF2-40B4-BE49-F238E27FC236}">
                  <a16:creationId xmlns:a16="http://schemas.microsoft.com/office/drawing/2014/main" id="{BE35C5C7-26E3-4621-9CF0-13A910B96139}"/>
                </a:ext>
              </a:extLst>
            </p:cNvPr>
            <p:cNvSpPr/>
            <p:nvPr/>
          </p:nvSpPr>
          <p:spPr>
            <a:xfrm>
              <a:off x="5105930" y="2861991"/>
              <a:ext cx="1450875" cy="585729"/>
            </a:xfrm>
            <a:prstGeom prst="roundRect">
              <a:avLst/>
            </a:prstGeom>
            <a:solidFill>
              <a:schemeClr val="accent1">
                <a:lumMod val="20000"/>
                <a:lumOff val="8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5"/>
                </a:buClr>
                <a:buFont typeface="Wingdings" panose="05000000000000000000" pitchFamily="2" charset="2"/>
                <a:buChar char="§"/>
              </a:pPr>
              <a:r>
                <a:rPr lang="sv-SE" sz="1100" dirty="0">
                  <a:solidFill>
                    <a:schemeClr val="tx2"/>
                  </a:solidFill>
                </a:rPr>
                <a:t>Hofor</a:t>
              </a:r>
            </a:p>
            <a:p>
              <a:pPr marL="171450" indent="-171450">
                <a:buClr>
                  <a:schemeClr val="accent5"/>
                </a:buClr>
                <a:buFont typeface="Wingdings" panose="05000000000000000000" pitchFamily="2" charset="2"/>
                <a:buChar char="§"/>
              </a:pPr>
              <a:r>
                <a:rPr lang="sv-SE" sz="1100" dirty="0">
                  <a:solidFill>
                    <a:schemeClr val="tx2"/>
                  </a:solidFill>
                </a:rPr>
                <a:t>Örsted</a:t>
              </a:r>
            </a:p>
            <a:p>
              <a:pPr marL="171450" indent="-171450">
                <a:buClr>
                  <a:schemeClr val="accent1"/>
                </a:buClr>
                <a:buFont typeface="Wingdings" panose="05000000000000000000" pitchFamily="2" charset="2"/>
                <a:buChar char="§"/>
              </a:pPr>
              <a:r>
                <a:rPr lang="sv-SE" sz="1100" dirty="0">
                  <a:solidFill>
                    <a:schemeClr val="tx2"/>
                  </a:solidFill>
                </a:rPr>
                <a:t>UPM Shotton</a:t>
              </a:r>
            </a:p>
            <a:p>
              <a:pPr marL="171450" indent="-171450">
                <a:buClr>
                  <a:schemeClr val="accent5"/>
                </a:buClr>
                <a:buFont typeface="Wingdings" panose="05000000000000000000" pitchFamily="2" charset="2"/>
                <a:buChar char="§"/>
              </a:pPr>
              <a:r>
                <a:rPr lang="sv-SE" sz="1100" dirty="0">
                  <a:solidFill>
                    <a:schemeClr val="tx2"/>
                  </a:solidFill>
                </a:rPr>
                <a:t>Eon Lockerbie</a:t>
              </a:r>
            </a:p>
          </p:txBody>
        </p:sp>
      </p:grpSp>
      <p:sp>
        <p:nvSpPr>
          <p:cNvPr id="63" name="Rectangular Callout 90">
            <a:extLst>
              <a:ext uri="{FF2B5EF4-FFF2-40B4-BE49-F238E27FC236}">
                <a16:creationId xmlns:a16="http://schemas.microsoft.com/office/drawing/2014/main" id="{203EA77A-E2DF-44E2-9D94-C1DBBCE8EF4D}"/>
              </a:ext>
            </a:extLst>
          </p:cNvPr>
          <p:cNvSpPr/>
          <p:nvPr/>
        </p:nvSpPr>
        <p:spPr>
          <a:xfrm>
            <a:off x="10346059" y="1190196"/>
            <a:ext cx="1599203" cy="898691"/>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Pulp/paper mill</a:t>
            </a:r>
          </a:p>
          <a:p>
            <a:pPr marL="171450" indent="-171450">
              <a:buClr>
                <a:schemeClr val="accent5"/>
              </a:buClr>
              <a:buFont typeface="Wingdings" panose="05000000000000000000" pitchFamily="2" charset="2"/>
              <a:buChar char="§"/>
            </a:pPr>
            <a:r>
              <a:rPr lang="sv-SE" sz="1100" dirty="0">
                <a:solidFill>
                  <a:schemeClr val="tx2"/>
                </a:solidFill>
              </a:rPr>
              <a:t>Power plant</a:t>
            </a:r>
          </a:p>
          <a:p>
            <a:pPr marL="171450" indent="-171450">
              <a:buClr>
                <a:srgbClr val="C00000"/>
              </a:buClr>
              <a:buFont typeface="Wingdings" panose="05000000000000000000" pitchFamily="2" charset="2"/>
              <a:buChar char="§"/>
            </a:pPr>
            <a:r>
              <a:rPr lang="sv-SE" sz="1100" dirty="0">
                <a:solidFill>
                  <a:schemeClr val="tx2"/>
                </a:solidFill>
              </a:rPr>
              <a:t>Mill wide</a:t>
            </a:r>
          </a:p>
          <a:p>
            <a:pPr marL="171450" indent="-171450">
              <a:buClr>
                <a:schemeClr val="tx2"/>
              </a:buClr>
              <a:buFont typeface="Wingdings" panose="05000000000000000000" pitchFamily="2" charset="2"/>
              <a:buChar char="§"/>
            </a:pPr>
            <a:r>
              <a:rPr lang="sv-SE" sz="1100" dirty="0">
                <a:solidFill>
                  <a:schemeClr val="tx2"/>
                </a:solidFill>
              </a:rPr>
              <a:t>Other</a:t>
            </a:r>
          </a:p>
        </p:txBody>
      </p:sp>
      <p:grpSp>
        <p:nvGrpSpPr>
          <p:cNvPr id="29" name="Group 28">
            <a:extLst>
              <a:ext uri="{FF2B5EF4-FFF2-40B4-BE49-F238E27FC236}">
                <a16:creationId xmlns:a16="http://schemas.microsoft.com/office/drawing/2014/main" id="{906BA688-3EFF-42C6-8C2D-8A67881DFE36}"/>
              </a:ext>
            </a:extLst>
          </p:cNvPr>
          <p:cNvGrpSpPr/>
          <p:nvPr/>
        </p:nvGrpSpPr>
        <p:grpSpPr>
          <a:xfrm>
            <a:off x="6938557" y="3005713"/>
            <a:ext cx="1675959" cy="2659205"/>
            <a:chOff x="6524484" y="3282363"/>
            <a:chExt cx="1303943" cy="1599804"/>
          </a:xfrm>
          <a:solidFill>
            <a:schemeClr val="accent1">
              <a:lumMod val="20000"/>
              <a:lumOff val="80000"/>
            </a:schemeClr>
          </a:solidFill>
          <a:effectLst/>
        </p:grpSpPr>
        <p:sp>
          <p:nvSpPr>
            <p:cNvPr id="31" name="Isosceles Triangle 30">
              <a:extLst>
                <a:ext uri="{FF2B5EF4-FFF2-40B4-BE49-F238E27FC236}">
                  <a16:creationId xmlns:a16="http://schemas.microsoft.com/office/drawing/2014/main" id="{8FE12F3F-794D-467B-8D98-CAF062311CCA}"/>
                </a:ext>
              </a:extLst>
            </p:cNvPr>
            <p:cNvSpPr/>
            <p:nvPr/>
          </p:nvSpPr>
          <p:spPr>
            <a:xfrm rot="21250597">
              <a:off x="6770155" y="3282363"/>
              <a:ext cx="234543" cy="563537"/>
            </a:xfrm>
            <a:prstGeom prst="triangle">
              <a:avLst>
                <a:gd name="adj" fmla="val 0"/>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endParaRPr lang="sv-SE" sz="1100" dirty="0"/>
            </a:p>
          </p:txBody>
        </p:sp>
        <p:sp>
          <p:nvSpPr>
            <p:cNvPr id="30" name="Rectangular Callout 90">
              <a:extLst>
                <a:ext uri="{FF2B5EF4-FFF2-40B4-BE49-F238E27FC236}">
                  <a16:creationId xmlns:a16="http://schemas.microsoft.com/office/drawing/2014/main" id="{5589472D-D174-4BCE-9C24-ABDE802C336A}"/>
                </a:ext>
              </a:extLst>
            </p:cNvPr>
            <p:cNvSpPr/>
            <p:nvPr/>
          </p:nvSpPr>
          <p:spPr>
            <a:xfrm>
              <a:off x="6524484" y="3548272"/>
              <a:ext cx="1303943" cy="1333895"/>
            </a:xfrm>
            <a:prstGeom prst="roundRect">
              <a:avLst>
                <a:gd name="adj" fmla="val 4552"/>
              </a:avLst>
            </a:prstGeom>
            <a:grp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marL="171450" indent="-171450">
                <a:buClr>
                  <a:schemeClr val="accent1"/>
                </a:buClr>
                <a:buFont typeface="Wingdings" panose="05000000000000000000" pitchFamily="2" charset="2"/>
                <a:buChar char="§"/>
              </a:pPr>
              <a:r>
                <a:rPr lang="sv-SE" sz="1100" dirty="0">
                  <a:solidFill>
                    <a:schemeClr val="tx2"/>
                  </a:solidFill>
                </a:rPr>
                <a:t>HH Dunaújváros</a:t>
              </a:r>
            </a:p>
            <a:p>
              <a:pPr marL="171450" indent="-171450">
                <a:buClr>
                  <a:schemeClr val="accent1"/>
                </a:buClr>
                <a:buFont typeface="Wingdings" panose="05000000000000000000" pitchFamily="2" charset="2"/>
                <a:buChar char="§"/>
              </a:pPr>
              <a:r>
                <a:rPr lang="sv-SE" sz="1100" dirty="0">
                  <a:solidFill>
                    <a:schemeClr val="tx2"/>
                  </a:solidFill>
                </a:rPr>
                <a:t>Mondi Swiecie</a:t>
              </a:r>
            </a:p>
            <a:p>
              <a:pPr marL="171450" indent="-171450">
                <a:buClr>
                  <a:schemeClr val="accent1"/>
                </a:buClr>
                <a:buFont typeface="Wingdings" panose="05000000000000000000" pitchFamily="2" charset="2"/>
                <a:buChar char="§"/>
              </a:pPr>
              <a:r>
                <a:rPr lang="sv-SE" sz="1100" dirty="0">
                  <a:solidFill>
                    <a:schemeClr val="tx2"/>
                  </a:solidFill>
                </a:rPr>
                <a:t>DS Smith Viana</a:t>
              </a:r>
            </a:p>
            <a:p>
              <a:pPr marL="171450" indent="-171450">
                <a:buClr>
                  <a:schemeClr val="accent5"/>
                </a:buClr>
                <a:buFont typeface="Wingdings" panose="05000000000000000000" pitchFamily="2" charset="2"/>
                <a:buChar char="§"/>
              </a:pPr>
              <a:r>
                <a:rPr lang="sv-SE" sz="1100" dirty="0">
                  <a:solidFill>
                    <a:schemeClr val="tx2"/>
                  </a:solidFill>
                </a:rPr>
                <a:t>Norske skog Bruck</a:t>
              </a:r>
            </a:p>
            <a:p>
              <a:pPr marL="171450" indent="-171450">
                <a:buClr>
                  <a:schemeClr val="accent5"/>
                </a:buClr>
                <a:buFont typeface="Wingdings" panose="05000000000000000000" pitchFamily="2" charset="2"/>
                <a:buChar char="§"/>
              </a:pPr>
              <a:r>
                <a:rPr lang="sv-SE" sz="1100" dirty="0">
                  <a:solidFill>
                    <a:schemeClr val="tx2"/>
                  </a:solidFill>
                </a:rPr>
                <a:t>Stora Enso Langerbrugge</a:t>
              </a:r>
            </a:p>
            <a:p>
              <a:pPr marL="171450" indent="-171450">
                <a:buClr>
                  <a:schemeClr val="accent5"/>
                </a:buClr>
                <a:buFont typeface="Wingdings" panose="05000000000000000000" pitchFamily="2" charset="2"/>
                <a:buChar char="§"/>
              </a:pPr>
              <a:r>
                <a:rPr lang="sv-SE" sz="1100" dirty="0">
                  <a:solidFill>
                    <a:schemeClr val="tx2"/>
                  </a:solidFill>
                </a:rPr>
                <a:t>Braunschweig</a:t>
              </a:r>
            </a:p>
            <a:p>
              <a:pPr marL="171450" indent="-171450">
                <a:buClr>
                  <a:schemeClr val="accent5"/>
                </a:buClr>
                <a:buFont typeface="Wingdings" panose="05000000000000000000" pitchFamily="2" charset="2"/>
                <a:buChar char="§"/>
              </a:pPr>
              <a:r>
                <a:rPr lang="sv-SE" sz="1100" dirty="0">
                  <a:solidFill>
                    <a:schemeClr val="tx2"/>
                  </a:solidFill>
                </a:rPr>
                <a:t>2valorise Ham</a:t>
              </a:r>
            </a:p>
            <a:p>
              <a:pPr marL="171450" indent="-171450">
                <a:buClr>
                  <a:srgbClr val="C00000"/>
                </a:buClr>
                <a:buFont typeface="Wingdings" panose="05000000000000000000" pitchFamily="2" charset="2"/>
                <a:buChar char="§"/>
              </a:pPr>
              <a:r>
                <a:rPr lang="sv-SE" sz="1100" dirty="0">
                  <a:solidFill>
                    <a:schemeClr val="tx2"/>
                  </a:solidFill>
                </a:rPr>
                <a:t>Mercer Rosenthal</a:t>
              </a:r>
            </a:p>
            <a:p>
              <a:pPr marL="171450" indent="-171450">
                <a:buClr>
                  <a:schemeClr val="accent1"/>
                </a:buClr>
                <a:buFont typeface="Wingdings" panose="05000000000000000000" pitchFamily="2" charset="2"/>
                <a:buChar char="§"/>
              </a:pPr>
              <a:r>
                <a:rPr lang="sv-SE" sz="1100" dirty="0">
                  <a:solidFill>
                    <a:schemeClr val="tx2"/>
                  </a:solidFill>
                </a:rPr>
                <a:t>Altri group</a:t>
              </a:r>
            </a:p>
            <a:p>
              <a:pPr marL="171450" indent="-171450">
                <a:buClr>
                  <a:schemeClr val="accent5"/>
                </a:buClr>
                <a:buFont typeface="Wingdings" panose="05000000000000000000" pitchFamily="2" charset="2"/>
                <a:buChar char="§"/>
              </a:pPr>
              <a:r>
                <a:rPr lang="sv-SE" sz="1100" dirty="0">
                  <a:solidFill>
                    <a:schemeClr val="tx2"/>
                  </a:solidFill>
                </a:rPr>
                <a:t>Getec</a:t>
              </a:r>
            </a:p>
          </p:txBody>
        </p:sp>
      </p:grpSp>
      <p:sp>
        <p:nvSpPr>
          <p:cNvPr id="13" name="Flowchart: Connector 12">
            <a:extLst>
              <a:ext uri="{FF2B5EF4-FFF2-40B4-BE49-F238E27FC236}">
                <a16:creationId xmlns:a16="http://schemas.microsoft.com/office/drawing/2014/main" id="{41B4E17F-BA51-4DEE-80A9-9481B330ECCA}"/>
              </a:ext>
            </a:extLst>
          </p:cNvPr>
          <p:cNvSpPr/>
          <p:nvPr/>
        </p:nvSpPr>
        <p:spPr>
          <a:xfrm>
            <a:off x="6823835" y="2789157"/>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6" name="Flowchart: Connector 15">
            <a:extLst>
              <a:ext uri="{FF2B5EF4-FFF2-40B4-BE49-F238E27FC236}">
                <a16:creationId xmlns:a16="http://schemas.microsoft.com/office/drawing/2014/main" id="{67E3D906-24F1-4E5D-80D5-E140C7757B21}"/>
              </a:ext>
            </a:extLst>
          </p:cNvPr>
          <p:cNvSpPr/>
          <p:nvPr/>
        </p:nvSpPr>
        <p:spPr>
          <a:xfrm>
            <a:off x="7125414" y="2908002"/>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9" name="Flowchart: Connector 58">
            <a:extLst>
              <a:ext uri="{FF2B5EF4-FFF2-40B4-BE49-F238E27FC236}">
                <a16:creationId xmlns:a16="http://schemas.microsoft.com/office/drawing/2014/main" id="{A9F39EC7-1F2C-4F1D-90AF-083B5CD84561}"/>
              </a:ext>
            </a:extLst>
          </p:cNvPr>
          <p:cNvSpPr/>
          <p:nvPr/>
        </p:nvSpPr>
        <p:spPr>
          <a:xfrm>
            <a:off x="5627830" y="4787196"/>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62" name="Flowchart: Connector 61">
            <a:extLst>
              <a:ext uri="{FF2B5EF4-FFF2-40B4-BE49-F238E27FC236}">
                <a16:creationId xmlns:a16="http://schemas.microsoft.com/office/drawing/2014/main" id="{4ECB7594-BBEF-43B8-9703-348CC87266EC}"/>
              </a:ext>
            </a:extLst>
          </p:cNvPr>
          <p:cNvSpPr/>
          <p:nvPr/>
        </p:nvSpPr>
        <p:spPr>
          <a:xfrm>
            <a:off x="5319717" y="5314533"/>
            <a:ext cx="144016" cy="144016"/>
          </a:xfrm>
          <a:prstGeom prst="flowChartConnector">
            <a:avLst/>
          </a:prstGeom>
          <a:solidFill>
            <a:schemeClr val="accent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Tree>
    <p:extLst>
      <p:ext uri="{BB962C8B-B14F-4D97-AF65-F5344CB8AC3E}">
        <p14:creationId xmlns:p14="http://schemas.microsoft.com/office/powerpoint/2010/main" val="124070141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B2EBBD4-67C4-A222-EDD9-0DD68072FB7E}"/>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itle 1">
            <a:extLst>
              <a:ext uri="{FF2B5EF4-FFF2-40B4-BE49-F238E27FC236}">
                <a16:creationId xmlns:a16="http://schemas.microsoft.com/office/drawing/2014/main" id="{C635BA1C-7BB4-2E97-6389-988542291568}"/>
              </a:ext>
            </a:extLst>
          </p:cNvPr>
          <p:cNvSpPr txBox="1">
            <a:spLocks/>
          </p:cNvSpPr>
          <p:nvPr/>
        </p:nvSpPr>
        <p:spPr>
          <a:xfrm>
            <a:off x="4441403" y="2033513"/>
            <a:ext cx="7607299" cy="2952973"/>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pPr>
              <a:spcAft>
                <a:spcPts val="1200"/>
              </a:spcAft>
            </a:pPr>
            <a:r>
              <a:rPr lang="en-US" sz="3200" b="1" dirty="0">
                <a:solidFill>
                  <a:srgbClr val="FFFFFF"/>
                </a:solidFill>
                <a:latin typeface="Maven Pro" pitchFamily="2" charset="0"/>
              </a:rPr>
              <a:t>Thank you for listening.</a:t>
            </a:r>
          </a:p>
          <a:p>
            <a:pPr>
              <a:spcAft>
                <a:spcPts val="1200"/>
              </a:spcAft>
            </a:pPr>
            <a:r>
              <a:rPr lang="en-US" sz="8800" b="1" dirty="0">
                <a:solidFill>
                  <a:srgbClr val="FFFFFF"/>
                </a:solidFill>
                <a:latin typeface="Maven Pro" pitchFamily="2" charset="0"/>
              </a:rPr>
              <a:t>Questions?</a:t>
            </a:r>
          </a:p>
        </p:txBody>
      </p:sp>
      <p:sp>
        <p:nvSpPr>
          <p:cNvPr id="6" name="Text Placeholder 5">
            <a:extLst>
              <a:ext uri="{FF2B5EF4-FFF2-40B4-BE49-F238E27FC236}">
                <a16:creationId xmlns:a16="http://schemas.microsoft.com/office/drawing/2014/main" id="{9DB391D7-F217-E628-415F-2B450E4C5833}"/>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7" name="Text Placeholder 5">
            <a:extLst>
              <a:ext uri="{FF2B5EF4-FFF2-40B4-BE49-F238E27FC236}">
                <a16:creationId xmlns:a16="http://schemas.microsoft.com/office/drawing/2014/main" id="{ACB8C6C5-A818-0A16-0684-C19F784E4F77}"/>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222780405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6945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28501" y="0"/>
            <a:ext cx="12192000"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3948799" y="1142799"/>
            <a:ext cx="6913486" cy="414972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5400" b="1" dirty="0" err="1">
                <a:latin typeface="Maven Pro" pitchFamily="2" charset="0"/>
              </a:rPr>
              <a:t>train·ing</a:t>
            </a:r>
            <a:endParaRPr lang="en-US" sz="5400" b="1" dirty="0">
              <a:latin typeface="Maven Pro" pitchFamily="2" charset="0"/>
            </a:endParaRPr>
          </a:p>
          <a:p>
            <a:endParaRPr lang="en-US" sz="4000" b="1" dirty="0">
              <a:latin typeface="Maven Pro" pitchFamily="2" charset="0"/>
            </a:endParaRPr>
          </a:p>
          <a:p>
            <a:r>
              <a:rPr lang="en-US" sz="3200" dirty="0">
                <a:latin typeface="Maven Pro" pitchFamily="2" charset="0"/>
              </a:rPr>
              <a:t>“The action of teaching a person or an animal a particular </a:t>
            </a:r>
            <a:r>
              <a:rPr lang="en-US" sz="3200" b="1" dirty="0">
                <a:latin typeface="Maven Pro" pitchFamily="2" charset="0"/>
              </a:rPr>
              <a:t>skill</a:t>
            </a:r>
            <a:r>
              <a:rPr lang="en-US" sz="3200" dirty="0">
                <a:latin typeface="Maven Pro" pitchFamily="2" charset="0"/>
              </a:rPr>
              <a:t> or type of </a:t>
            </a:r>
            <a:r>
              <a:rPr lang="en-US" sz="3200" b="1" dirty="0">
                <a:latin typeface="Maven Pro" pitchFamily="2" charset="0"/>
              </a:rPr>
              <a:t>behavior</a:t>
            </a:r>
            <a:r>
              <a:rPr lang="en-US" sz="3200" dirty="0">
                <a:latin typeface="Maven Pro" pitchFamily="2" charset="0"/>
              </a:rPr>
              <a:t>.”</a:t>
            </a:r>
          </a:p>
          <a:p>
            <a:endParaRPr lang="en-US" sz="4000" b="1" dirty="0">
              <a:latin typeface="Maven Pro" pitchFamily="2" charset="0"/>
            </a:endParaRP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pic>
        <p:nvPicPr>
          <p:cNvPr id="6" name="Picture 5">
            <a:extLst>
              <a:ext uri="{FF2B5EF4-FFF2-40B4-BE49-F238E27FC236}">
                <a16:creationId xmlns:a16="http://schemas.microsoft.com/office/drawing/2014/main" id="{7080CE77-99BE-546D-538A-877D9710C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5921" y="312526"/>
            <a:ext cx="3054361" cy="2292295"/>
          </a:xfrm>
          <a:prstGeom prst="rect">
            <a:avLst/>
          </a:prstGeom>
        </p:spPr>
      </p:pic>
      <p:pic>
        <p:nvPicPr>
          <p:cNvPr id="7" name="Picture 6">
            <a:extLst>
              <a:ext uri="{FF2B5EF4-FFF2-40B4-BE49-F238E27FC236}">
                <a16:creationId xmlns:a16="http://schemas.microsoft.com/office/drawing/2014/main" id="{97FF8B48-AA0B-7DDB-55AB-5743C8F73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414" y="4027494"/>
            <a:ext cx="1646063" cy="2530059"/>
          </a:xfrm>
          <a:prstGeom prst="rect">
            <a:avLst/>
          </a:prstGeom>
        </p:spPr>
      </p:pic>
    </p:spTree>
    <p:extLst>
      <p:ext uri="{BB962C8B-B14F-4D97-AF65-F5344CB8AC3E}">
        <p14:creationId xmlns:p14="http://schemas.microsoft.com/office/powerpoint/2010/main" val="288491839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Diagonal Corners Rounded 9">
            <a:extLst>
              <a:ext uri="{FF2B5EF4-FFF2-40B4-BE49-F238E27FC236}">
                <a16:creationId xmlns:a16="http://schemas.microsoft.com/office/drawing/2014/main" id="{6F7E3B2A-D8B7-E7B6-723C-D0C148C3C69B}"/>
              </a:ext>
            </a:extLst>
          </p:cNvPr>
          <p:cNvSpPr/>
          <p:nvPr/>
        </p:nvSpPr>
        <p:spPr>
          <a:xfrm>
            <a:off x="0" y="1269305"/>
            <a:ext cx="12195175" cy="4750644"/>
          </a:xfrm>
          <a:prstGeom prst="round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endParaRPr lang="en-SE" sz="4800" b="1" dirty="0">
              <a:solidFill>
                <a:schemeClr val="accent1"/>
              </a:solidFill>
            </a:endParaRPr>
          </a:p>
        </p:txBody>
      </p:sp>
      <p:pic>
        <p:nvPicPr>
          <p:cNvPr id="26" name="Bildobjekt 25" descr="En bild som visar klädsel, person, Människoansikte, inomhus&#10;&#10;Automatiskt genererad beskrivning">
            <a:extLst>
              <a:ext uri="{FF2B5EF4-FFF2-40B4-BE49-F238E27FC236}">
                <a16:creationId xmlns:a16="http://schemas.microsoft.com/office/drawing/2014/main" id="{1B5FD022-02C0-C769-FA4A-2A527BD5E3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71958" y="1531136"/>
            <a:ext cx="3703298" cy="4266135"/>
          </a:xfrm>
          <a:prstGeom prst="rect">
            <a:avLst/>
          </a:prstGeom>
        </p:spPr>
      </p:pic>
      <p:pic>
        <p:nvPicPr>
          <p:cNvPr id="24" name="Bildobjekt 23" descr="En bild som visar person, klädsel, bil, Landfordon&#10;&#10;Automatiskt genererad beskrivning">
            <a:extLst>
              <a:ext uri="{FF2B5EF4-FFF2-40B4-BE49-F238E27FC236}">
                <a16:creationId xmlns:a16="http://schemas.microsoft.com/office/drawing/2014/main" id="{A4F8FC55-B946-638C-4940-CC4660C6B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16063" y="1520624"/>
            <a:ext cx="3720675" cy="4266136"/>
          </a:xfrm>
          <a:prstGeom prst="rect">
            <a:avLst/>
          </a:prstGeom>
        </p:spPr>
      </p:pic>
      <p:pic>
        <p:nvPicPr>
          <p:cNvPr id="22" name="Bildobjekt 21" descr="En bild som visar utomhus, person, klädsel, väg&#10;&#10;Automatiskt genererad beskrivning">
            <a:extLst>
              <a:ext uri="{FF2B5EF4-FFF2-40B4-BE49-F238E27FC236}">
                <a16:creationId xmlns:a16="http://schemas.microsoft.com/office/drawing/2014/main" id="{526524CE-6A5B-BC18-9432-4923ED9285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8955" y="1517599"/>
            <a:ext cx="3671887" cy="4272186"/>
          </a:xfrm>
          <a:prstGeom prst="rect">
            <a:avLst/>
          </a:prstGeom>
        </p:spPr>
      </p:pic>
      <p:sp>
        <p:nvSpPr>
          <p:cNvPr id="4" name="Text Placeholder 3">
            <a:extLst>
              <a:ext uri="{FF2B5EF4-FFF2-40B4-BE49-F238E27FC236}">
                <a16:creationId xmlns:a16="http://schemas.microsoft.com/office/drawing/2014/main" id="{B4355EEB-A878-15A0-6F91-475115D62053}"/>
              </a:ext>
            </a:extLst>
          </p:cNvPr>
          <p:cNvSpPr>
            <a:spLocks noGrp="1"/>
          </p:cNvSpPr>
          <p:nvPr>
            <p:ph type="body" sz="quarter" idx="14"/>
          </p:nvPr>
        </p:nvSpPr>
        <p:spPr/>
        <p:txBody>
          <a:bodyPr/>
          <a:lstStyle/>
          <a:p>
            <a:endParaRPr lang="en-US"/>
          </a:p>
        </p:txBody>
      </p:sp>
      <p:sp>
        <p:nvSpPr>
          <p:cNvPr id="6" name="Date Placeholder 5">
            <a:extLst>
              <a:ext uri="{FF2B5EF4-FFF2-40B4-BE49-F238E27FC236}">
                <a16:creationId xmlns:a16="http://schemas.microsoft.com/office/drawing/2014/main" id="{CEAF43C1-1F5D-E454-922F-5C06D0B8B965}"/>
              </a:ext>
            </a:extLst>
          </p:cNvPr>
          <p:cNvSpPr>
            <a:spLocks noGrp="1"/>
          </p:cNvSpPr>
          <p:nvPr>
            <p:ph type="dt" sz="half" idx="15"/>
          </p:nvPr>
        </p:nvSpPr>
        <p:spPr/>
        <p:txBody>
          <a:bodyPr/>
          <a:lstStyle/>
          <a:p>
            <a:fld id="{6BA90B14-7C4A-4597-94B4-049EAA7E2A6C}" type="datetime3">
              <a:rPr lang="en-US" smtClean="0"/>
              <a:t>27 November 2023</a:t>
            </a:fld>
            <a:endParaRPr lang="en-US" dirty="0"/>
          </a:p>
        </p:txBody>
      </p:sp>
      <p:sp>
        <p:nvSpPr>
          <p:cNvPr id="7" name="Footer Placeholder 6">
            <a:extLst>
              <a:ext uri="{FF2B5EF4-FFF2-40B4-BE49-F238E27FC236}">
                <a16:creationId xmlns:a16="http://schemas.microsoft.com/office/drawing/2014/main" id="{1E00694F-14E9-4244-2052-FFC9E930FF14}"/>
              </a:ext>
            </a:extLst>
          </p:cNvPr>
          <p:cNvSpPr>
            <a:spLocks noGrp="1"/>
          </p:cNvSpPr>
          <p:nvPr>
            <p:ph type="ftr" sz="quarter" idx="16"/>
          </p:nvPr>
        </p:nvSpPr>
        <p:spPr/>
        <p:txBody>
          <a:bodyPr/>
          <a:lstStyle/>
          <a:p>
            <a:r>
              <a:rPr lang="en-US"/>
              <a:t>Valmet Learning Services</a:t>
            </a:r>
            <a:endParaRPr lang="en-US" dirty="0"/>
          </a:p>
        </p:txBody>
      </p:sp>
      <p:sp>
        <p:nvSpPr>
          <p:cNvPr id="8" name="Slide Number Placeholder 7">
            <a:extLst>
              <a:ext uri="{FF2B5EF4-FFF2-40B4-BE49-F238E27FC236}">
                <a16:creationId xmlns:a16="http://schemas.microsoft.com/office/drawing/2014/main" id="{C78766B1-AC31-0616-C2C4-1003D6690F6C}"/>
              </a:ext>
            </a:extLst>
          </p:cNvPr>
          <p:cNvSpPr>
            <a:spLocks noGrp="1"/>
          </p:cNvSpPr>
          <p:nvPr>
            <p:ph type="sldNum" sz="quarter" idx="17"/>
          </p:nvPr>
        </p:nvSpPr>
        <p:spPr/>
        <p:txBody>
          <a:bodyPr/>
          <a:lstStyle/>
          <a:p>
            <a:fld id="{82F35C78-EDC3-4BE6-A74D-429C10820A80}" type="slidenum">
              <a:rPr lang="en-US" smtClean="0"/>
              <a:pPr/>
              <a:t>6</a:t>
            </a:fld>
            <a:endParaRPr lang="en-US" dirty="0"/>
          </a:p>
        </p:txBody>
      </p:sp>
      <p:sp>
        <p:nvSpPr>
          <p:cNvPr id="13" name="Title 2">
            <a:extLst>
              <a:ext uri="{FF2B5EF4-FFF2-40B4-BE49-F238E27FC236}">
                <a16:creationId xmlns:a16="http://schemas.microsoft.com/office/drawing/2014/main" id="{3F41BCEC-F4AF-4586-1234-C092A64F7937}"/>
              </a:ext>
            </a:extLst>
          </p:cNvPr>
          <p:cNvSpPr txBox="1">
            <a:spLocks/>
          </p:cNvSpPr>
          <p:nvPr/>
        </p:nvSpPr>
        <p:spPr>
          <a:xfrm>
            <a:off x="481013" y="404815"/>
            <a:ext cx="11233150" cy="43189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b="1" dirty="0"/>
              <a:t>Our past training experiences </a:t>
            </a:r>
          </a:p>
        </p:txBody>
      </p:sp>
      <p:sp>
        <p:nvSpPr>
          <p:cNvPr id="18" name="Text Placeholder 12">
            <a:extLst>
              <a:ext uri="{FF2B5EF4-FFF2-40B4-BE49-F238E27FC236}">
                <a16:creationId xmlns:a16="http://schemas.microsoft.com/office/drawing/2014/main" id="{62BBD77D-1AB3-4353-8F0B-9ED695B5BCAB}"/>
              </a:ext>
            </a:extLst>
          </p:cNvPr>
          <p:cNvSpPr txBox="1">
            <a:spLocks/>
          </p:cNvSpPr>
          <p:nvPr/>
        </p:nvSpPr>
        <p:spPr>
          <a:xfrm>
            <a:off x="481013" y="5229200"/>
            <a:ext cx="3671887" cy="359495"/>
          </a:xfrm>
          <a:prstGeom prst="rect">
            <a:avLst/>
          </a:prstGeom>
        </p:spPr>
        <p:txBody>
          <a:bodyPr vert="horz" lIns="0" tIns="0" rIns="0" bIns="0" rtlCol="0">
            <a:normAutofit/>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b="1" dirty="0">
                <a:solidFill>
                  <a:srgbClr val="FFFFFF"/>
                </a:solidFill>
                <a:effectLst>
                  <a:outerShdw blurRad="38100" dist="38100" dir="2700000" algn="tl">
                    <a:srgbClr val="000000">
                      <a:alpha val="43137"/>
                    </a:srgbClr>
                  </a:outerShdw>
                </a:effectLst>
                <a:latin typeface="Maven Pro" pitchFamily="2" charset="0"/>
              </a:rPr>
              <a:t>Childhood</a:t>
            </a:r>
          </a:p>
        </p:txBody>
      </p:sp>
      <p:sp>
        <p:nvSpPr>
          <p:cNvPr id="19" name="Text Placeholder 7">
            <a:extLst>
              <a:ext uri="{FF2B5EF4-FFF2-40B4-BE49-F238E27FC236}">
                <a16:creationId xmlns:a16="http://schemas.microsoft.com/office/drawing/2014/main" id="{502791DF-545D-77F7-25DD-AFA5FD7C8CA3}"/>
              </a:ext>
            </a:extLst>
          </p:cNvPr>
          <p:cNvSpPr txBox="1">
            <a:spLocks/>
          </p:cNvSpPr>
          <p:nvPr/>
        </p:nvSpPr>
        <p:spPr>
          <a:xfrm>
            <a:off x="4297387" y="5229200"/>
            <a:ext cx="3600400" cy="359495"/>
          </a:xfrm>
          <a:prstGeom prst="rect">
            <a:avLst/>
          </a:prstGeom>
        </p:spPr>
        <p:txBody>
          <a:bodyPr vert="horz" wrap="square" lIns="0" tIns="0" rIns="0" bIns="18000" rtlCol="0" anchor="b" anchorCtr="0">
            <a:noAutofit/>
          </a:bodyPr>
          <a:lstStyle>
            <a:lvl1pPr marL="0" indent="0" algn="l" defTabSz="914400" rtl="0" eaLnBrk="1" latinLnBrk="0" hangingPunct="1">
              <a:spcBef>
                <a:spcPts val="0"/>
              </a:spcBef>
              <a:spcAft>
                <a:spcPts val="0"/>
              </a:spcAft>
              <a:buClr>
                <a:schemeClr val="accent1"/>
              </a:buClr>
              <a:buFontTx/>
              <a:buNone/>
              <a:defRPr sz="700" kern="1200">
                <a:solidFill>
                  <a:schemeClr val="tx2"/>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dirty="0">
                <a:solidFill>
                  <a:srgbClr val="FFFFFF"/>
                </a:solidFill>
                <a:effectLst>
                  <a:outerShdw blurRad="38100" dist="38100" dir="2700000" algn="tl">
                    <a:srgbClr val="000000">
                      <a:alpha val="43137"/>
                    </a:srgbClr>
                  </a:outerShdw>
                </a:effectLst>
                <a:latin typeface="Maven Pro" pitchFamily="2" charset="0"/>
              </a:rPr>
              <a:t>Youth</a:t>
            </a:r>
          </a:p>
        </p:txBody>
      </p:sp>
      <p:sp>
        <p:nvSpPr>
          <p:cNvPr id="20" name="Text Placeholder 1">
            <a:extLst>
              <a:ext uri="{FF2B5EF4-FFF2-40B4-BE49-F238E27FC236}">
                <a16:creationId xmlns:a16="http://schemas.microsoft.com/office/drawing/2014/main" id="{79417B96-64F6-6D3E-0770-DC8F5B884D8C}"/>
              </a:ext>
            </a:extLst>
          </p:cNvPr>
          <p:cNvSpPr txBox="1">
            <a:spLocks/>
          </p:cNvSpPr>
          <p:nvPr/>
        </p:nvSpPr>
        <p:spPr>
          <a:xfrm>
            <a:off x="8041803" y="5229200"/>
            <a:ext cx="3672359" cy="359495"/>
          </a:xfrm>
          <a:prstGeom prst="rect">
            <a:avLst/>
          </a:prstGeom>
        </p:spPr>
        <p:txBody>
          <a:bodyPr/>
          <a:lstStyle>
            <a:lvl1pPr marL="266700" indent="-266700" algn="l" defTabSz="914400" rtl="0" eaLnBrk="1" latinLnBrk="0" hangingPunct="1">
              <a:spcBef>
                <a:spcPts val="800"/>
              </a:spcBef>
              <a:spcAft>
                <a:spcPts val="0"/>
              </a:spcAft>
              <a:buClr>
                <a:schemeClr val="accent1"/>
              </a:buClr>
              <a:buFont typeface="Wingdings" panose="05000000000000000000" pitchFamily="2" charset="2"/>
              <a:buChar char=""/>
              <a:defRPr sz="2000" kern="1200">
                <a:solidFill>
                  <a:schemeClr val="tx2">
                    <a:lumMod val="50000"/>
                  </a:schemeClr>
                </a:solid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rgbClr val="FFFFFF"/>
                </a:solidFill>
                <a:effectLst>
                  <a:outerShdw blurRad="38100" dist="38100" dir="2700000" algn="tl">
                    <a:srgbClr val="000000">
                      <a:alpha val="43137"/>
                    </a:srgbClr>
                  </a:outerShdw>
                </a:effectLst>
                <a:latin typeface="Maven Pro" pitchFamily="2" charset="0"/>
              </a:rPr>
              <a:t>Adulthood</a:t>
            </a:r>
          </a:p>
        </p:txBody>
      </p:sp>
    </p:spTree>
    <p:extLst>
      <p:ext uri="{BB962C8B-B14F-4D97-AF65-F5344CB8AC3E}">
        <p14:creationId xmlns:p14="http://schemas.microsoft.com/office/powerpoint/2010/main" val="161742122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4372269" y="1844824"/>
            <a:ext cx="6913486" cy="414972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5400" b="1" dirty="0">
                <a:latin typeface="Maven Pro" pitchFamily="2" charset="0"/>
              </a:rPr>
              <a:t>job </a:t>
            </a:r>
            <a:r>
              <a:rPr lang="en-US" sz="5400" b="1" dirty="0" err="1">
                <a:latin typeface="Maven Pro" pitchFamily="2" charset="0"/>
              </a:rPr>
              <a:t>train·ing</a:t>
            </a:r>
            <a:endParaRPr lang="en-US" sz="5400" b="1" dirty="0">
              <a:latin typeface="Maven Pro" pitchFamily="2" charset="0"/>
            </a:endParaRPr>
          </a:p>
          <a:p>
            <a:endParaRPr lang="en-US" sz="4000" b="1" dirty="0">
              <a:latin typeface="Maven Pro" pitchFamily="2" charset="0"/>
            </a:endParaRPr>
          </a:p>
          <a:p>
            <a:r>
              <a:rPr lang="en-US" sz="3200" dirty="0">
                <a:latin typeface="Maven Pro" pitchFamily="2" charset="0"/>
              </a:rPr>
              <a:t>“The process of increasing the </a:t>
            </a:r>
            <a:r>
              <a:rPr lang="en-US" sz="3200" b="1" dirty="0">
                <a:latin typeface="Maven Pro" pitchFamily="2" charset="0"/>
              </a:rPr>
              <a:t>knowledge </a:t>
            </a:r>
            <a:r>
              <a:rPr lang="en-US" sz="3200" dirty="0">
                <a:latin typeface="Maven Pro" pitchFamily="2" charset="0"/>
              </a:rPr>
              <a:t>and </a:t>
            </a:r>
            <a:r>
              <a:rPr lang="en-US" sz="3200" b="1" dirty="0">
                <a:latin typeface="Maven Pro" pitchFamily="2" charset="0"/>
              </a:rPr>
              <a:t>skills</a:t>
            </a:r>
            <a:r>
              <a:rPr lang="en-US" sz="3200" dirty="0">
                <a:latin typeface="Maven Pro" pitchFamily="2" charset="0"/>
              </a:rPr>
              <a:t> of an employee for doing a particular job.”</a:t>
            </a:r>
          </a:p>
          <a:p>
            <a:endParaRPr lang="en-US" sz="4000" b="1" dirty="0">
              <a:latin typeface="Maven Pro" pitchFamily="2" charset="0"/>
            </a:endParaRP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228409214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HOW IS </a:t>
            </a:r>
            <a:r>
              <a:rPr lang="en-US" sz="4000" i="1" dirty="0">
                <a:solidFill>
                  <a:srgbClr val="50B948"/>
                </a:solidFill>
              </a:rPr>
              <a:t>ON THE JOB </a:t>
            </a:r>
            <a:r>
              <a:rPr lang="en-US" i="1" dirty="0"/>
              <a:t>TRAINING TYPICALLY COMPLETED?</a:t>
            </a:r>
            <a:endParaRPr lang="sv-SE" i="1" dirty="0"/>
          </a:p>
        </p:txBody>
      </p:sp>
      <p:sp>
        <p:nvSpPr>
          <p:cNvPr id="18" name="Platshållare för text 17"/>
          <p:cNvSpPr>
            <a:spLocks noGrp="1"/>
          </p:cNvSpPr>
          <p:nvPr>
            <p:ph type="body" sz="quarter" idx="13"/>
          </p:nvPr>
        </p:nvSpPr>
        <p:spPr/>
        <p:txBody>
          <a:bodyPr/>
          <a:lstStyle/>
          <a:p>
            <a:endParaRPr lang="en-US" dirty="0"/>
          </a:p>
        </p:txBody>
      </p:sp>
      <p:sp>
        <p:nvSpPr>
          <p:cNvPr id="19" name="Platshållare för text 18"/>
          <p:cNvSpPr>
            <a:spLocks noGrp="1"/>
          </p:cNvSpPr>
          <p:nvPr>
            <p:ph type="body" sz="quarter" idx="14"/>
          </p:nvPr>
        </p:nvSpPr>
        <p:spPr/>
        <p:txBody>
          <a:bodyPr/>
          <a:lstStyle/>
          <a:p>
            <a:endParaRPr lang="en-US"/>
          </a:p>
        </p:txBody>
      </p:sp>
      <p:sp>
        <p:nvSpPr>
          <p:cNvPr id="6" name="Date Placeholder 5"/>
          <p:cNvSpPr>
            <a:spLocks noGrp="1"/>
          </p:cNvSpPr>
          <p:nvPr>
            <p:ph type="dt" sz="half" idx="10"/>
          </p:nvPr>
        </p:nvSpPr>
        <p:spPr>
          <a:xfrm>
            <a:off x="827584" y="6453336"/>
            <a:ext cx="1224136"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9F455B-2C1A-4D4F-AFB2-441CCE091F8B}" type="datetime3">
              <a:rPr lang="en-US" smtClean="0"/>
              <a:t>27 November 2023</a:t>
            </a:fld>
            <a:endParaRPr lang="en-US"/>
          </a:p>
        </p:txBody>
      </p:sp>
      <p:sp>
        <p:nvSpPr>
          <p:cNvPr id="7" name="Footer Placeholder 6"/>
          <p:cNvSpPr>
            <a:spLocks noGrp="1"/>
          </p:cNvSpPr>
          <p:nvPr>
            <p:ph type="ftr" sz="quarter" idx="11"/>
          </p:nvPr>
        </p:nvSpPr>
        <p:spPr>
          <a:xfrm>
            <a:off x="2051719" y="6453336"/>
            <a:ext cx="2880643"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Valmet Learning Services</a:t>
            </a:r>
            <a:endParaRPr lang="en-US" dirty="0"/>
          </a:p>
        </p:txBody>
      </p:sp>
      <p:sp>
        <p:nvSpPr>
          <p:cNvPr id="8" name="Slide Number Placeholder 7"/>
          <p:cNvSpPr>
            <a:spLocks noGrp="1"/>
          </p:cNvSpPr>
          <p:nvPr>
            <p:ph type="sldNum" sz="quarter" idx="12"/>
          </p:nvPr>
        </p:nvSpPr>
        <p:spPr>
          <a:xfrm>
            <a:off x="456418" y="6453336"/>
            <a:ext cx="371166" cy="144016"/>
          </a:xfrm>
          <a:prstGeom prst="rect">
            <a:avLst/>
          </a:prstGeom>
        </p:spPr>
        <p:txBody>
          <a:bodyPr vert="horz" lIns="0" tIns="0" rIns="0" bIns="0" rtlCol="0" anchor="ctr">
            <a:noAutofit/>
          </a:bodyPr>
          <a:lstStyle>
            <a:defPPr>
              <a:defRPr lang="fi-FI"/>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F35C78-EDC3-4BE6-A74D-429C10820A80}" type="slidenum">
              <a:rPr lang="en-US" smtClean="0"/>
              <a:pPr/>
              <a:t>8</a:t>
            </a:fld>
            <a:endParaRPr lang="en-US"/>
          </a:p>
        </p:txBody>
      </p:sp>
      <p:sp>
        <p:nvSpPr>
          <p:cNvPr id="4" name="TextBox 3">
            <a:extLst>
              <a:ext uri="{FF2B5EF4-FFF2-40B4-BE49-F238E27FC236}">
                <a16:creationId xmlns:a16="http://schemas.microsoft.com/office/drawing/2014/main" id="{95A37672-186C-D9EC-45E3-6AB98D89032D}"/>
              </a:ext>
            </a:extLst>
          </p:cNvPr>
          <p:cNvSpPr txBox="1"/>
          <p:nvPr/>
        </p:nvSpPr>
        <p:spPr>
          <a:xfrm>
            <a:off x="2051719" y="1268609"/>
            <a:ext cx="8568952" cy="6474456"/>
          </a:xfrm>
          <a:prstGeom prst="rect">
            <a:avLst/>
          </a:prstGeom>
          <a:noFill/>
        </p:spPr>
        <p:txBody>
          <a:bodyPr wrap="square" lIns="36000" tIns="36000" rIns="36000" bIns="36000" rtlCol="0">
            <a:spAutoFit/>
          </a:bodyPr>
          <a:lstStyle/>
          <a:p>
            <a:pPr marL="685800" indent="-685800">
              <a:buFont typeface="Arial" panose="020B0604020202020204" pitchFamily="34" charset="0"/>
              <a:buChar char="•"/>
            </a:pPr>
            <a:r>
              <a:rPr lang="en-CA" sz="3200" dirty="0">
                <a:solidFill>
                  <a:srgbClr val="111111"/>
                </a:solidFill>
                <a:latin typeface="Roboto" panose="020F0502020204030204" pitchFamily="2" charset="0"/>
              </a:rPr>
              <a:t>Peer to Peer (</a:t>
            </a:r>
            <a:r>
              <a:rPr lang="en-CA" sz="3200" i="1" dirty="0">
                <a:solidFill>
                  <a:srgbClr val="111111"/>
                </a:solidFill>
                <a:latin typeface="Roboto" panose="020F0502020204030204" pitchFamily="2" charset="0"/>
              </a:rPr>
              <a:t>usually for a multiple of several shifts</a:t>
            </a:r>
            <a:r>
              <a:rPr lang="en-CA" sz="3200" dirty="0">
                <a:solidFill>
                  <a:srgbClr val="111111"/>
                </a:solidFill>
                <a:latin typeface="Roboto" panose="020F0502020204030204" pitchFamily="2" charset="0"/>
              </a:rPr>
              <a:t>)</a:t>
            </a:r>
          </a:p>
          <a:p>
            <a:pPr marL="685800" indent="-685800">
              <a:buFont typeface="Arial" panose="020B0604020202020204" pitchFamily="34" charset="0"/>
              <a:buChar char="•"/>
            </a:pPr>
            <a:r>
              <a:rPr lang="en-CA" sz="3200" b="0" i="0" dirty="0">
                <a:solidFill>
                  <a:srgbClr val="111111"/>
                </a:solidFill>
                <a:effectLst/>
                <a:latin typeface="Roboto" panose="020F0502020204030204" pitchFamily="2" charset="0"/>
              </a:rPr>
              <a:t>Show and tell with hardcopy </a:t>
            </a:r>
            <a:r>
              <a:rPr lang="en-CA" sz="3200" dirty="0">
                <a:solidFill>
                  <a:srgbClr val="111111"/>
                </a:solidFill>
                <a:latin typeface="Roboto" panose="020F0502020204030204" pitchFamily="2" charset="0"/>
              </a:rPr>
              <a:t>of </a:t>
            </a:r>
            <a:r>
              <a:rPr lang="en-CA" sz="3200" b="0" i="0" dirty="0">
                <a:solidFill>
                  <a:srgbClr val="111111"/>
                </a:solidFill>
                <a:effectLst/>
                <a:latin typeface="Roboto" panose="020F0502020204030204" pitchFamily="2" charset="0"/>
              </a:rPr>
              <a:t>training check sheets for an applicable topic or job.</a:t>
            </a:r>
          </a:p>
          <a:p>
            <a:pPr marL="685800" indent="-685800">
              <a:buFont typeface="Arial" panose="020B0604020202020204" pitchFamily="34" charset="0"/>
              <a:buChar char="•"/>
            </a:pPr>
            <a:r>
              <a:rPr lang="en-CA" sz="3200" b="0" i="0" dirty="0">
                <a:solidFill>
                  <a:srgbClr val="111111"/>
                </a:solidFill>
                <a:effectLst/>
                <a:latin typeface="Roboto" panose="020F0502020204030204" pitchFamily="2" charset="0"/>
              </a:rPr>
              <a:t>Completing or developing sketches of applicable systems.</a:t>
            </a:r>
          </a:p>
          <a:p>
            <a:pPr marL="685800" indent="-685800">
              <a:buFont typeface="Arial" panose="020B0604020202020204" pitchFamily="34" charset="0"/>
              <a:buChar char="•"/>
            </a:pPr>
            <a:r>
              <a:rPr lang="en-CA" sz="3200" dirty="0">
                <a:solidFill>
                  <a:srgbClr val="111111"/>
                </a:solidFill>
                <a:latin typeface="Roboto" panose="020F0502020204030204" pitchFamily="2" charset="0"/>
              </a:rPr>
              <a:t>Review of training results upon completion by a Supervisor, Manager or Team Leader.</a:t>
            </a:r>
          </a:p>
          <a:p>
            <a:pPr marL="685800" indent="-685800">
              <a:buFont typeface="Arial" panose="020B0604020202020204" pitchFamily="34" charset="0"/>
              <a:buChar char="•"/>
            </a:pPr>
            <a:r>
              <a:rPr lang="en-CA" sz="3200" dirty="0">
                <a:solidFill>
                  <a:srgbClr val="111111"/>
                </a:solidFill>
                <a:latin typeface="Roboto" panose="020F0502020204030204" pitchFamily="2" charset="0"/>
              </a:rPr>
              <a:t>Signed off as “trained” and ready to work solo on the job.  </a:t>
            </a:r>
            <a:endParaRPr lang="en-CA" sz="3200" b="0" i="0" dirty="0">
              <a:solidFill>
                <a:srgbClr val="111111"/>
              </a:solidFill>
              <a:effectLst/>
              <a:latin typeface="Roboto" panose="020F0502020204030204" pitchFamily="2" charset="0"/>
            </a:endParaRPr>
          </a:p>
          <a:p>
            <a:endParaRPr lang="en-CA" sz="4800" dirty="0">
              <a:solidFill>
                <a:srgbClr val="111111"/>
              </a:solidFill>
              <a:latin typeface="Roboto" panose="020F0502020204030204" pitchFamily="2" charset="0"/>
            </a:endParaRPr>
          </a:p>
          <a:p>
            <a:endParaRPr lang="en-CA" sz="4800" dirty="0">
              <a:solidFill>
                <a:schemeClr val="tx2">
                  <a:lumMod val="50000"/>
                </a:schemeClr>
              </a:solidFill>
            </a:endParaRPr>
          </a:p>
        </p:txBody>
      </p:sp>
    </p:spTree>
    <p:extLst>
      <p:ext uri="{BB962C8B-B14F-4D97-AF65-F5344CB8AC3E}">
        <p14:creationId xmlns:p14="http://schemas.microsoft.com/office/powerpoint/2010/main" val="403388309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2A2C2-FBC5-15AC-B2FD-84613538F85F}"/>
              </a:ext>
            </a:extLst>
          </p:cNvPr>
          <p:cNvSpPr/>
          <p:nvPr/>
        </p:nvSpPr>
        <p:spPr>
          <a:xfrm>
            <a:off x="0" y="0"/>
            <a:ext cx="12192000" cy="6858000"/>
          </a:xfrm>
          <a:prstGeom prst="rect">
            <a:avLst/>
          </a:prstGeom>
          <a:solidFill>
            <a:srgbClr val="50B9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1">
            <a:extLst>
              <a:ext uri="{FF2B5EF4-FFF2-40B4-BE49-F238E27FC236}">
                <a16:creationId xmlns:a16="http://schemas.microsoft.com/office/drawing/2014/main" id="{F90637DE-488E-827E-9B06-2F7F6F529573}"/>
              </a:ext>
            </a:extLst>
          </p:cNvPr>
          <p:cNvSpPr txBox="1">
            <a:spLocks/>
          </p:cNvSpPr>
          <p:nvPr/>
        </p:nvSpPr>
        <p:spPr>
          <a:xfrm>
            <a:off x="4584701" y="2708275"/>
            <a:ext cx="6913486" cy="144145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sz="4000" b="1" dirty="0">
                <a:solidFill>
                  <a:srgbClr val="FFFFFF"/>
                </a:solidFill>
                <a:latin typeface="Maven Pro" pitchFamily="2" charset="0"/>
              </a:rPr>
              <a:t>Why is all this important?</a:t>
            </a:r>
          </a:p>
        </p:txBody>
      </p:sp>
      <p:sp>
        <p:nvSpPr>
          <p:cNvPr id="4" name="Text Placeholder 5">
            <a:extLst>
              <a:ext uri="{FF2B5EF4-FFF2-40B4-BE49-F238E27FC236}">
                <a16:creationId xmlns:a16="http://schemas.microsoft.com/office/drawing/2014/main" id="{D413E78E-4972-9BD3-053E-B278EA1C6829}"/>
              </a:ext>
            </a:extLst>
          </p:cNvPr>
          <p:cNvSpPr txBox="1">
            <a:spLocks/>
          </p:cNvSpPr>
          <p:nvPr/>
        </p:nvSpPr>
        <p:spPr>
          <a:xfrm>
            <a:off x="0" y="118800"/>
            <a:ext cx="3517200" cy="32328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
        <p:nvSpPr>
          <p:cNvPr id="5" name="Text Placeholder 5">
            <a:extLst>
              <a:ext uri="{FF2B5EF4-FFF2-40B4-BE49-F238E27FC236}">
                <a16:creationId xmlns:a16="http://schemas.microsoft.com/office/drawing/2014/main" id="{E5747B31-686E-96BE-43DC-B69BF319AFA0}"/>
              </a:ext>
            </a:extLst>
          </p:cNvPr>
          <p:cNvSpPr txBox="1">
            <a:spLocks/>
          </p:cNvSpPr>
          <p:nvPr/>
        </p:nvSpPr>
        <p:spPr>
          <a:xfrm>
            <a:off x="0" y="3510000"/>
            <a:ext cx="3517200" cy="32328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a:lstStyle>
            <a:lvl1pPr marL="0" indent="0" algn="l" defTabSz="914400" rtl="0" eaLnBrk="1" latinLnBrk="0" hangingPunct="1">
              <a:spcBef>
                <a:spcPts val="800"/>
              </a:spcBef>
              <a:spcAft>
                <a:spcPts val="0"/>
              </a:spcAft>
              <a:buClr>
                <a:schemeClr val="accent1"/>
              </a:buClr>
              <a:buFontTx/>
              <a:buNone/>
              <a:defRPr sz="200" kern="1200" baseline="0">
                <a:noFill/>
                <a:latin typeface="+mn-lt"/>
                <a:ea typeface="+mn-ea"/>
                <a:cs typeface="+mn-cs"/>
              </a:defRPr>
            </a:lvl1pPr>
            <a:lvl2pPr marL="539750" indent="-273050" algn="l" defTabSz="914400" rtl="0" eaLnBrk="1" latinLnBrk="0" hangingPunct="1">
              <a:spcBef>
                <a:spcPts val="400"/>
              </a:spcBef>
              <a:spcAft>
                <a:spcPts val="0"/>
              </a:spcAft>
              <a:buClr>
                <a:schemeClr val="accent1"/>
              </a:buClr>
              <a:buFont typeface="Arial" pitchFamily="34" charset="0"/>
              <a:buChar char="–"/>
              <a:defRPr sz="1600" kern="1200">
                <a:solidFill>
                  <a:schemeClr val="tx2">
                    <a:lumMod val="50000"/>
                  </a:schemeClr>
                </a:solidFill>
                <a:latin typeface="+mn-lt"/>
                <a:ea typeface="+mn-ea"/>
                <a:cs typeface="+mn-cs"/>
              </a:defRPr>
            </a:lvl2pPr>
            <a:lvl3pPr marL="806450" indent="-266700" algn="l" defTabSz="914400" rtl="0" eaLnBrk="1" latinLnBrk="0" hangingPunct="1">
              <a:spcBef>
                <a:spcPts val="400"/>
              </a:spcBef>
              <a:spcAft>
                <a:spcPts val="0"/>
              </a:spcAft>
              <a:buClr>
                <a:schemeClr val="accent1"/>
              </a:buClr>
              <a:buFont typeface="Wingdings" panose="05000000000000000000" pitchFamily="2" charset="2"/>
              <a:buChar char=""/>
              <a:defRPr sz="1600" kern="1200">
                <a:solidFill>
                  <a:schemeClr val="tx2">
                    <a:lumMod val="50000"/>
                  </a:schemeClr>
                </a:solidFill>
                <a:latin typeface="+mn-lt"/>
                <a:ea typeface="+mn-ea"/>
                <a:cs typeface="+mn-cs"/>
              </a:defRPr>
            </a:lvl3pPr>
            <a:lvl4pPr marL="1071563" indent="-265113" algn="l" defTabSz="914400" rtl="0" eaLnBrk="1" latinLnBrk="0" hangingPunct="1">
              <a:spcBef>
                <a:spcPts val="400"/>
              </a:spcBef>
              <a:spcAft>
                <a:spcPts val="0"/>
              </a:spcAft>
              <a:buClr>
                <a:schemeClr val="accent1"/>
              </a:buClr>
              <a:buFont typeface="Arial" pitchFamily="34" charset="0"/>
              <a:buChar char="–"/>
              <a:defRPr sz="1400" kern="1200">
                <a:solidFill>
                  <a:schemeClr val="tx2">
                    <a:lumMod val="50000"/>
                  </a:schemeClr>
                </a:solidFill>
                <a:latin typeface="+mn-lt"/>
                <a:ea typeface="+mn-ea"/>
                <a:cs typeface="+mn-cs"/>
              </a:defRPr>
            </a:lvl4pPr>
            <a:lvl5pPr marL="1346200" indent="-274638" algn="l" defTabSz="914400" rtl="0" eaLnBrk="1" latinLnBrk="0" hangingPunct="1">
              <a:spcBef>
                <a:spcPts val="400"/>
              </a:spcBef>
              <a:spcAft>
                <a:spcPts val="0"/>
              </a:spcAft>
              <a:buClr>
                <a:schemeClr val="accent1"/>
              </a:buClr>
              <a:buFont typeface="Wingdings" panose="05000000000000000000" pitchFamily="2" charset="2"/>
              <a:buChar char=""/>
              <a:defRPr sz="1400" kern="1200">
                <a:solidFill>
                  <a:schemeClr val="tx2">
                    <a:lumMod val="50000"/>
                  </a:schemeClr>
                </a:solidFill>
                <a:latin typeface="+mn-lt"/>
                <a:ea typeface="+mn-ea"/>
                <a:cs typeface="+mn-cs"/>
              </a:defRPr>
            </a:lvl5pPr>
            <a:lvl6pPr marL="1612900" indent="-266700" algn="l" defTabSz="914400" rtl="0" eaLnBrk="1" latinLnBrk="0" hangingPunct="1">
              <a:spcBef>
                <a:spcPct val="20000"/>
              </a:spcBef>
              <a:buClr>
                <a:schemeClr val="accent1"/>
              </a:buClr>
              <a:buFont typeface="Arial" pitchFamily="34" charset="0"/>
              <a:buChar char="•"/>
              <a:defRPr sz="1400" kern="1200">
                <a:solidFill>
                  <a:srgbClr val="242527"/>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Do not add text here</a:t>
            </a:r>
            <a:endParaRPr lang="en-US" dirty="0"/>
          </a:p>
        </p:txBody>
      </p:sp>
    </p:spTree>
    <p:extLst>
      <p:ext uri="{BB962C8B-B14F-4D97-AF65-F5344CB8AC3E}">
        <p14:creationId xmlns:p14="http://schemas.microsoft.com/office/powerpoint/2010/main" val="636213567"/>
      </p:ext>
    </p:extLst>
  </p:cSld>
  <p:clrMapOvr>
    <a:masterClrMapping/>
  </p:clrMapOvr>
  <p:transition spd="med">
    <p:fade/>
  </p:transition>
</p:sld>
</file>

<file path=ppt/theme/theme1.xml><?xml version="1.0" encoding="utf-8"?>
<a:theme xmlns:a="http://schemas.openxmlformats.org/drawingml/2006/main" name="Valmet wide">
  <a:themeElements>
    <a:clrScheme name="Valmet 2016">
      <a:dk1>
        <a:sysClr val="windowText" lastClr="000000"/>
      </a:dk1>
      <a:lt1>
        <a:sysClr val="window" lastClr="FFFFFF"/>
      </a:lt1>
      <a:dk2>
        <a:srgbClr val="4C4D4F"/>
      </a:dk2>
      <a:lt2>
        <a:srgbClr val="ECEDEF"/>
      </a:lt2>
      <a:accent1>
        <a:srgbClr val="50B948"/>
      </a:accent1>
      <a:accent2>
        <a:srgbClr val="96D591"/>
      </a:accent2>
      <a:accent3>
        <a:srgbClr val="8B8D8E"/>
      </a:accent3>
      <a:accent4>
        <a:srgbClr val="4C4D4F"/>
      </a:accent4>
      <a:accent5>
        <a:srgbClr val="008ABA"/>
      </a:accent5>
      <a:accent6>
        <a:srgbClr val="766341"/>
      </a:accent6>
      <a:hlink>
        <a:srgbClr val="50B948"/>
      </a:hlink>
      <a:folHlink>
        <a:srgbClr val="4C4D4F"/>
      </a:folHlink>
    </a:clrScheme>
    <a:fontScheme name="Val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dirty="0" smtClean="0">
            <a:solidFill>
              <a:schemeClr val="tx2">
                <a:lumMod val="50000"/>
              </a:schemeClr>
            </a:solidFill>
          </a:defRPr>
        </a:defPPr>
      </a:lstStyle>
    </a:txDef>
  </a:objectDefaults>
  <a:extraClrSchemeLst/>
  <a:extLst>
    <a:ext uri="{05A4C25C-085E-4340-85A3-A5531E510DB2}">
      <thm15:themeFamily xmlns:thm15="http://schemas.microsoft.com/office/thememl/2012/main" name="Valmet_sample.potx" id="{92FE274B-C703-4478-9B3D-C7DFD1856FF4}" vid="{553F045A-BD2D-41A5-B154-A1A7E6678F89}"/>
    </a:ext>
  </a:extLst>
</a:theme>
</file>

<file path=ppt/theme/theme2.xml><?xml version="1.0" encoding="utf-8"?>
<a:theme xmlns:a="http://schemas.openxmlformats.org/drawingml/2006/main" name="Office Theme">
  <a:themeElements>
    <a:clrScheme name="Valmet">
      <a:dk1>
        <a:sysClr val="windowText" lastClr="000000"/>
      </a:dk1>
      <a:lt1>
        <a:sysClr val="window" lastClr="FFFFFF"/>
      </a:lt1>
      <a:dk2>
        <a:srgbClr val="4C4D4F"/>
      </a:dk2>
      <a:lt2>
        <a:srgbClr val="ECEDEF"/>
      </a:lt2>
      <a:accent1>
        <a:srgbClr val="50B948"/>
      </a:accent1>
      <a:accent2>
        <a:srgbClr val="4C4D4F"/>
      </a:accent2>
      <a:accent3>
        <a:srgbClr val="008BAB"/>
      </a:accent3>
      <a:accent4>
        <a:srgbClr val="F89A41"/>
      </a:accent4>
      <a:accent5>
        <a:srgbClr val="766341"/>
      </a:accent5>
      <a:accent6>
        <a:srgbClr val="C41230"/>
      </a:accent6>
      <a:hlink>
        <a:srgbClr val="50B948"/>
      </a:hlink>
      <a:folHlink>
        <a:srgbClr val="4C4D4F"/>
      </a:folHlink>
    </a:clrScheme>
    <a:fontScheme name="Val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almet">
      <a:dk1>
        <a:sysClr val="windowText" lastClr="000000"/>
      </a:dk1>
      <a:lt1>
        <a:sysClr val="window" lastClr="FFFFFF"/>
      </a:lt1>
      <a:dk2>
        <a:srgbClr val="4C4D4F"/>
      </a:dk2>
      <a:lt2>
        <a:srgbClr val="ECEDEF"/>
      </a:lt2>
      <a:accent1>
        <a:srgbClr val="50B948"/>
      </a:accent1>
      <a:accent2>
        <a:srgbClr val="4C4D4F"/>
      </a:accent2>
      <a:accent3>
        <a:srgbClr val="008BAB"/>
      </a:accent3>
      <a:accent4>
        <a:srgbClr val="F89A41"/>
      </a:accent4>
      <a:accent5>
        <a:srgbClr val="766341"/>
      </a:accent5>
      <a:accent6>
        <a:srgbClr val="C41230"/>
      </a:accent6>
      <a:hlink>
        <a:srgbClr val="50B948"/>
      </a:hlink>
      <a:folHlink>
        <a:srgbClr val="4C4D4F"/>
      </a:folHlink>
    </a:clrScheme>
    <a:fontScheme name="Valm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F6D250CD930E4187C2B4C82F356D95" ma:contentTypeVersion="25" ma:contentTypeDescription="Skapa ett nytt dokument." ma:contentTypeScope="" ma:versionID="5773a1dd645305e6d690da8aa8130e9a">
  <xsd:schema xmlns:xsd="http://www.w3.org/2001/XMLSchema" xmlns:xs="http://www.w3.org/2001/XMLSchema" xmlns:p="http://schemas.microsoft.com/office/2006/metadata/properties" xmlns:ns2="fb107712-b0e6-43b8-8be3-8b620e39f6d6" xmlns:ns3="d2f80997-1ce0-4fe1-9247-9a2ec70b9d51" targetNamespace="http://schemas.microsoft.com/office/2006/metadata/properties" ma:root="true" ma:fieldsID="94be4ac524180ca0ac0f0a2c8f2dfcca" ns2:_="" ns3:_="">
    <xsd:import namespace="fb107712-b0e6-43b8-8be3-8b620e39f6d6"/>
    <xsd:import namespace="d2f80997-1ce0-4fe1-9247-9a2ec70b9d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07712-b0e6-43b8-8be3-8b620e39f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463a0fa-cc7c-4ac4-8f60-273c1f7955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f80997-1ce0-4fe1-9247-9a2ec70b9d5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881cd0f6-2c87-4249-8741-1447935c487b}" ma:internalName="TaxCatchAll" ma:showField="CatchAllData" ma:web="d2f80997-1ce0-4fe1-9247-9a2ec70b9d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f80997-1ce0-4fe1-9247-9a2ec70b9d51" xsi:nil="true"/>
    <lcf76f155ced4ddcb4097134ff3c332f xmlns="fb107712-b0e6-43b8-8be3-8b620e39f6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B029CB-8852-4272-B739-B526CCB9F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07712-b0e6-43b8-8be3-8b620e39f6d6"/>
    <ds:schemaRef ds:uri="d2f80997-1ce0-4fe1-9247-9a2ec70b9d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1875F8-BD88-43CA-8187-D6E88CE0630C}">
  <ds:schemaRefs>
    <ds:schemaRef ds:uri="http://schemas.microsoft.com/sharepoint/v3/contenttype/forms"/>
  </ds:schemaRefs>
</ds:datastoreItem>
</file>

<file path=customXml/itemProps3.xml><?xml version="1.0" encoding="utf-8"?>
<ds:datastoreItem xmlns:ds="http://schemas.openxmlformats.org/officeDocument/2006/customXml" ds:itemID="{07C28BF1-E776-4B2D-88B3-BD6F3F3532D5}">
  <ds:schemaRefs>
    <ds:schemaRef ds:uri="http://schemas.microsoft.com/office/2006/metadata/properties"/>
    <ds:schemaRef ds:uri="http://schemas.microsoft.com/office/infopath/2007/PartnerControls"/>
    <ds:schemaRef ds:uri="d2f80997-1ce0-4fe1-9247-9a2ec70b9d51"/>
    <ds:schemaRef ds:uri="fb107712-b0e6-43b8-8be3-8b620e39f6d6"/>
  </ds:schemaRefs>
</ds:datastoreItem>
</file>

<file path=docProps/app.xml><?xml version="1.0" encoding="utf-8"?>
<Properties xmlns="http://schemas.openxmlformats.org/officeDocument/2006/extended-properties" xmlns:vt="http://schemas.openxmlformats.org/officeDocument/2006/docPropsVTypes">
  <Template/>
  <TotalTime>1773</TotalTime>
  <Words>2969</Words>
  <Application>Microsoft Office PowerPoint</Application>
  <PresentationFormat>Custom</PresentationFormat>
  <Paragraphs>580</Paragraphs>
  <Slides>42</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Arial,Sans-Serif</vt:lpstr>
      <vt:lpstr>Calibri</vt:lpstr>
      <vt:lpstr>Maven Pro</vt:lpstr>
      <vt:lpstr>Mavenpro</vt:lpstr>
      <vt:lpstr>Microsoft Sans Serif</vt:lpstr>
      <vt:lpstr>Open Sans</vt:lpstr>
      <vt:lpstr>Roboto</vt:lpstr>
      <vt:lpstr>Times New Roman</vt:lpstr>
      <vt:lpstr>Wingdings</vt:lpstr>
      <vt:lpstr>Valmet wide</vt:lpstr>
      <vt:lpstr>PowerPoint Presentation</vt:lpstr>
      <vt:lpstr>PowerPoint Presentation</vt:lpstr>
      <vt:lpstr>Valmet Learning Services</vt:lpstr>
      <vt:lpstr>PowerPoint Presentation</vt:lpstr>
      <vt:lpstr>PowerPoint Presentation</vt:lpstr>
      <vt:lpstr>PowerPoint Presentation</vt:lpstr>
      <vt:lpstr>PowerPoint Presentation</vt:lpstr>
      <vt:lpstr>HOW IS ON THE JOB TRAINING TYPICALLY COMPLETED?</vt:lpstr>
      <vt:lpstr>PowerPoint Presentation</vt:lpstr>
      <vt:lpstr>”If You Always Do What You’ve Always Done, You’ll Always Get What You’ve Always Got.”  Henry Ford</vt:lpstr>
      <vt:lpstr>Grey tsunami</vt:lpstr>
      <vt:lpstr>Adult Learning Theory</vt:lpstr>
      <vt:lpstr>PowerPoint Presentation</vt:lpstr>
      <vt:lpstr>Learning methodology</vt:lpstr>
      <vt:lpstr>PowerPoint Presentation</vt:lpstr>
      <vt:lpstr>Recovery Boiler Technology Improvements</vt:lpstr>
      <vt:lpstr>Lack of training leads to performance degradation over time</vt:lpstr>
      <vt:lpstr>When do we learn the most?</vt:lpstr>
      <vt:lpstr>Drivers for better trained personnel</vt:lpstr>
      <vt:lpstr>Valmet Learning Services  – Training available for the whole Pulp mill</vt:lpstr>
      <vt:lpstr>Valmet Online Learning</vt:lpstr>
      <vt:lpstr>Course development</vt:lpstr>
      <vt:lpstr>Recovery boiler training</vt:lpstr>
      <vt:lpstr>Competence mapping - Self estimation</vt:lpstr>
      <vt:lpstr>Results in comparison Quiz 1 &amp; Quiz 2</vt:lpstr>
      <vt:lpstr>Recovery boiler online course</vt:lpstr>
      <vt:lpstr>Recovery boiler safety course</vt:lpstr>
      <vt:lpstr>Recovery boiler safety course</vt:lpstr>
      <vt:lpstr>MyPlant explained</vt:lpstr>
      <vt:lpstr>Recovery boiler Reference simulator</vt:lpstr>
      <vt:lpstr>Future training</vt:lpstr>
      <vt:lpstr>From basic to advanced Online courses at all competence levels</vt:lpstr>
      <vt:lpstr>Recovery boiler Optimization course</vt:lpstr>
      <vt:lpstr>Scenario training</vt:lpstr>
      <vt:lpstr>Detailed and Customized reports</vt:lpstr>
      <vt:lpstr>Create RB VR environment for Safety training</vt:lpstr>
      <vt:lpstr>PowerPoint Presentation</vt:lpstr>
      <vt:lpstr>Customer references</vt:lpstr>
      <vt:lpstr>What do the customers say?</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widescreen</dc:subject>
  <dc:creator>Lisa Månsson</dc:creator>
  <dc:description>updated 2/2019</dc:description>
  <cp:lastModifiedBy>Michael Bates</cp:lastModifiedBy>
  <cp:revision>112</cp:revision>
  <dcterms:created xsi:type="dcterms:W3CDTF">2023-10-04T11:55:35Z</dcterms:created>
  <dcterms:modified xsi:type="dcterms:W3CDTF">2023-11-27T19:55:25Z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ValmetConfidentiality">
    <vt:lpwstr>PUBLIC</vt:lpwstr>
  </property>
  <property fmtid="{D5CDD505-2E9C-101B-9397-08002B2CF9AE}" pid="3" name="ContentTypeId">
    <vt:lpwstr>0x0101005AF6D250CD930E4187C2B4C82F356D95</vt:lpwstr>
  </property>
  <property fmtid="{D5CDD505-2E9C-101B-9397-08002B2CF9AE}" pid="4" name="MediaServiceImageTags">
    <vt:lpwstr/>
  </property>
</Properties>
</file>